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theme/theme2.xml" ContentType="application/vnd.openxmlformats-officedocument.theme+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theme/theme3.xml" ContentType="application/vnd.openxmlformats-officedocument.theme+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4.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theme/theme5.xml" ContentType="application/vnd.openxmlformats-officedocument.theme+xml"/>
  <Override PartName="/ppt/tags/tag1.xml" ContentType="application/vnd.openxmlformats-officedocument.presentationml.tags+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theme/theme6.xml" ContentType="application/vnd.openxmlformats-officedocument.theme+xml"/>
  <Override PartName="/ppt/tags/tag2.xml" ContentType="application/vnd.openxmlformats-officedocument.presentationml.tags+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3.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 id="2147484396" r:id="rId5"/>
    <p:sldMasterId id="2147484438" r:id="rId6"/>
    <p:sldMasterId id="2147484505" r:id="rId7"/>
    <p:sldMasterId id="2147484611" r:id="rId8"/>
    <p:sldMasterId id="2147484629" r:id="rId9"/>
    <p:sldMasterId id="2147484664" r:id="rId10"/>
  </p:sldMasterIdLst>
  <p:notesMasterIdLst>
    <p:notesMasterId r:id="rId56"/>
  </p:notesMasterIdLst>
  <p:sldIdLst>
    <p:sldId id="264" r:id="rId11"/>
    <p:sldId id="2147482463" r:id="rId12"/>
    <p:sldId id="262" r:id="rId13"/>
    <p:sldId id="2147482466" r:id="rId14"/>
    <p:sldId id="291" r:id="rId15"/>
    <p:sldId id="329" r:id="rId16"/>
    <p:sldId id="330" r:id="rId17"/>
    <p:sldId id="303" r:id="rId18"/>
    <p:sldId id="292" r:id="rId19"/>
    <p:sldId id="331" r:id="rId20"/>
    <p:sldId id="332" r:id="rId21"/>
    <p:sldId id="293" r:id="rId22"/>
    <p:sldId id="294" r:id="rId23"/>
    <p:sldId id="306" r:id="rId24"/>
    <p:sldId id="300" r:id="rId25"/>
    <p:sldId id="2147482566" r:id="rId26"/>
    <p:sldId id="2147482567" r:id="rId27"/>
    <p:sldId id="307" r:id="rId28"/>
    <p:sldId id="328" r:id="rId29"/>
    <p:sldId id="304" r:id="rId30"/>
    <p:sldId id="2147483643" r:id="rId31"/>
    <p:sldId id="305" r:id="rId32"/>
    <p:sldId id="2147483639" r:id="rId33"/>
    <p:sldId id="308" r:id="rId34"/>
    <p:sldId id="2147483640" r:id="rId35"/>
    <p:sldId id="297" r:id="rId36"/>
    <p:sldId id="310" r:id="rId37"/>
    <p:sldId id="312" r:id="rId38"/>
    <p:sldId id="313" r:id="rId39"/>
    <p:sldId id="316" r:id="rId40"/>
    <p:sldId id="317" r:id="rId41"/>
    <p:sldId id="2147482571" r:id="rId42"/>
    <p:sldId id="321" r:id="rId43"/>
    <p:sldId id="326" r:id="rId44"/>
    <p:sldId id="314" r:id="rId45"/>
    <p:sldId id="263" r:id="rId46"/>
    <p:sldId id="277" r:id="rId47"/>
    <p:sldId id="290" r:id="rId48"/>
    <p:sldId id="2147483647" r:id="rId49"/>
    <p:sldId id="2147483645" r:id="rId50"/>
    <p:sldId id="2147482468" r:id="rId51"/>
    <p:sldId id="2147482459" r:id="rId52"/>
    <p:sldId id="2147482472" r:id="rId53"/>
    <p:sldId id="2147482471" r:id="rId54"/>
    <p:sldId id="2147482470"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538C28F9-FA86-4310-B05D-0C6AA25F9A59}">
          <p14:sldIdLst>
            <p14:sldId id="264"/>
            <p14:sldId id="2147482463"/>
            <p14:sldId id="262"/>
            <p14:sldId id="2147482466"/>
            <p14:sldId id="291"/>
            <p14:sldId id="329"/>
            <p14:sldId id="330"/>
            <p14:sldId id="303"/>
            <p14:sldId id="292"/>
            <p14:sldId id="331"/>
            <p14:sldId id="332"/>
            <p14:sldId id="293"/>
            <p14:sldId id="294"/>
            <p14:sldId id="306"/>
            <p14:sldId id="300"/>
            <p14:sldId id="2147482566"/>
            <p14:sldId id="2147482567"/>
            <p14:sldId id="307"/>
            <p14:sldId id="328"/>
            <p14:sldId id="304"/>
            <p14:sldId id="2147483643"/>
            <p14:sldId id="305"/>
            <p14:sldId id="2147483639"/>
            <p14:sldId id="308"/>
            <p14:sldId id="2147483640"/>
            <p14:sldId id="297"/>
            <p14:sldId id="310"/>
            <p14:sldId id="312"/>
            <p14:sldId id="313"/>
            <p14:sldId id="316"/>
            <p14:sldId id="317"/>
            <p14:sldId id="2147482571"/>
            <p14:sldId id="321"/>
            <p14:sldId id="326"/>
          </p14:sldIdLst>
        </p14:section>
        <p14:section name="Accelerating Next Steps" id="{31960A08-99B2-4B98-BA6F-3091260C9CA4}">
          <p14:sldIdLst>
            <p14:sldId id="314"/>
            <p14:sldId id="263"/>
            <p14:sldId id="277"/>
            <p14:sldId id="290"/>
            <p14:sldId id="2147483647"/>
            <p14:sldId id="2147483645"/>
            <p14:sldId id="2147482468"/>
          </p14:sldIdLst>
        </p14:section>
        <p14:section name="Q&amp;A" id="{5275A09D-4387-4DD1-9AB2-AFA4BB396D26}">
          <p14:sldIdLst>
            <p14:sldId id="2147482459"/>
            <p14:sldId id="2147482472"/>
            <p14:sldId id="2147482471"/>
            <p14:sldId id="2147482470"/>
          </p14:sldIdLst>
        </p14:section>
      </p14:sectionLst>
    </p:ext>
    <p:ext uri="{EFAFB233-063F-42B5-8137-9DF3F51BA10A}">
      <p15:sldGuideLst xmlns:p15="http://schemas.microsoft.com/office/powerpoint/2012/main">
        <p15:guide id="1" orient="horz" pos="2137" userDrawn="1">
          <p15:clr>
            <a:srgbClr val="A4A3A4"/>
          </p15:clr>
        </p15:guide>
        <p15:guide id="2" pos="3817"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3168D0"/>
    <a:srgbClr val="BB3CC4"/>
    <a:srgbClr val="FFFFFF"/>
    <a:srgbClr val="F6FA59"/>
    <a:srgbClr val="FFDBDB"/>
    <a:srgbClr val="0C6468"/>
    <a:srgbClr val="118F96"/>
    <a:srgbClr val="FD573C"/>
    <a:srgbClr val="D83B0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124FB8-9015-4833-A19F-64F84ACFA76E}" v="9" dt="2026-06-03T19:34:28.0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6" d="100"/>
          <a:sy n="66" d="100"/>
        </p:scale>
        <p:origin x="31" y="518"/>
      </p:cViewPr>
      <p:guideLst>
        <p:guide orient="horz" pos="2137"/>
        <p:guide pos="3817"/>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slide" Target="slides/slide45.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slide" Target="slides/slide43.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4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theme" Target="theme/theme1.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presProps" Target="presProps.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B570E4-76FF-48C7-B11E-A30E01CC57CB}" type="datetimeFigureOut">
              <a:rPr lang="en-GB" smtClean="0"/>
              <a:t>12/06/2026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96C0B6-D558-45A9-AA5C-4B0C7776B6D8}" type="slidenum">
              <a:rPr lang="en-GB" smtClean="0"/>
              <a:t>‹#›</a:t>
            </a:fld>
            <a:endParaRPr lang="en-GB"/>
          </a:p>
        </p:txBody>
      </p:sp>
    </p:spTree>
    <p:extLst>
      <p:ext uri="{BB962C8B-B14F-4D97-AF65-F5344CB8AC3E}">
        <p14:creationId xmlns:p14="http://schemas.microsoft.com/office/powerpoint/2010/main" val="1290701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Welcome everyone to today's session on transforming sales with AI agents in Dynamics 365 Sales. We're excited to walk you through how AI and agents are reshaping the way sales organizations operate. A quick reminder before we begin - feel free to post any questions into the chat or Q&amp;A at any time during the presentation. We have team members on hand to address your questions live or follow up afterwards. The recording and the full deck will be posted to Customer Hub after the session, so you'll be able to share it within your organization.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Just a few housekeeping items before we dive in. We'll keep your microphones muted during the first part of the call to minimize background noise. If you have a question, go ahead and type it into the chat - we'll get to all of them, either live during the session or in follow-up. Later in the session, we'll open it up for live Q&amp;A where you can raise your hand and come off mute to ask your questions directly. We want this to be interactive, so don't hold back.</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6/12/2026 10:34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2640191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dirty="0"/>
              <a:t>Let me introduce today's presenters. We have Ryan Braastad, Director of Product Marketing at Microsoft, Katy Olmstead, also Director of Product Marketing, and myself, Ted Gauld, Director of Customer Success. We're all part of the product marketing and customer success teams based in Redmond, working closely with the broad range of Dynamics 365 agent capabilities. We're thrilled to have you all here today.</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6/12/2026 10:34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10701530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dirty="0"/>
              <a:t>Here's what we'll cover today. First, we'll talk about the big picture - sales transformation and the major trends we're seeing with AI and agents. Then we'll dive into Sales Agent, which is a fantastic starting point for this journey, connected right into Microsoft 365 Copilot. After that, we'll explore the larger transformation opportunities available through agents and agentic sales with Dynamics 365. And finally, we'll wrap up with practical ways to get started and how to accelerate your journey with different tools, services, and resources.</a:t>
            </a:r>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1766570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26530-D7E5-8D7F-70F3-8A66F23023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C9E7E7-03EB-03B3-912C-AF431BD1EB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52585E-6B4D-2307-0708-DC631327D923}"/>
              </a:ext>
            </a:extLst>
          </p:cNvPr>
          <p:cNvSpPr>
            <a:spLocks noGrp="1"/>
          </p:cNvSpPr>
          <p:nvPr>
            <p:ph type="body" idx="1"/>
          </p:nvPr>
        </p:nvSpPr>
        <p:spPr/>
        <p:txBody>
          <a:bodyPr/>
          <a:lstStyle/>
          <a:p>
            <a:r>
              <a:rPr lang="en-US" dirty="0"/>
              <a:t>Let's start by thinking about how sales organizations have traditionally scaled. Historically, the primary growth lever has been adding headcount - hiring more salespeople. But we need to think differently about growth strategies now. Most organizations are resource-constrained and simply can't keep hiring indefinitely. So the big question is: how can AI and agents help us rethink our growth strategy for the future? That's exactly what we're going to explore today.</a:t>
            </a:r>
          </a:p>
        </p:txBody>
      </p:sp>
      <p:sp>
        <p:nvSpPr>
          <p:cNvPr id="4" name="Slide Number Placeholder 3">
            <a:extLst>
              <a:ext uri="{FF2B5EF4-FFF2-40B4-BE49-F238E27FC236}">
                <a16:creationId xmlns:a16="http://schemas.microsoft.com/office/drawing/2014/main" id="{0C730795-131B-539D-C5A1-67BFC01E2866}"/>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FF650CF0-F660-40D7-A4CD-09D609F90C1D}"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48894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0A82C-132C-9BA0-5B22-FF8F59D038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B50AE9-871C-C8FD-0CB4-7AD51BDB7D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AFDAF6-E18A-047A-F74B-AAEDB7AA312D}"/>
              </a:ext>
            </a:extLst>
          </p:cNvPr>
          <p:cNvSpPr>
            <a:spLocks noGrp="1"/>
          </p:cNvSpPr>
          <p:nvPr>
            <p:ph type="body" idx="1"/>
          </p:nvPr>
        </p:nvSpPr>
        <p:spPr/>
        <p:txBody>
          <a:bodyPr/>
          <a:lstStyle/>
          <a:p>
            <a:r>
              <a:rPr lang="en-US" dirty="0"/>
              <a:t>Sales roles are uniquely people-first. It's all about building empathy, trust, and long-term relationships. Salespeople need to think strategically about their customers and anticipate needs ahead of time. Both of these qualities - relationship-building and strategic thinking - play really well into how AI and agents can support your sales teams. AI brings some unique strengths to the table: creativity, the ability to brainstorm ideas, anticipate next steps, and recommend best actions - all at incredible speed and scale.</a:t>
            </a:r>
          </a:p>
        </p:txBody>
      </p:sp>
      <p:sp>
        <p:nvSpPr>
          <p:cNvPr id="4" name="Slide Number Placeholder 3">
            <a:extLst>
              <a:ext uri="{FF2B5EF4-FFF2-40B4-BE49-F238E27FC236}">
                <a16:creationId xmlns:a16="http://schemas.microsoft.com/office/drawing/2014/main" id="{499C1A2E-B454-0814-9EF5-4637CA4CD906}"/>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DDC44D73-F35E-479E-A61B-8296876261A2}"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055261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68A5C6-C9C9-EC77-9710-85F762B89A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F3A6F2-F775-2D0D-CF58-13FF07BEF9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D5E0F5-BC94-4E13-5835-2E8B6ADB7C33}"/>
              </a:ext>
            </a:extLst>
          </p:cNvPr>
          <p:cNvSpPr>
            <a:spLocks noGrp="1"/>
          </p:cNvSpPr>
          <p:nvPr>
            <p:ph type="body" idx="1"/>
          </p:nvPr>
        </p:nvSpPr>
        <p:spPr/>
        <p:txBody>
          <a:bodyPr/>
          <a:lstStyle/>
          <a:p>
            <a:r>
              <a:rPr lang="en-US" dirty="0"/>
              <a:t>When we layer in AI's unique strengths - round-the-clock availability, abundance of ideas, speed and scale - sales teams gain a real advantage. Agents and AI can handle much of the mundane, manual work, freeing up sellers to spend more time building relationships with customers and focusing on what they do best. This is the insight from Microsoft's 2025 Annual Work Trend Index - the frontier firm is people-first and agent-supported.</a:t>
            </a:r>
          </a:p>
        </p:txBody>
      </p:sp>
      <p:sp>
        <p:nvSpPr>
          <p:cNvPr id="4" name="Slide Number Placeholder 3">
            <a:extLst>
              <a:ext uri="{FF2B5EF4-FFF2-40B4-BE49-F238E27FC236}">
                <a16:creationId xmlns:a16="http://schemas.microsoft.com/office/drawing/2014/main" id="{24C3100F-6217-1BA4-3CF7-2CF6F2A46EC5}"/>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DDC44D73-F35E-479E-A61B-8296876261A2}"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220634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numbers tell a compelling story. By 2027, Gartner projects that at least 95 percent of seller workflows will begin with AI. And according to the Microsoft Work Trend Index, 82 percent of leaders expect to use some form of digital labor in sales within the next 12 to 18 months. This isn't a future trend - it's happening right now. What we're going to show you today is how to start enabling your teams to use agents and AI today.</a:t>
            </a:r>
            <a:endParaRPr lang="en-US"/>
          </a:p>
        </p:txBody>
      </p:sp>
      <p:sp>
        <p:nvSpPr>
          <p:cNvPr id="4" name="Slide Number Placeholder 3"/>
          <p:cNvSpPr>
            <a:spLocks noGrp="1"/>
          </p:cNvSpPr>
          <p:nvPr>
            <p:ph type="sldNum" sz="quarter" idx="5"/>
          </p:nvPr>
        </p:nvSpPr>
        <p:spPr/>
        <p:txBody>
          <a:bodyPr/>
          <a:lstStyle/>
          <a:p>
            <a:fld id="{C496C0B6-D558-45A9-AA5C-4B0C7776B6D8}" type="slidenum">
              <a:rPr lang="en-GB" smtClean="0"/>
              <a:t>8</a:t>
            </a:fld>
            <a:endParaRPr lang="en-GB"/>
          </a:p>
        </p:txBody>
      </p:sp>
    </p:spTree>
    <p:extLst>
      <p:ext uri="{BB962C8B-B14F-4D97-AF65-F5344CB8AC3E}">
        <p14:creationId xmlns:p14="http://schemas.microsoft.com/office/powerpoint/2010/main" val="953768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AI becoming so abundant and easily accessible, we think of frontier firms as being people-first and agent-supported. This is a powerful way to think about transforming your sales team. The goal is to use agents and AI to deliver business growth, faster results, and better customer outcomes and experiences. It's about augmenting your team's capabilities, not replacing the human element that makes sales successful.</a:t>
            </a:r>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0928958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0D5140-2BA9-48DB-27E9-B4E8D0DE39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2FC68B-A920-CDB3-9A5D-71DCFBB9B8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2FFDE3-7CFE-8B8F-F47F-AE78DF9F5431}"/>
              </a:ext>
            </a:extLst>
          </p:cNvPr>
          <p:cNvSpPr>
            <a:spLocks noGrp="1"/>
          </p:cNvSpPr>
          <p:nvPr>
            <p:ph type="body" idx="1"/>
          </p:nvPr>
        </p:nvSpPr>
        <p:spPr/>
        <p:txBody>
          <a:bodyPr/>
          <a:lstStyle/>
          <a:p>
            <a:r>
              <a:rPr lang="en-US" dirty="0"/>
              <a:t>Let's walk through our three-stage framework for the era of agentic sales. The first component is empowering your employees with Copilot - that's about supercharging the productivity of your sales teams. The second is transforming business processes by automating workflows with agents. And the third - arguably the most critical - is having an AI-ready data platform, because your AI and agents are only as good as the unified data set powering them. We're going to start with that first pillar: empowering employees with Copilot.</a:t>
            </a:r>
          </a:p>
        </p:txBody>
      </p:sp>
      <p:sp>
        <p:nvSpPr>
          <p:cNvPr id="4" name="Header Placeholder 3">
            <a:extLst>
              <a:ext uri="{FF2B5EF4-FFF2-40B4-BE49-F238E27FC236}">
                <a16:creationId xmlns:a16="http://schemas.microsoft.com/office/drawing/2014/main" id="{402D4C56-288B-9BD8-79EC-80E6D11AE13B}"/>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CC5B358A-D268-1C30-25D7-E007B2B12974}"/>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4ABAFADF-5092-E4E3-08CF-0BEFF35924B2}"/>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06053A3E-3780-8F8B-B7CB-61FF4E27EAE2}"/>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491631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526485-2674-06BB-32B2-4038881D60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5B342F-31B5-41D4-B105-1F5BF99A31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B47BA1-CD49-54E1-A6F5-D890EC8CE133}"/>
              </a:ext>
            </a:extLst>
          </p:cNvPr>
          <p:cNvSpPr>
            <a:spLocks noGrp="1"/>
          </p:cNvSpPr>
          <p:nvPr>
            <p:ph type="body" idx="1"/>
          </p:nvPr>
        </p:nvSpPr>
        <p:spPr/>
        <p:txBody>
          <a:bodyPr/>
          <a:lstStyle/>
          <a:p>
            <a:r>
              <a:rPr lang="en-US" dirty="0"/>
              <a:t>We're focusing now on how to empower employees with Copilot. Microsoft 365 Copilot was introduced about three years ago and the pace of innovation has been accelerating ever since. We've been continuously building capabilities that help sales teams work more efficiently, and each release cycle brings meaningful improvements to how sellers interact with AI in their daily workflows.</a:t>
            </a:r>
          </a:p>
        </p:txBody>
      </p:sp>
      <p:sp>
        <p:nvSpPr>
          <p:cNvPr id="4" name="Header Placeholder 3">
            <a:extLst>
              <a:ext uri="{FF2B5EF4-FFF2-40B4-BE49-F238E27FC236}">
                <a16:creationId xmlns:a16="http://schemas.microsoft.com/office/drawing/2014/main" id="{67133A9C-5FE5-9E12-353D-42F2AA40DD3F}"/>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A356CAE9-AE68-918C-4239-AA1F448C48DD}"/>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3308CE09-D536-A8A0-18B4-E8FD7F2726D4}"/>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73B30386-16E4-1F40-9138-74C098CECE04}"/>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640027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M365 Copilot is really AI built for work. Even in just the last few months, we've added AI capabilities directly into the apps people use every day. One exciting recent announcement is Cowork - the ability for Copilot to take on automated tasks for you, like building a presentation or optimizing your SEO content into a Word document. We've also introduced Agent 365 as the way to govern all your agents and manage observability. And as part of M365 Copilot, one of the key sales experiences is Sales Agent, which reduces context switching by bringing insights right into the tools sellers already use.</a:t>
            </a:r>
          </a:p>
        </p:txBody>
      </p:sp>
      <p:sp>
        <p:nvSpPr>
          <p:cNvPr id="4" name="Slide Number Placeholder 3"/>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D458F16F-75A8-4FF8-A1FA-1EDD5D5679D0}"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42211844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Sales Agent in M365 Copilot is designed to help sellers spend less time on administrative tasks and more time actually selling. It provides insights, meeting preparation, and a variety of capabilities right within Outlook, Teams, and the home experience. It proactively shares insights on upcoming customer meetings, delivers deep meeting and customer insights based on CRM data, emails, and meeting notes. The key value here is reducing the number of tools a seller has to use and eliminating context switching.</a:t>
            </a:r>
            <a:endParaRPr lang="en-US"/>
          </a:p>
        </p:txBody>
      </p:sp>
      <p:sp>
        <p:nvSpPr>
          <p:cNvPr id="4" name="Slide Number Placeholder 3"/>
          <p:cNvSpPr>
            <a:spLocks noGrp="1"/>
          </p:cNvSpPr>
          <p:nvPr>
            <p:ph type="sldNum" sz="quarter" idx="5"/>
          </p:nvPr>
        </p:nvSpPr>
        <p:spPr/>
        <p:txBody>
          <a:bodyPr/>
          <a:lstStyle/>
          <a:p>
            <a:fld id="{C496C0B6-D558-45A9-AA5C-4B0C7776B6D8}" type="slidenum">
              <a:rPr lang="en-GB" smtClean="0"/>
              <a:t>13</a:t>
            </a:fld>
            <a:endParaRPr lang="en-GB"/>
          </a:p>
        </p:txBody>
      </p:sp>
    </p:spTree>
    <p:extLst>
      <p:ext uri="{BB962C8B-B14F-4D97-AF65-F5344CB8AC3E}">
        <p14:creationId xmlns:p14="http://schemas.microsoft.com/office/powerpoint/2010/main" val="34699882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1497A-6494-5E65-FAD7-D1E333563D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15E765-8335-E940-8387-C4B360853D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B0180B-4531-0107-9872-326CA7274C68}"/>
              </a:ext>
            </a:extLst>
          </p:cNvPr>
          <p:cNvSpPr>
            <a:spLocks noGrp="1"/>
          </p:cNvSpPr>
          <p:nvPr>
            <p:ph type="body" idx="1"/>
          </p:nvPr>
        </p:nvSpPr>
        <p:spPr/>
        <p:txBody>
          <a:bodyPr/>
          <a:lstStyle/>
          <a:p>
            <a:r>
              <a:rPr lang="en-US" dirty="0"/>
              <a:t>Here are some great resources if you want to explore Sales Agent further on your own. We have a quick one-minute video overview, a blog post with a two-minute embedded video, and a full 60-minute recorded webinar that goes deep into accelerating sales transformation with agents. These are all available through the links on this slide and will be accessible after the session.</a:t>
            </a:r>
          </a:p>
        </p:txBody>
      </p:sp>
      <p:sp>
        <p:nvSpPr>
          <p:cNvPr id="4" name="Header Placeholder 3">
            <a:extLst>
              <a:ext uri="{FF2B5EF4-FFF2-40B4-BE49-F238E27FC236}">
                <a16:creationId xmlns:a16="http://schemas.microsoft.com/office/drawing/2014/main" id="{E09EF9F3-6BE2-3698-C966-996EF234B608}"/>
              </a:ext>
            </a:extLst>
          </p:cNvPr>
          <p:cNvSpPr>
            <a:spLocks noGrp="1"/>
          </p:cNvSpPr>
          <p:nvPr>
            <p:ph type="hdr" sz="quarter" idx="10"/>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A19541E0-21D1-9229-4A71-80B6D0E223A1}"/>
              </a:ext>
            </a:extLst>
          </p:cNvPr>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A1FDD1B4-85E5-29EC-106E-465094FDD1FB}"/>
              </a:ext>
            </a:extLst>
          </p:cNvPr>
          <p:cNvSpPr>
            <a:spLocks noGrp="1"/>
          </p:cNvSpPr>
          <p:nvPr>
            <p:ph type="dt" idx="12"/>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16574EE-8191-4BCC-ABE6-D00A4F4D7690}"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327E7B3C-B60D-921E-C9B4-C51EBF3A1FEA}"/>
              </a:ext>
            </a:extLst>
          </p:cNvPr>
          <p:cNvSpPr>
            <a:spLocks noGrp="1"/>
          </p:cNvSpPr>
          <p:nvPr>
            <p:ph type="sldNum" sz="quarter" idx="13"/>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1634438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27E35-263B-05F0-EA85-9F3A849102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B1F0B2-F897-89FB-58AD-991E2FC3C7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B74BEC-2FFE-6CBB-4D24-C947E08DF31D}"/>
              </a:ext>
            </a:extLst>
          </p:cNvPr>
          <p:cNvSpPr>
            <a:spLocks noGrp="1"/>
          </p:cNvSpPr>
          <p:nvPr>
            <p:ph type="body" idx="1"/>
          </p:nvPr>
        </p:nvSpPr>
        <p:spPr/>
        <p:txBody>
          <a:bodyPr/>
          <a:lstStyle/>
          <a:p>
            <a:r>
              <a:rPr lang="en-US" dirty="0"/>
              <a:t>Let's take a look at how EY - Ernst &amp; Young - has been using Sales Agent and Copilot functionality. EY is a great example of a major enterprise that has embraced these tools to redefine how their CRM works with Dynamics 365 Sales. Their story demonstrates the real-world impact of combining Sales Agent with the broader Copilot ecosystem. You can read more about their experience through the Microsoft Customer Stories link on this slide.</a:t>
            </a:r>
            <a:endParaRPr lang="en-US"/>
          </a:p>
        </p:txBody>
      </p:sp>
      <p:sp>
        <p:nvSpPr>
          <p:cNvPr id="4" name="Header Placeholder 3">
            <a:extLst>
              <a:ext uri="{FF2B5EF4-FFF2-40B4-BE49-F238E27FC236}">
                <a16:creationId xmlns:a16="http://schemas.microsoft.com/office/drawing/2014/main" id="{4EC6E469-3F0B-9F45-ABB4-9716F4DD5AD4}"/>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CCD3ACC7-B8E8-76C2-CE8C-B07B256C5401}"/>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3AB87873-356F-75B4-ABCF-D27B03F8E154}"/>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372A23D4-962A-8180-9930-333E6837A92F}"/>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151391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71BDCB-96A9-16CE-C3AA-BC3232EA90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A8E3D2-F4AB-4C83-8B53-7994A51CCC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4819FF-6E09-CD2B-CC00-300FB80B2191}"/>
              </a:ext>
            </a:extLst>
          </p:cNvPr>
          <p:cNvSpPr>
            <a:spLocks noGrp="1"/>
          </p:cNvSpPr>
          <p:nvPr>
            <p:ph type="body" idx="1"/>
          </p:nvPr>
        </p:nvSpPr>
        <p:spPr/>
        <p:txBody>
          <a:bodyPr/>
          <a:lstStyle/>
          <a:p>
            <a:r>
              <a:rPr lang="en-US" dirty="0"/>
              <a:t>This is a really exciting development we launched just recently - M365 Copilot coming into Dynamics 365. This brings that same consistent chat experience from M365 Copilot right into Dynamics 365. What's remarkable is the context stays the same and travels with you. So your conversations and insights in M365 Copilot persist when you move into Dynamics 365. It creates a unified chat experience with the best of both worlds - persistent, Work IQ-powered intelligence and agents that execute tasks and business processes.</a:t>
            </a:r>
            <a:endParaRPr lang="en-US"/>
          </a:p>
        </p:txBody>
      </p:sp>
      <p:sp>
        <p:nvSpPr>
          <p:cNvPr id="4" name="Slide Number Placeholder 3">
            <a:extLst>
              <a:ext uri="{FF2B5EF4-FFF2-40B4-BE49-F238E27FC236}">
                <a16:creationId xmlns:a16="http://schemas.microsoft.com/office/drawing/2014/main" id="{0B78715F-E03F-B30F-0F59-58555186DBE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24883C-564F-403A-9923-1627F7CF58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727616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D1E5C3-8FC3-1A97-C79B-E5058CF4A6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6E3DE7-91F1-3900-8A17-D66E9BE565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A963AE-740E-4621-D8B6-901FC4ED9387}"/>
              </a:ext>
            </a:extLst>
          </p:cNvPr>
          <p:cNvSpPr>
            <a:spLocks noGrp="1"/>
          </p:cNvSpPr>
          <p:nvPr>
            <p:ph type="body" idx="1"/>
          </p:nvPr>
        </p:nvSpPr>
        <p:spPr/>
        <p:txBody>
          <a:bodyPr/>
          <a:lstStyle/>
          <a:p>
            <a:r>
              <a:rPr lang="en-US" dirty="0"/>
              <a:t>Now let's shift to the second component of our agentic sales framework - transforming business processes with agents. This is where we move from personal productivity enhancement to fundamentally changing how your organization operates. We're going to look at how AI and agents can automate and optimize the core business processes that run your sales organization.</a:t>
            </a:r>
          </a:p>
        </p:txBody>
      </p:sp>
      <p:sp>
        <p:nvSpPr>
          <p:cNvPr id="4" name="Header Placeholder 3">
            <a:extLst>
              <a:ext uri="{FF2B5EF4-FFF2-40B4-BE49-F238E27FC236}">
                <a16:creationId xmlns:a16="http://schemas.microsoft.com/office/drawing/2014/main" id="{4E34A1EE-0002-9241-C9CC-1517F4A344B3}"/>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D57DF5A9-447E-3978-599F-CAFCE7373080}"/>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869CCE99-E36F-11B7-B4AD-732D7FA937C8}"/>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1795D0D7-6746-E9A9-F43D-62B871C42A2E}"/>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9205287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1C6A9-A7AA-9481-11D6-60F80B98FB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8FCDE8-DF38-D0AA-C09A-01B782507F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BF776C-A15C-59EF-CDAC-790599CBC3A3}"/>
              </a:ext>
            </a:extLst>
          </p:cNvPr>
          <p:cNvSpPr>
            <a:spLocks noGrp="1"/>
          </p:cNvSpPr>
          <p:nvPr>
            <p:ph type="body" idx="1"/>
          </p:nvPr>
        </p:nvSpPr>
        <p:spPr/>
        <p:txBody>
          <a:bodyPr/>
          <a:lstStyle/>
          <a:p>
            <a:r>
              <a:rPr lang="en-US" dirty="0"/>
              <a:t>We're now in the era of agentic CRM, and this is a foundational new way of working that we're building. After seeing how Copilot empowers employees through productivity tools, now we're diving into how to transform the business processes that are foundational to running the organization with AI and agents. This is a remarkable time to be part of this transformation.</a:t>
            </a:r>
          </a:p>
        </p:txBody>
      </p:sp>
      <p:sp>
        <p:nvSpPr>
          <p:cNvPr id="4" name="Header Placeholder 3">
            <a:extLst>
              <a:ext uri="{FF2B5EF4-FFF2-40B4-BE49-F238E27FC236}">
                <a16:creationId xmlns:a16="http://schemas.microsoft.com/office/drawing/2014/main" id="{A281EE97-C731-9E8A-D259-F6F8953E2E30}"/>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F841B536-712E-9D37-9EF7-A9B9B8B5977A}"/>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41327A87-E7D7-CC2C-7521-80EC1518B3E8}"/>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5F7646B4-C96F-F173-1D39-28CE40BBCDFB}"/>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0469267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think about what a CRM has been historically - it's really been a system of record. Over 30 to 40 years in the making, it's been a great way to operationalize a sales process. But now, the system of record is becoming a system of action, driven by three key innovations. First, apps as UI are now being operated as Copilot as UI - the user experience is transforming. Second, traditional static workflows are now being operated and automated by agents. And third, siloed data is becoming knowledge - synthesized and compared by large language models to deliver insights that are truly transformational for business users.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2FF371-2841-4549-83E2-8C38FB08350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3924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D81D0-7C15-F21C-AE93-BE15E28CA7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4FFC2A-EAAF-FA65-B09D-F961651BBC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7062FF-2B86-728C-50EB-6DC3664CBA4B}"/>
              </a:ext>
            </a:extLst>
          </p:cNvPr>
          <p:cNvSpPr>
            <a:spLocks noGrp="1"/>
          </p:cNvSpPr>
          <p:nvPr>
            <p:ph type="body" idx="1"/>
          </p:nvPr>
        </p:nvSpPr>
        <p:spPr/>
        <p:txBody>
          <a:bodyPr/>
          <a:lstStyle/>
          <a:p>
            <a:r>
              <a:rPr lang="en-US" dirty="0"/>
              <a:t>Dynamics 365 is at the center of this transformation. It's a suite of agentic business applications that spans not just sales and service, but also marketing, finance, operations, and supply chain. It's a single, connected, and secure platform built on one cloud that enables all users in the organization to seamlessly connect business processes and leverage the AI innovations we're discussing today.</a:t>
            </a:r>
          </a:p>
        </p:txBody>
      </p:sp>
      <p:sp>
        <p:nvSpPr>
          <p:cNvPr id="4" name="Header Placeholder 3">
            <a:extLst>
              <a:ext uri="{FF2B5EF4-FFF2-40B4-BE49-F238E27FC236}">
                <a16:creationId xmlns:a16="http://schemas.microsoft.com/office/drawing/2014/main" id="{9BA34D1A-C2C9-DA3A-22CA-DC267CC1AC10}"/>
              </a:ext>
            </a:extLst>
          </p:cNvPr>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933D786A-6CB5-F1F8-A03F-B9F0342A775E}"/>
              </a:ext>
            </a:extLst>
          </p:cNvPr>
          <p:cNvSpPr>
            <a:spLocks noGrp="1"/>
          </p:cNvSpPr>
          <p:nvPr>
            <p:ph type="ftr" sz="quarter" idx="4"/>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A5DFA98F-7232-65DF-FB8E-6C3A96072EEE}"/>
              </a:ext>
            </a:extLst>
          </p:cNvPr>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E102C2F-94C0-F241-B1C9-209EC2594BC4}" type="datetime8">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F71B76B6-4AEB-DC65-54F1-553DEAE7524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3456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CEA80-B90D-19F4-5F04-F6E950B91E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0D6253-C241-EF21-DE9E-FA550C0095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5FEC21-974D-211B-2C66-1C3EE9EEE18D}"/>
              </a:ext>
            </a:extLst>
          </p:cNvPr>
          <p:cNvSpPr>
            <a:spLocks noGrp="1"/>
          </p:cNvSpPr>
          <p:nvPr>
            <p:ph type="body" idx="1"/>
          </p:nvPr>
        </p:nvSpPr>
        <p:spPr/>
        <p:txBody>
          <a:bodyPr/>
          <a:lstStyle/>
          <a:p>
            <a:r>
              <a:rPr lang="en-US" dirty="0"/>
              <a:t>For sales leaders, this new innovation is causing them to measure the output of their CRM differently. Two primary KPIs that sales leaders are now monitoring are revenue per seller and seller productivity. It's because of the innovation in agents that monitoring these KPIs is now foundational to understanding the ROI of your system. These metrics directly reflect how well your organization is leveraging agentic capabilities to drive business outcomes.</a:t>
            </a:r>
          </a:p>
        </p:txBody>
      </p:sp>
      <p:sp>
        <p:nvSpPr>
          <p:cNvPr id="4" name="Header Placeholder 3">
            <a:extLst>
              <a:ext uri="{FF2B5EF4-FFF2-40B4-BE49-F238E27FC236}">
                <a16:creationId xmlns:a16="http://schemas.microsoft.com/office/drawing/2014/main" id="{3B0FA47C-3987-591C-E3E0-748686C38742}"/>
              </a:ext>
            </a:extLst>
          </p:cNvPr>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BD945A27-6384-D466-A8F7-86E56CBC1228}"/>
              </a:ext>
            </a:extLst>
          </p:cNvPr>
          <p:cNvSpPr>
            <a:spLocks noGrp="1"/>
          </p:cNvSpPr>
          <p:nvPr>
            <p:ph type="ftr" sz="quarter" idx="4"/>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1F3F9007-A099-5A8C-7363-3763AB4F4E04}"/>
              </a:ext>
            </a:extLst>
          </p:cNvPr>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E102C2F-94C0-F241-B1C9-209EC2594BC4}" type="datetime8">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F6ADFFC4-D249-3946-5ECD-86780DE34CD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78863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Within Dynamics 365 Sales, we've built a number of pre-built agents that manage the entire sales business process. Think about the sales cycle and all the jobs to be done - for sellers, sales leaders, and operations professionals. We have three core agents delivering across these roles: Sales Qualification Agent for generating and qualifying pipeline, Sales Research Agent for operations and leadership insights, and Sales Close Agent for winning deals. Together, they cover the full spectrum from lead generation through close.</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BBD8D4-7C57-498B-924A-1480E59A1CE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256090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A3D66-9B95-A308-70C1-C233EB2D20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550E0B-2B99-9C14-C687-CD14BD05F5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5ED778-F646-F7C2-82AE-B40E2D2F3599}"/>
              </a:ext>
            </a:extLst>
          </p:cNvPr>
          <p:cNvSpPr>
            <a:spLocks noGrp="1"/>
          </p:cNvSpPr>
          <p:nvPr>
            <p:ph type="body" idx="1"/>
          </p:nvPr>
        </p:nvSpPr>
        <p:spPr/>
        <p:txBody>
          <a:bodyPr/>
          <a:lstStyle/>
          <a:p>
            <a:r>
              <a:rPr lang="en-US" dirty="0"/>
              <a:t>Let me tell you about Sales Qualification Agent. This agent effectively automates your entire pipeline qualification, improves lead quality, and manages handoff or even closing depending on your configuration. It proactively analyzes information about incoming leads - from your website, contact information, CRM, and organizational data - and automatically engages over email to gather requirements and qualify at scale. It can engage hundreds or even thousands of leads automatically. Organizations with complex sales cycles typically configure it for handoff to human sellers, while simpler sales motions can be fully automated.</a:t>
            </a:r>
            <a:endParaRPr lang="en-US"/>
          </a:p>
        </p:txBody>
      </p:sp>
      <p:sp>
        <p:nvSpPr>
          <p:cNvPr id="4" name="Slide Number Placeholder 3">
            <a:extLst>
              <a:ext uri="{FF2B5EF4-FFF2-40B4-BE49-F238E27FC236}">
                <a16:creationId xmlns:a16="http://schemas.microsoft.com/office/drawing/2014/main" id="{FD9C2EA2-6539-1EEC-7638-8A8EA5FB70E1}"/>
              </a:ext>
            </a:extLst>
          </p:cNvPr>
          <p:cNvSpPr>
            <a:spLocks noGrp="1"/>
          </p:cNvSpPr>
          <p:nvPr>
            <p:ph type="sldNum" sz="quarter" idx="5"/>
          </p:nvPr>
        </p:nvSpPr>
        <p:spPr/>
        <p:txBody>
          <a:bodyPr/>
          <a:lstStyle/>
          <a:p>
            <a:pPr marL="0" marR="0" lvl="0" indent="0" algn="r" defTabSz="941923" rtl="0" eaLnBrk="1" fontAlgn="auto" latinLnBrk="0" hangingPunct="1">
              <a:lnSpc>
                <a:spcPct val="100000"/>
              </a:lnSpc>
              <a:spcBef>
                <a:spcPts val="0"/>
              </a:spcBef>
              <a:spcAft>
                <a:spcPts val="0"/>
              </a:spcAft>
              <a:buClrTx/>
              <a:buSzTx/>
              <a:buFontTx/>
              <a:buNone/>
              <a:tabLst/>
              <a:defRPr/>
            </a:pPr>
            <a:fld id="{F0BBD8D4-7C57-498B-924A-1480E59A1CED}"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41923"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692885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watch a quick video that shows Sales Qualification Agent in action. You'll see how it works end-to-end, the value it delivers, and how organizations like yours are benefiting from it. One way organizations leverage this agent is with the philosophy that no lead is left untouched. Many organizations have a long tail of lower-priority leads they simply don't have the headcount to reach. Sales Qualification Agent handles that long tail automatically, and we're seeing incredible results - both internally at Microsoft and with our customers.</a:t>
            </a:r>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7079079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66847E-83CF-444F-0D75-19F56FB9BE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5A10D0-E291-95D6-8872-DEB7E2CDDD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20D67C-D8CA-0504-1B03-FE38A1CCD27B}"/>
              </a:ext>
            </a:extLst>
          </p:cNvPr>
          <p:cNvSpPr>
            <a:spLocks noGrp="1"/>
          </p:cNvSpPr>
          <p:nvPr>
            <p:ph type="body" idx="1"/>
          </p:nvPr>
        </p:nvSpPr>
        <p:spPr/>
        <p:txBody>
          <a:bodyPr/>
          <a:lstStyle/>
          <a:p>
            <a:r>
              <a:rPr lang="en-US" dirty="0"/>
              <a:t>Now let's look at Sales Research Agent - another pre-built agent within Dynamics 365 Sales. Think of it as a flexible, dynamic, real-time analytics and dashboard canvas for decision-makers. It helps sales leaders and RevOps professionals uncover insights and take action on them instantly. Instead of waiting days or weeks for an analyst to build a dashboard - which is often outdated by the time it arrives - Sales Research Agent lets leaders explore data interactively, generate research plans, and uncover hidden patterns in real time.</a:t>
            </a:r>
            <a:endParaRPr lang="en-US"/>
          </a:p>
        </p:txBody>
      </p:sp>
      <p:sp>
        <p:nvSpPr>
          <p:cNvPr id="4" name="Slide Number Placeholder 3">
            <a:extLst>
              <a:ext uri="{FF2B5EF4-FFF2-40B4-BE49-F238E27FC236}">
                <a16:creationId xmlns:a16="http://schemas.microsoft.com/office/drawing/2014/main" id="{6D189F18-173E-484D-09FE-370787EEF7F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BBD8D4-7C57-498B-924A-1480E59A1CE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688050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6C595-730A-3815-D4F4-F07EC7CB46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11B1E6-477C-F453-F0C6-01AAD88C71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EC7EAC-897C-6C40-7FA9-75F0B46E6FAB}"/>
              </a:ext>
            </a:extLst>
          </p:cNvPr>
          <p:cNvSpPr>
            <a:spLocks noGrp="1"/>
          </p:cNvSpPr>
          <p:nvPr>
            <p:ph type="body" idx="1"/>
          </p:nvPr>
        </p:nvSpPr>
        <p:spPr/>
        <p:txBody>
          <a:bodyPr/>
          <a:lstStyle/>
          <a:p>
            <a:r>
              <a:rPr lang="en-US" dirty="0"/>
              <a:t>Now I'm going to show you a live demo of Sales Research Agent. You'll see how it works within Dynamics 365 Sales Hub, where it appears as a persistent tab called Sales Research Agent. It's your AI-powered business research partner built right into the CRM. Leaders can build rich research journeys - we call them blueprints - that combine data from multiple sources to generate dynamic insights and visualizations on the fly.</a:t>
            </a:r>
          </a:p>
        </p:txBody>
      </p:sp>
      <p:sp>
        <p:nvSpPr>
          <p:cNvPr id="4" name="Header Placeholder 3">
            <a:extLst>
              <a:ext uri="{FF2B5EF4-FFF2-40B4-BE49-F238E27FC236}">
                <a16:creationId xmlns:a16="http://schemas.microsoft.com/office/drawing/2014/main" id="{78571965-4F11-637C-5899-4CCAB6231488}"/>
              </a:ext>
            </a:extLst>
          </p:cNvPr>
          <p:cNvSpPr>
            <a:spLocks noGrp="1"/>
          </p:cNvSpPr>
          <p:nvPr>
            <p:ph type="hdr" sz="quarter" idx="10"/>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F375C086-2B49-D63D-5FB5-951EDE316019}"/>
              </a:ext>
            </a:extLst>
          </p:cNvPr>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F0740C65-7189-4995-FFCC-7AA138AF669E}"/>
              </a:ext>
            </a:extLst>
          </p:cNvPr>
          <p:cNvSpPr>
            <a:spLocks noGrp="1"/>
          </p:cNvSpPr>
          <p:nvPr>
            <p:ph type="dt" idx="12"/>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16574EE-8191-4BCC-ABE6-D00A4F4D7690}"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C786EBA2-1F12-3FDA-3411-54537BB01BAA}"/>
              </a:ext>
            </a:extLst>
          </p:cNvPr>
          <p:cNvSpPr>
            <a:spLocks noGrp="1"/>
          </p:cNvSpPr>
          <p:nvPr>
            <p:ph type="sldNum" sz="quarter" idx="13"/>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6820576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CD97AF-38E0-4710-436A-41C9A42654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5FC9D6-ABA1-5FFE-02BF-14FD244FF6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C38AB9-BB8B-1DC7-9891-8CD58C295045}"/>
              </a:ext>
            </a:extLst>
          </p:cNvPr>
          <p:cNvSpPr>
            <a:spLocks noGrp="1"/>
          </p:cNvSpPr>
          <p:nvPr>
            <p:ph type="body" idx="1"/>
          </p:nvPr>
        </p:nvSpPr>
        <p:spPr/>
        <p:txBody>
          <a:bodyPr/>
          <a:lstStyle/>
          <a:p>
            <a:r>
              <a:rPr lang="en-US" dirty="0"/>
              <a:t>Let's talk about real customer results. Sandvik Coromant, a Swedish manufacturing conglomerate, ran a pilot of Sales Qualification Agent in their UK market. They had a high volume of leads they simply didn't have headcount to handle. The results were impressive: the agent addressed 162 leads automatically, qualified 99 of those, and offered handoff to account managers for closing. Overall, this saved the organization over 123 hours of lead qualification work that would have otherwise gone unaddressed. That's a direct, measurable impact on productivity and pipeline.</a:t>
            </a:r>
          </a:p>
        </p:txBody>
      </p:sp>
      <p:sp>
        <p:nvSpPr>
          <p:cNvPr id="4" name="Header Placeholder 3">
            <a:extLst>
              <a:ext uri="{FF2B5EF4-FFF2-40B4-BE49-F238E27FC236}">
                <a16:creationId xmlns:a16="http://schemas.microsoft.com/office/drawing/2014/main" id="{9E19EF7B-DD56-978A-EA9B-C1487ABE3D04}"/>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27123862-D53A-8B46-AD39-CC6EE860C650}"/>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DC2898DB-5EB0-573C-461D-F9E1FB3041FF}"/>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3767141D-4453-32BB-B410-AD5F5AFC879A}"/>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0863833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288AF3-57C2-8225-CE8F-9DC86774AD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BFFDA8-7119-8BE5-47CD-C46AE51C65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ED403A-6E52-F294-03A6-43720ACEB981}"/>
              </a:ext>
            </a:extLst>
          </p:cNvPr>
          <p:cNvSpPr>
            <a:spLocks noGrp="1"/>
          </p:cNvSpPr>
          <p:nvPr>
            <p:ph type="body" idx="1"/>
          </p:nvPr>
        </p:nvSpPr>
        <p:spPr/>
        <p:txBody>
          <a:bodyPr/>
          <a:lstStyle/>
          <a:p>
            <a:pPr>
              <a:defRPr/>
            </a:pPr>
            <a:r>
              <a:rPr lang="en-US" dirty="0"/>
              <a:t>At Microsoft, we practice what we preach. In our SMB and mid-market segments, we've been leveraging these agentic capabilities internally. The results speak for themselves: a 15.1 percent increase in opportunity conversion and a 9.4 percent increase in revenue per seller. Sellers with high usage of Copilot and agents are seeing increased sales, better close rates, and higher revenue. These aren't projected numbers - this is real data from our own sales teams using the very tools we're showing you today.</a:t>
            </a:r>
            <a:endParaRPr lang="en-US"/>
          </a:p>
        </p:txBody>
      </p:sp>
      <p:sp>
        <p:nvSpPr>
          <p:cNvPr id="4" name="Slide Number Placeholder 3">
            <a:extLst>
              <a:ext uri="{FF2B5EF4-FFF2-40B4-BE49-F238E27FC236}">
                <a16:creationId xmlns:a16="http://schemas.microsoft.com/office/drawing/2014/main" id="{1116B934-2721-1296-E258-A70C8BC7F2C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C57DF7-12FC-4106-A793-1FAA68E9EC2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91646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6B235-874F-2925-49BE-6E3A83EB34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9040D9-EC53-FA17-6708-0ADE140329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306795-62C1-7F1B-BFF1-6C04ED4C443B}"/>
              </a:ext>
            </a:extLst>
          </p:cNvPr>
          <p:cNvSpPr>
            <a:spLocks noGrp="1"/>
          </p:cNvSpPr>
          <p:nvPr>
            <p:ph type="body" idx="1"/>
          </p:nvPr>
        </p:nvSpPr>
        <p:spPr/>
        <p:txBody>
          <a:bodyPr/>
          <a:lstStyle/>
          <a:p>
            <a:r>
              <a:rPr lang="en-US" dirty="0"/>
              <a:t>We have a growing number of organizations across industries that are working in this new era of agentic CRM. Companies like EY, Lenovo, Heineken, HP, and Wells Fargo are all embracing this transformation. Each of these organizations is leveraging agents and AI to fundamentally change how their sales teams operate, and they're seeing meaningful business results. This is validation that the approach works at enterprise scale across diverse industries.</a:t>
            </a:r>
            <a:endParaRPr lang="en-US"/>
          </a:p>
        </p:txBody>
      </p:sp>
      <p:sp>
        <p:nvSpPr>
          <p:cNvPr id="4" name="Slide Number Placeholder 3">
            <a:extLst>
              <a:ext uri="{FF2B5EF4-FFF2-40B4-BE49-F238E27FC236}">
                <a16:creationId xmlns:a16="http://schemas.microsoft.com/office/drawing/2014/main" id="{F6DFFF4B-E069-8B55-3417-10C3F388308C}"/>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F1781624-BC54-4363-BF42-C5F2781AA858}"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7528575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F09C9-683F-3780-3163-5C7EF1E034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213BE5-9E7F-C81B-E065-D99F43BFEA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01650C-9C89-8B5D-9633-DD889990782F}"/>
              </a:ext>
            </a:extLst>
          </p:cNvPr>
          <p:cNvSpPr>
            <a:spLocks noGrp="1"/>
          </p:cNvSpPr>
          <p:nvPr>
            <p:ph type="body" idx="1"/>
          </p:nvPr>
        </p:nvSpPr>
        <p:spPr/>
        <p:txBody>
          <a:bodyPr/>
          <a:lstStyle/>
          <a:p>
            <a:r>
              <a:rPr lang="en-US" dirty="0"/>
              <a:t>Now let's talk about the third pillar - the AI-ready data platform. The reality is that agents are only as good as the data they're grounded on. Enterprise data challenges are significant for most organizations - data copies, infrastructure inefficiencies, vendor sprawl, security and governance gaps, and siloed data that prevents teams from getting a complete picture. These challenges aren't new, but in the age of AI and agents, solving them becomes even more critical.</a:t>
            </a:r>
          </a:p>
        </p:txBody>
      </p:sp>
      <p:sp>
        <p:nvSpPr>
          <p:cNvPr id="4" name="Header Placeholder 3">
            <a:extLst>
              <a:ext uri="{FF2B5EF4-FFF2-40B4-BE49-F238E27FC236}">
                <a16:creationId xmlns:a16="http://schemas.microsoft.com/office/drawing/2014/main" id="{D4DDBF6B-E426-71BC-11AE-301C9485329D}"/>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28C22086-059F-B966-EF3B-207213B6AD9D}"/>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E49FDA94-FD71-E4E0-BAFF-4C246B5E122B}"/>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1C456A63-77C0-5CB4-2161-7C46B84064E4}"/>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7606377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58806-71BB-02B3-5707-3DD5DD90EA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E4575C-55D9-2C1E-6BE0-2FB2E9FFBC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A4F978-D48E-0774-CDB6-759B2CB4A38B}"/>
              </a:ext>
            </a:extLst>
          </p:cNvPr>
          <p:cNvSpPr>
            <a:spLocks noGrp="1"/>
          </p:cNvSpPr>
          <p:nvPr>
            <p:ph type="body" idx="1"/>
          </p:nvPr>
        </p:nvSpPr>
        <p:spPr/>
        <p:txBody>
          <a:bodyPr/>
          <a:lstStyle/>
          <a:p>
            <a:r>
              <a:rPr lang="en-US" dirty="0"/>
              <a:t>The challenges of enterprise data in an agentic world are well-known but still very real. Data copies and infrastructure inefficiencies create waste and inconsistency. Vendor sprawl with limited system interoperability makes it hard to get a unified view. And loose security and governance controls put your organization at risk. Addressing these challenges is foundational to getting the most out of AI agents - they need clean, connected, well-governed data to deliver value.</a:t>
            </a:r>
            <a:endParaRPr lang="en-US"/>
          </a:p>
        </p:txBody>
      </p:sp>
      <p:sp>
        <p:nvSpPr>
          <p:cNvPr id="4" name="Slide Number Placeholder 3">
            <a:extLst>
              <a:ext uri="{FF2B5EF4-FFF2-40B4-BE49-F238E27FC236}">
                <a16:creationId xmlns:a16="http://schemas.microsoft.com/office/drawing/2014/main" id="{A4C58548-696E-917B-EAFB-B697A9080DC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24F136-7389-4EB1-B56E-B6783C4ECA74}"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17736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01C2F-0B0B-E727-B2C2-A30BE3B312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73E24B-1A53-2E01-DE57-563BE0A106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0D7BD5-2596-46DE-1F0B-7FE542D1D179}"/>
              </a:ext>
            </a:extLst>
          </p:cNvPr>
          <p:cNvSpPr>
            <a:spLocks noGrp="1"/>
          </p:cNvSpPr>
          <p:nvPr>
            <p:ph type="body" idx="1"/>
          </p:nvPr>
        </p:nvSpPr>
        <p:spPr/>
        <p:txBody>
          <a:bodyPr/>
          <a:lstStyle/>
          <a:p>
            <a:r>
              <a:rPr lang="en-US" dirty="0"/>
              <a:t>With a single AI-ready data platform sitting within the same cloud, we can connect productivity data from Outlook, Teams, chats, and email with your business data and all the customer data across your organization. Security requirements and governance controls can be managed centrally, and all agents can be leveraged from a single, simplified platform that spans your entire business - not just individual segments like sales or finance. This unified approach is what enables the full potential of agentic capabilities.</a:t>
            </a:r>
          </a:p>
        </p:txBody>
      </p:sp>
      <p:sp>
        <p:nvSpPr>
          <p:cNvPr id="4" name="Header Placeholder 3">
            <a:extLst>
              <a:ext uri="{FF2B5EF4-FFF2-40B4-BE49-F238E27FC236}">
                <a16:creationId xmlns:a16="http://schemas.microsoft.com/office/drawing/2014/main" id="{55B704AD-992B-28FA-0421-00348948F69A}"/>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E69DEED8-92E0-1A0A-F97C-D0FB17485B48}"/>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AA1A1395-0E66-ABFD-8A83-0F1EBD2F1047}"/>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BA8EF34F-35B2-F37B-E634-93155EAB50EA}"/>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0129489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AC16F-67A5-922B-A8E4-E883018C05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A1186B-7A56-CB60-60B7-A2F7B6D625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E539BF-3617-1F59-E37C-3C5FE7EF6C57}"/>
              </a:ext>
            </a:extLst>
          </p:cNvPr>
          <p:cNvSpPr>
            <a:spLocks noGrp="1"/>
          </p:cNvSpPr>
          <p:nvPr>
            <p:ph type="body" idx="1"/>
          </p:nvPr>
        </p:nvSpPr>
        <p:spPr/>
        <p:txBody>
          <a:bodyPr/>
          <a:lstStyle/>
          <a:p>
            <a:r>
              <a:rPr lang="en-US" dirty="0"/>
              <a:t>The intelligence layer powering all of this is Work IQ. It's woven into the apps we use every day - Word, Outlook, Teams - so Copilot is always learning, always leveraging data across Dynamics and your productivity tools, and delivering up-to-date, real-time signals for your agents to become more performant. Critically, it's secure - it keeps your data in one tenant, under your control, and respects your organization's policies. Work IQ was officially announced at Ignite and continues to see significant improvements.</a:t>
            </a:r>
            <a:endParaRPr lang="en-US"/>
          </a:p>
        </p:txBody>
      </p:sp>
      <p:sp>
        <p:nvSpPr>
          <p:cNvPr id="4" name="Header Placeholder 3">
            <a:extLst>
              <a:ext uri="{FF2B5EF4-FFF2-40B4-BE49-F238E27FC236}">
                <a16:creationId xmlns:a16="http://schemas.microsoft.com/office/drawing/2014/main" id="{3DC870AA-18E2-6AB3-EEB0-89E5C7E5F65F}"/>
              </a:ext>
            </a:extLst>
          </p:cNvPr>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 name="Footer Placeholder 4">
            <a:extLst>
              <a:ext uri="{FF2B5EF4-FFF2-40B4-BE49-F238E27FC236}">
                <a16:creationId xmlns:a16="http://schemas.microsoft.com/office/drawing/2014/main" id="{FA3D209D-D4D8-0877-2F5D-63DF758B9DD6}"/>
              </a:ext>
            </a:extLst>
          </p:cNvPr>
          <p:cNvSpPr>
            <a:spLocks noGrp="1"/>
          </p:cNvSpPr>
          <p:nvPr>
            <p:ph type="ftr" sz="quarter" idx="4"/>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7D116645-1088-0B16-C5C1-A44149695E89}"/>
              </a:ext>
            </a:extLst>
          </p:cNvPr>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 name="Slide Number Placeholder 6">
            <a:extLst>
              <a:ext uri="{FF2B5EF4-FFF2-40B4-BE49-F238E27FC236}">
                <a16:creationId xmlns:a16="http://schemas.microsoft.com/office/drawing/2014/main" id="{E3622D4E-D43C-E760-16FA-49FBBC2537E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480314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B3313B-673A-5F14-0E49-5674E4DBEF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EF806-E5CB-DB2E-228C-9EFD356482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0193BB-5A9B-B7C0-4578-CDA0AB65C93E}"/>
              </a:ext>
            </a:extLst>
          </p:cNvPr>
          <p:cNvSpPr>
            <a:spLocks noGrp="1"/>
          </p:cNvSpPr>
          <p:nvPr>
            <p:ph type="body" idx="1"/>
          </p:nvPr>
        </p:nvSpPr>
        <p:spPr/>
        <p:txBody>
          <a:bodyPr/>
          <a:lstStyle/>
          <a:p>
            <a:r>
              <a:rPr lang="en-US" dirty="0"/>
              <a:t>So how do you get started? We recommend a straightforward four-step approach. Step one: empower every employee with Copilot for personal productivity. Start with use cases like meeting prep and expand from there. Step two: define one to three agentic use cases with clear KPIs. Step three: activate key agents for a pilot with a subset of users, then scale once you see success. Step four: continuously monitor and measure business value and total cost of ownership. This framework helps organizations move from exploration to production in a structured, measurable way.</a:t>
            </a:r>
          </a:p>
        </p:txBody>
      </p:sp>
      <p:sp>
        <p:nvSpPr>
          <p:cNvPr id="4" name="Slide Number Placeholder 3">
            <a:extLst>
              <a:ext uri="{FF2B5EF4-FFF2-40B4-BE49-F238E27FC236}">
                <a16:creationId xmlns:a16="http://schemas.microsoft.com/office/drawing/2014/main" id="{674281F6-4771-D732-52DC-50CE6797CCD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F650CF0-F660-40D7-A4CD-09D609F90C1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77785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We've put together an Agent Use Case Guide specifically for sales that's a great resource for your team. It covers use cases organized by role - sales leaders and executives, sales reps and account managers, and sales operations and administrators. Each section includes specific scenarios, recommended agents, and guidance on how to get started. You can access it through the QR code on screen, and we'll also be posting it to Customer Hub along with the recording and deck.</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1E214B-4C9E-4B81-9106-FEB1F334C48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042437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EA8C0B-5A6A-B755-4BFA-A760E21081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B7F30B-E17F-5B45-B060-A4C3EE26DE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C044B0-08E3-1FE6-5FBF-773DBA02C761}"/>
              </a:ext>
            </a:extLst>
          </p:cNvPr>
          <p:cNvSpPr>
            <a:spLocks noGrp="1"/>
          </p:cNvSpPr>
          <p:nvPr>
            <p:ph type="body" idx="1"/>
          </p:nvPr>
        </p:nvSpPr>
        <p:spPr/>
        <p:txBody>
          <a:bodyPr/>
          <a:lstStyle/>
          <a:p>
            <a:r>
              <a:rPr lang="en-US" dirty="0"/>
              <a:t>I want to share some information about Microsoft Unified Support, which can help accelerate your journey. Unified Support goes beyond traditional reactive support to include proactive services. You get access to expert Cloud Solution Architects who can guide you through deploying technologies, skilling up your IT and admin teams, building change management plans, running hackathons, and identifying use cases. The focus is helping you get ahead of important changes and drive measurable business impact.</a:t>
            </a:r>
          </a:p>
        </p:txBody>
      </p:sp>
    </p:spTree>
    <p:extLst>
      <p:ext uri="{BB962C8B-B14F-4D97-AF65-F5344CB8AC3E}">
        <p14:creationId xmlns:p14="http://schemas.microsoft.com/office/powerpoint/2010/main" val="17710903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9FAE1A-FFC1-31FD-0F0B-659F0D8A38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079089-303D-989C-4FE3-008A30B4D0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B46428-3CD6-EC76-B88D-A4B4C69BB35D}"/>
              </a:ext>
            </a:extLst>
          </p:cNvPr>
          <p:cNvSpPr>
            <a:spLocks noGrp="1"/>
          </p:cNvSpPr>
          <p:nvPr>
            <p:ph type="body" idx="1"/>
          </p:nvPr>
        </p:nvSpPr>
        <p:spPr/>
        <p:txBody>
          <a:bodyPr/>
          <a:lstStyle/>
          <a:p>
            <a:r>
              <a:rPr lang="en-US" dirty="0"/>
              <a:t>The first Unified Support offering I want to highlight is a one-day workshop focused on activating M365 Copilot Sales Agent with Dynamics 365. This workshop shows sales teams how Sales Agent delivers business value, walks through setup and configuration, and covers key scenarios including productivity improvements in Outlook and Teams, capturing activities into D365 for better engagement insights, and using conversation intelligence and guided actions. It's designed for admins, business users, and sales leadership to get up and running quickly.</a:t>
            </a:r>
            <a:endParaRPr lang="en-US"/>
          </a:p>
        </p:txBody>
      </p:sp>
      <p:sp>
        <p:nvSpPr>
          <p:cNvPr id="4" name="Slide Number Placeholder 3">
            <a:extLst>
              <a:ext uri="{FF2B5EF4-FFF2-40B4-BE49-F238E27FC236}">
                <a16:creationId xmlns:a16="http://schemas.microsoft.com/office/drawing/2014/main" id="{3314AE88-1FA6-B5B2-8AE5-48A72A32E96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7F3642-62B8-4CF0-BD8B-3B533B7E0FA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55105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D9E124-4EC6-E21D-0CA9-0AC4E46463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C7C15C-29EA-566C-9667-04E7AD633E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FB247D-E78C-6178-F882-C7921FA6C798}"/>
              </a:ext>
            </a:extLst>
          </p:cNvPr>
          <p:cNvSpPr>
            <a:spLocks noGrp="1"/>
          </p:cNvSpPr>
          <p:nvPr>
            <p:ph type="body" idx="1"/>
          </p:nvPr>
        </p:nvSpPr>
        <p:spPr/>
        <p:txBody>
          <a:bodyPr/>
          <a:lstStyle/>
          <a:p>
            <a:r>
              <a:rPr lang="en-US" dirty="0"/>
              <a:t>The second offering is about accelerating value realization with M365 Copilot Sales Agent. This is a more in-depth engagement - up to three days over six weeks - where you work with Microsoft experts to build and execute a rollout and adoption plan. The team helps you quantify business value, overcome internal barriers, and boost end-user adoption through change management best practices. You'll come away with clearly defined use cases, success measures, and a roadmap for driving adoption across your organization.</a:t>
            </a:r>
            <a:endParaRPr lang="en-US"/>
          </a:p>
        </p:txBody>
      </p:sp>
      <p:sp>
        <p:nvSpPr>
          <p:cNvPr id="4" name="Slide Number Placeholder 3">
            <a:extLst>
              <a:ext uri="{FF2B5EF4-FFF2-40B4-BE49-F238E27FC236}">
                <a16:creationId xmlns:a16="http://schemas.microsoft.com/office/drawing/2014/main" id="{FCBD4CF5-C24E-289E-1B00-E4F0F51B6A2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7F3642-62B8-4CF0-BD8B-3B533B7E0FA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19514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9FAE1A-FFC1-31FD-0F0B-659F0D8A38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079089-303D-989C-4FE3-008A30B4D0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B46428-3CD6-EC76-B88D-A4B4C69BB35D}"/>
              </a:ext>
            </a:extLst>
          </p:cNvPr>
          <p:cNvSpPr>
            <a:spLocks noGrp="1"/>
          </p:cNvSpPr>
          <p:nvPr>
            <p:ph type="body" idx="1"/>
          </p:nvPr>
        </p:nvSpPr>
        <p:spPr/>
        <p:txBody>
          <a:bodyPr/>
          <a:lstStyle/>
          <a:p>
            <a:r>
              <a:rPr lang="en-US" dirty="0"/>
              <a:t>For the deeper Dynamics 365 scenarios that Ryan walked through, we have a customizable one-to-three-day workshop focused on AI agent activation for Dynamics 365 Sales and Service. This covers understanding the art of the possible, identifying scenarios, building end-user readiness, and includes hands-on work to enable and configure agents in your environment. It can include hackathons, pilot projects, and innovation workshops tailored to your specific organizational needs. The outcomes include enhanced sales productivity, improved customer engagement, and faster time-to-value.</a:t>
            </a:r>
            <a:endParaRPr lang="en-US"/>
          </a:p>
        </p:txBody>
      </p:sp>
      <p:sp>
        <p:nvSpPr>
          <p:cNvPr id="4" name="Slide Number Placeholder 3">
            <a:extLst>
              <a:ext uri="{FF2B5EF4-FFF2-40B4-BE49-F238E27FC236}">
                <a16:creationId xmlns:a16="http://schemas.microsoft.com/office/drawing/2014/main" id="{3314AE88-1FA6-B5B2-8AE5-48A72A32E96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7F3642-62B8-4CF0-BD8B-3B533B7E0FA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551053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Here's the good news about getting started with agents in Dynamics 365 Sales. If you have Dynamics 365 Sales Premium, Copilot credits are already included - 1,000 per user per month. You can turn on pre-built agents right away and start building custom agents with Copilot Studio. If you're on D365 Sales Standard or Enterprise, you're agent-ready too - you just need to add Copilot credits. Options include upgrading to Premium, using a time-boxed agent trial, or purchasing credits through pay-as-you-go or capacity packs. Every D365 customer has a path to get started.</a:t>
            </a: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some key resources to help you dive deeper into everything we discussed today. For Sales Agent in M365, check out the community blog and the technical evaluation report. For Sales Qualification Agent and Sales Close Agent, we have dedicated blogs, videos, and product pages. For Sales Research Agent, there are overview docs on Microsoft Learn along with guidance on providing context to enhance results. And for Sales Development Agent, we have blog posts and documentation on using and collaborating with agents.</a:t>
            </a:r>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6/12/2026 10:34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25824078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Don't forget to visit the Customer Hub website for upcoming sessions, updates, and on-demand content. You can scan the QR code on screen or go to the URL shown to access all of our resources. This is where you'll find today's recording and deck once they're posted, along with information about future webinars and additional learning opportunities.</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6/12/2026 10:34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42</a:t>
            </a:fld>
            <a:endParaRPr lang="en-US"/>
          </a:p>
        </p:txBody>
      </p:sp>
    </p:spTree>
    <p:extLst>
      <p:ext uri="{BB962C8B-B14F-4D97-AF65-F5344CB8AC3E}">
        <p14:creationId xmlns:p14="http://schemas.microsoft.com/office/powerpoint/2010/main" val="76914935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all so much for joining today. Your feedback is incredibly important to us - it's a critical component of making the Customer Hub experience the best it can be. Before you go, please take a moment to scan the QR code and provide your feedback through our quick survey. Your input directly shapes the content and format of future sessions.</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6/12/2026 10:34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43</a:t>
            </a:fld>
            <a:endParaRPr lang="en-US"/>
          </a:p>
        </p:txBody>
      </p:sp>
    </p:spTree>
    <p:extLst>
      <p:ext uri="{BB962C8B-B14F-4D97-AF65-F5344CB8AC3E}">
        <p14:creationId xmlns:p14="http://schemas.microsoft.com/office/powerpoint/2010/main" val="223695247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We're now opening it up for questions. Please feel free to raise your hand and we'll unmute you, or continue dropping questions into the chat. We want to make sure we address everything on your mind. As a reminder, the recording and slides will be posted on Customer Hub, and we're running the same session again next week if you'd like to bring additional stakeholders or come back with follow-up questions.</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6/12/2026 10:34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44</a:t>
            </a:fld>
            <a:endParaRPr lang="en-US"/>
          </a:p>
        </p:txBody>
      </p:sp>
    </p:spTree>
    <p:extLst>
      <p:ext uri="{BB962C8B-B14F-4D97-AF65-F5344CB8AC3E}">
        <p14:creationId xmlns:p14="http://schemas.microsoft.com/office/powerpoint/2010/main" val="115050365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all for joining us today. We hope you found this session valuable and feel energized about the possibilities with AI agents and Dynamics 365 Sales. Remember, the deck and recording will be available on Customer Hub. If you have questions that we didn't get to, please don't hesitate to reach out. Have a great rest of your day, and we look forward to seeing you at future sessions.</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ea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pPr/>
              <a:t>6/12/2026 10:34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45</a:t>
            </a:fld>
            <a:endParaRPr lang="en-US"/>
          </a:p>
        </p:txBody>
      </p:sp>
    </p:spTree>
    <p:extLst>
      <p:ext uri="{BB962C8B-B14F-4D97-AF65-F5344CB8AC3E}">
        <p14:creationId xmlns:p14="http://schemas.microsoft.com/office/powerpoint/2010/main" val="943097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2.xml"/><Relationship Id="rId6" Type="http://schemas.openxmlformats.org/officeDocument/2006/relationships/image" Target="../media/image5.emf"/><Relationship Id="rId5" Type="http://schemas.openxmlformats.org/officeDocument/2006/relationships/image" Target="../media/image8.svg"/><Relationship Id="rId4" Type="http://schemas.microsoft.com/office/2007/relationships/hdphoto" Target="../media/hdphoto1.wdp"/></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2.xml"/><Relationship Id="rId6" Type="http://schemas.openxmlformats.org/officeDocument/2006/relationships/image" Target="../media/image5.emf"/><Relationship Id="rId5" Type="http://schemas.openxmlformats.org/officeDocument/2006/relationships/image" Target="../media/image8.svg"/><Relationship Id="rId4" Type="http://schemas.openxmlformats.org/officeDocument/2006/relationships/image" Target="../media/image11.pn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Master" Target="../slideMasters/slideMaster2.xml"/><Relationship Id="rId5" Type="http://schemas.openxmlformats.org/officeDocument/2006/relationships/image" Target="../media/image5.emf"/><Relationship Id="rId4" Type="http://schemas.openxmlformats.org/officeDocument/2006/relationships/image" Target="../media/image14.svg"/></Relationships>
</file>

<file path=ppt/slideLayouts/_rels/slideLayout56.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6.png"/><Relationship Id="rId7" Type="http://schemas.openxmlformats.org/officeDocument/2006/relationships/image" Target="../media/image14.svg"/><Relationship Id="rId2" Type="http://schemas.openxmlformats.org/officeDocument/2006/relationships/image" Target="../media/image15.jpeg"/><Relationship Id="rId1" Type="http://schemas.openxmlformats.org/officeDocument/2006/relationships/slideMaster" Target="../slideMasters/slideMaster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Layouts/_rels/slideLayout5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Master" Target="../slideMasters/slideMaster2.xml"/><Relationship Id="rId4" Type="http://schemas.openxmlformats.org/officeDocument/2006/relationships/image" Target="../media/image5.emf"/></Relationships>
</file>

<file path=ppt/slideLayouts/_rels/slideLayout5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Master" Target="../slideMasters/slideMaster2.xml"/><Relationship Id="rId6" Type="http://schemas.openxmlformats.org/officeDocument/2006/relationships/image" Target="../media/image5.emf"/><Relationship Id="rId5" Type="http://schemas.microsoft.com/office/2007/relationships/hdphoto" Target="../media/hdphoto1.wdp"/><Relationship Id="rId4" Type="http://schemas.openxmlformats.org/officeDocument/2006/relationships/image" Target="../media/image7.png"/></Relationships>
</file>

<file path=ppt/slideLayouts/_rels/slideLayout5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Master" Target="../slideMasters/slideMaster2.xml"/><Relationship Id="rId6" Type="http://schemas.openxmlformats.org/officeDocument/2006/relationships/image" Target="../media/image5.emf"/><Relationship Id="rId5" Type="http://schemas.microsoft.com/office/2007/relationships/hdphoto" Target="../media/hdphoto1.wdp"/><Relationship Id="rId4" Type="http://schemas.openxmlformats.org/officeDocument/2006/relationships/image" Target="../media/image7.png"/></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9.jpeg"/><Relationship Id="rId1" Type="http://schemas.openxmlformats.org/officeDocument/2006/relationships/slideMaster" Target="../slideMasters/slideMaster2.xml"/><Relationship Id="rId6" Type="http://schemas.openxmlformats.org/officeDocument/2006/relationships/image" Target="../media/image5.emf"/><Relationship Id="rId5" Type="http://schemas.openxmlformats.org/officeDocument/2006/relationships/image" Target="../media/image11.png"/><Relationship Id="rId4" Type="http://schemas.openxmlformats.org/officeDocument/2006/relationships/image" Target="../media/image10.png"/></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Master" Target="../slideMasters/slideMaster2.xml"/><Relationship Id="rId4" Type="http://schemas.openxmlformats.org/officeDocument/2006/relationships/image" Target="../media/image5.emf"/></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5.emf"/><Relationship Id="rId2" Type="http://schemas.openxmlformats.org/officeDocument/2006/relationships/image" Target="../media/image15.jpeg"/><Relationship Id="rId1" Type="http://schemas.openxmlformats.org/officeDocument/2006/relationships/slideMaster" Target="../slideMasters/slideMaster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Layouts/_rels/slideLayout6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1.png"/><Relationship Id="rId1" Type="http://schemas.openxmlformats.org/officeDocument/2006/relationships/slideMaster" Target="../slideMasters/slideMaster2.xml"/><Relationship Id="rId6" Type="http://schemas.openxmlformats.org/officeDocument/2006/relationships/image" Target="../media/image5.emf"/><Relationship Id="rId5" Type="http://schemas.microsoft.com/office/2007/relationships/hdphoto" Target="../media/hdphoto1.wdp"/><Relationship Id="rId4" Type="http://schemas.openxmlformats.org/officeDocument/2006/relationships/image" Target="../media/image7.png"/></Relationships>
</file>

<file path=ppt/slideLayouts/_rels/slideLayout6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1.png"/><Relationship Id="rId1" Type="http://schemas.openxmlformats.org/officeDocument/2006/relationships/slideMaster" Target="../slideMasters/slideMaster2.xml"/><Relationship Id="rId5" Type="http://schemas.openxmlformats.org/officeDocument/2006/relationships/image" Target="../media/image5.emf"/><Relationship Id="rId4" Type="http://schemas.openxmlformats.org/officeDocument/2006/relationships/image" Target="../media/image22.png"/></Relationships>
</file>

<file path=ppt/slideLayouts/_rels/slideLayout6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1.png"/><Relationship Id="rId1" Type="http://schemas.openxmlformats.org/officeDocument/2006/relationships/slideMaster" Target="../slideMasters/slideMaster2.xml"/><Relationship Id="rId4" Type="http://schemas.openxmlformats.org/officeDocument/2006/relationships/image" Target="../media/image5.emf"/></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3.jpe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4.jpe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5.jpe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6.jpe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7.jpe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8.jpe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Master" Target="../slideMasters/slideMaster2.xml"/><Relationship Id="rId4" Type="http://schemas.openxmlformats.org/officeDocument/2006/relationships/image" Target="../media/image5.emf"/></Relationships>
</file>

<file path=ppt/slideLayouts/_rels/slideLayout7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Master" Target="../slideMasters/slideMaster2.xml"/><Relationship Id="rId4" Type="http://schemas.openxmlformats.org/officeDocument/2006/relationships/image" Target="../media/image5.emf"/></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8.jpeg"/><Relationship Id="rId1" Type="http://schemas.openxmlformats.org/officeDocument/2006/relationships/slideMaster" Target="../slideMasters/slideMaster2.xml"/><Relationship Id="rId4" Type="http://schemas.openxmlformats.org/officeDocument/2006/relationships/image" Target="../media/image29.emf"/></Relationships>
</file>

<file path=ppt/slideLayouts/_rels/slideLayout7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Master" Target="../slideMasters/slideMaster2.xml"/><Relationship Id="rId4" Type="http://schemas.openxmlformats.org/officeDocument/2006/relationships/image" Target="../media/image5.emf"/></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3.jpeg"/><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0.png"/><Relationship Id="rId1" Type="http://schemas.openxmlformats.org/officeDocument/2006/relationships/slideMaster" Target="../slideMasters/slideMaster2.xml"/><Relationship Id="rId4" Type="http://schemas.openxmlformats.org/officeDocument/2006/relationships/image" Target="../media/image5.emf"/></Relationships>
</file>

<file path=ppt/slideLayouts/_rels/slideLayout7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1.png"/><Relationship Id="rId1" Type="http://schemas.openxmlformats.org/officeDocument/2006/relationships/slideMaster" Target="../slideMasters/slideMaster2.xml"/><Relationship Id="rId4" Type="http://schemas.openxmlformats.org/officeDocument/2006/relationships/image" Target="../media/image5.emf"/></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8.jpeg"/><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8.jpe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8.jpeg"/><Relationship Id="rId1" Type="http://schemas.openxmlformats.org/officeDocument/2006/relationships/slideMaster" Target="../slideMasters/slideMaster2.xml"/><Relationship Id="rId5" Type="http://schemas.openxmlformats.org/officeDocument/2006/relationships/image" Target="../media/image5.emf"/><Relationship Id="rId4" Type="http://schemas.openxmlformats.org/officeDocument/2006/relationships/image" Target="../media/image33.jpeg"/></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28.jpeg"/><Relationship Id="rId1" Type="http://schemas.openxmlformats.org/officeDocument/2006/relationships/slideMaster" Target="../slideMasters/slideMaster2.xml"/><Relationship Id="rId6" Type="http://schemas.openxmlformats.org/officeDocument/2006/relationships/image" Target="../media/image5.emf"/><Relationship Id="rId5" Type="http://schemas.openxmlformats.org/officeDocument/2006/relationships/image" Target="../media/image36.png"/><Relationship Id="rId4" Type="http://schemas.openxmlformats.org/officeDocument/2006/relationships/image" Target="../media/image35.jpeg"/></Relationships>
</file>

<file path=ppt/slideLayouts/_rels/slideLayout8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Master" Target="../slideMasters/slideMaster2.xml"/><Relationship Id="rId4" Type="http://schemas.openxmlformats.org/officeDocument/2006/relationships/image" Target="../media/image5.emf"/></Relationships>
</file>

<file path=ppt/slideLayouts/_rels/slideLayout8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Master" Target="../slideMasters/slideMaster2.xml"/><Relationship Id="rId6" Type="http://schemas.openxmlformats.org/officeDocument/2006/relationships/image" Target="../media/image5.emf"/><Relationship Id="rId5" Type="http://schemas.microsoft.com/office/2007/relationships/hdphoto" Target="../media/hdphoto1.wdp"/><Relationship Id="rId4" Type="http://schemas.openxmlformats.org/officeDocument/2006/relationships/image" Target="../media/image7.png"/></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Master" Target="../slideMasters/slideMaster2.xml"/><Relationship Id="rId4" Type="http://schemas.openxmlformats.org/officeDocument/2006/relationships/image" Target="../media/image36.png"/></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Master" Target="../slideMasters/slideMaster3.xml"/><Relationship Id="rId4" Type="http://schemas.microsoft.com/office/2007/relationships/hdphoto" Target="../media/hdphoto6.wdp"/></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1.png"/><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2.jpeg"/><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2.jpeg"/><Relationship Id="rId1" Type="http://schemas.openxmlformats.org/officeDocument/2006/relationships/slideMaster" Target="../slideMasters/slideMaster4.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Master" Target="../slideMasters/slideMaster4.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Master" Target="../slideMasters/slideMaster5.xml"/></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8.jpeg"/><Relationship Id="rId1" Type="http://schemas.openxmlformats.org/officeDocument/2006/relationships/slideMaster" Target="../slideMasters/slideMaster5.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8.jpeg"/><Relationship Id="rId1" Type="http://schemas.openxmlformats.org/officeDocument/2006/relationships/slideMaster" Target="../slideMasters/slideMaster5.xml"/></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slideMaster" Target="../slideMasters/slideMaster5.xml"/></Relationships>
</file>

<file path=ppt/slideLayouts/_rels/slideLayout13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jpeg"/><Relationship Id="rId1" Type="http://schemas.openxmlformats.org/officeDocument/2006/relationships/slideMaster" Target="../slideMasters/slideMaster5.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5.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Master" Target="../slideMasters/slideMaster5.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7.png"/><Relationship Id="rId1" Type="http://schemas.openxmlformats.org/officeDocument/2006/relationships/slideMaster" Target="../slideMasters/slideMaster5.xml"/></Relationships>
</file>

<file path=ppt/slideLayouts/_rels/slideLayout150.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Master" Target="../slideMasters/slideMaster6.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Master" Target="../slideMasters/slideMaster6.xml"/></Relationships>
</file>

<file path=ppt/slideLayouts/_rels/slideLayout17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jpeg"/><Relationship Id="rId1" Type="http://schemas.openxmlformats.org/officeDocument/2006/relationships/slideMaster" Target="../slideMasters/slideMaster7.xml"/><Relationship Id="rId4" Type="http://schemas.openxmlformats.org/officeDocument/2006/relationships/image" Target="../media/image56.jpeg"/></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Master" Target="../slideMasters/slideMaster7.xml"/></Relationships>
</file>

<file path=ppt/slideLayouts/_rels/slideLayout183.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7.png"/><Relationship Id="rId1" Type="http://schemas.openxmlformats.org/officeDocument/2006/relationships/slideMaster" Target="../slideMasters/slideMaster7.xml"/><Relationship Id="rId4" Type="http://schemas.openxmlformats.org/officeDocument/2006/relationships/image" Target="../media/image55.png"/></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Master" Target="../slideMasters/slideMaster7.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Master" Target="../slideMasters/slideMaster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Master" Target="../slideMasters/slideMaster7.xml"/><Relationship Id="rId4" Type="http://schemas.openxmlformats.org/officeDocument/2006/relationships/image" Target="../media/image60.png"/></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Master" Target="../slideMasters/slideMaster7.xml"/><Relationship Id="rId4" Type="http://schemas.openxmlformats.org/officeDocument/2006/relationships/image" Target="../media/image60.png"/></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7.xml"/></Relationships>
</file>

<file path=ppt/slideLayouts/_rels/slideLayout19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Master" Target="../slideMasters/slideMaster7.xml"/><Relationship Id="rId4" Type="http://schemas.openxmlformats.org/officeDocument/2006/relationships/image" Target="../media/image60.png"/></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Master" Target="../slideMasters/slideMaster7.xml"/><Relationship Id="rId4" Type="http://schemas.openxmlformats.org/officeDocument/2006/relationships/image" Target="../media/image60.png"/></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Master" Target="../slideMasters/slideMaster7.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spTree>
    <p:extLst>
      <p:ext uri="{BB962C8B-B14F-4D97-AF65-F5344CB8AC3E}">
        <p14:creationId xmlns:p14="http://schemas.microsoft.com/office/powerpoint/2010/main" val="72162681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asic Slide with Dots">
    <p:spTree>
      <p:nvGrpSpPr>
        <p:cNvPr id="1" name=""/>
        <p:cNvGrpSpPr/>
        <p:nvPr/>
      </p:nvGrpSpPr>
      <p:grpSpPr>
        <a:xfrm>
          <a:off x="0" y="0"/>
          <a:ext cx="0" cy="0"/>
          <a:chOff x="0" y="0"/>
          <a:chExt cx="0" cy="0"/>
        </a:xfrm>
      </p:grpSpPr>
      <p:grpSp>
        <p:nvGrpSpPr>
          <p:cNvPr id="2" name="background">
            <a:extLst>
              <a:ext uri="{FF2B5EF4-FFF2-40B4-BE49-F238E27FC236}">
                <a16:creationId xmlns:a16="http://schemas.microsoft.com/office/drawing/2014/main" id="{DBFBBB13-9112-2BAC-C533-06C963B9D233}"/>
              </a:ext>
            </a:extLst>
          </p:cNvPr>
          <p:cNvGrpSpPr/>
          <p:nvPr userDrawn="1"/>
        </p:nvGrpSpPr>
        <p:grpSpPr>
          <a:xfrm>
            <a:off x="0" y="-34036"/>
            <a:ext cx="12192000" cy="6858000"/>
            <a:chOff x="0" y="0"/>
            <a:chExt cx="12192000" cy="6858000"/>
          </a:xfrm>
        </p:grpSpPr>
        <p:sp>
          <p:nvSpPr>
            <p:cNvPr id="3" name="Rectangle 2" descr="Light Pattern: Square dots">
              <a:extLst>
                <a:ext uri="{FF2B5EF4-FFF2-40B4-BE49-F238E27FC236}">
                  <a16:creationId xmlns:a16="http://schemas.microsoft.com/office/drawing/2014/main" id="{1B4011B5-969B-C970-4FBC-776D08B6FD28}"/>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4" name="Rectangle: Rounded Corners 24" descr="Light: small container">
              <a:extLst>
                <a:ext uri="{FF2B5EF4-FFF2-40B4-BE49-F238E27FC236}">
                  <a16:creationId xmlns:a16="http://schemas.microsoft.com/office/drawing/2014/main" id="{23F82554-8192-1BF4-9200-7F980A2EA6DF}"/>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5" name="Title 1">
            <a:extLst>
              <a:ext uri="{FF2B5EF4-FFF2-40B4-BE49-F238E27FC236}">
                <a16:creationId xmlns:a16="http://schemas.microsoft.com/office/drawing/2014/main" id="{9CAA01D5-3493-04E7-7AAC-AA875993C516}"/>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cxnSp>
        <p:nvCxnSpPr>
          <p:cNvPr id="6" name="Straight Connector 5">
            <a:extLst>
              <a:ext uri="{FF2B5EF4-FFF2-40B4-BE49-F238E27FC236}">
                <a16:creationId xmlns:a16="http://schemas.microsoft.com/office/drawing/2014/main" id="{67D31AA2-1E94-B552-6B08-E98E1F68E768}"/>
              </a:ext>
              <a:ext uri="{C183D7F6-B498-43B3-948B-1728B52AA6E4}">
                <adec:decorative xmlns:adec="http://schemas.microsoft.com/office/drawing/2017/decorative" val="1"/>
              </a:ext>
            </a:extLst>
          </p:cNvPr>
          <p:cNvCxnSpPr>
            <a:cxnSpLocks/>
          </p:cNvCxnSpPr>
          <p:nvPr userDrawn="1"/>
        </p:nvCxnSpPr>
        <p:spPr>
          <a:xfrm>
            <a:off x="0" y="1493008"/>
            <a:ext cx="5418667"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8" name="Text Placeholder 11">
            <a:extLst>
              <a:ext uri="{FF2B5EF4-FFF2-40B4-BE49-F238E27FC236}">
                <a16:creationId xmlns:a16="http://schemas.microsoft.com/office/drawing/2014/main" id="{FE159771-561F-284D-F993-D8FABD05FBF1}"/>
              </a:ext>
            </a:extLst>
          </p:cNvPr>
          <p:cNvSpPr>
            <a:spLocks noGrp="1"/>
          </p:cNvSpPr>
          <p:nvPr>
            <p:ph type="body" sz="quarter" idx="10"/>
          </p:nvPr>
        </p:nvSpPr>
        <p:spPr>
          <a:xfrm>
            <a:off x="551406" y="1890713"/>
            <a:ext cx="4941888" cy="4297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981028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nodeType="withEffect">
                                  <p:stCondLst>
                                    <p:cond delay="0"/>
                                  </p:stCondLst>
                                  <p:childTnLst>
                                    <p:animMotion origin="layout" path="M -0.01719 -0.00023 L 4.58333E-6 -4.07407E-6 " pathEditMode="relative" rAng="0" ptsTypes="AA">
                                      <p:cBhvr>
                                        <p:cTn id="9" dur="500" fill="hold"/>
                                        <p:tgtEl>
                                          <p:spTgt spid="6"/>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p:nvGrpSpPr>
        <p:grpSpPr>
          <a:xfrm>
            <a:off x="0" y="0"/>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3" name="Title 5">
            <a:extLst>
              <a:ext uri="{FF2B5EF4-FFF2-40B4-BE49-F238E27FC236}">
                <a16:creationId xmlns:a16="http://schemas.microsoft.com/office/drawing/2014/main" id="{8D5CCBF1-A05C-B722-2F7B-861B6B82CA83}"/>
              </a:ext>
            </a:extLst>
          </p:cNvPr>
          <p:cNvSpPr txBox="1">
            <a:spLocks/>
          </p:cNvSpPr>
          <p:nvPr userDrawn="1"/>
        </p:nvSpPr>
        <p:spPr>
          <a:xfrm>
            <a:off x="725600" y="3182779"/>
            <a:ext cx="1432054" cy="492443"/>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0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mj-lt"/>
                <a:ea typeface="+mn-ea"/>
                <a:cs typeface="Segoe UI" pitchFamily="34" charset="0"/>
              </a:defRPr>
            </a:lvl1pPr>
          </a:lstStyle>
          <a:p>
            <a:r>
              <a:rPr lang="en-AU" sz="3200">
                <a:gradFill flip="none" rotWithShape="1">
                  <a:gsLst>
                    <a:gs pos="100000">
                      <a:srgbClr val="318581"/>
                    </a:gs>
                    <a:gs pos="0">
                      <a:srgbClr val="F65567"/>
                    </a:gs>
                    <a:gs pos="32000">
                      <a:srgbClr val="AC35AF"/>
                    </a:gs>
                    <a:gs pos="68000">
                      <a:srgbClr val="0A6BBA"/>
                    </a:gs>
                  </a:gsLst>
                  <a:path path="circle">
                    <a:fillToRect l="100000" t="100000"/>
                  </a:path>
                  <a:tileRect r="-100000" b="-100000"/>
                </a:gradFill>
                <a:latin typeface="Segoe Sans Display Semibold" pitchFamily="2" charset="0"/>
                <a:cs typeface="Segoe Sans Display Semibold" pitchFamily="2" charset="0"/>
              </a:rPr>
              <a:t>Agenda</a:t>
            </a:r>
          </a:p>
        </p:txBody>
      </p:sp>
      <p:sp>
        <p:nvSpPr>
          <p:cNvPr id="4" name="Rectangle: Rounded Corners 3">
            <a:extLst>
              <a:ext uri="{FF2B5EF4-FFF2-40B4-BE49-F238E27FC236}">
                <a16:creationId xmlns:a16="http://schemas.microsoft.com/office/drawing/2014/main" id="{F8420BC0-CEC7-EEEA-D946-C1560792B72D}"/>
              </a:ext>
              <a:ext uri="{C183D7F6-B498-43B3-948B-1728B52AA6E4}">
                <adec:decorative xmlns:adec="http://schemas.microsoft.com/office/drawing/2017/decorative" val="1"/>
              </a:ext>
            </a:extLst>
          </p:cNvPr>
          <p:cNvSpPr>
            <a:spLocks/>
          </p:cNvSpPr>
          <p:nvPr userDrawn="1"/>
        </p:nvSpPr>
        <p:spPr bwMode="auto">
          <a:xfrm>
            <a:off x="2901984" y="1338312"/>
            <a:ext cx="8773885" cy="4370367"/>
          </a:xfrm>
          <a:prstGeom prst="roundRect">
            <a:avLst>
              <a:gd name="adj" fmla="val 4735"/>
            </a:avLst>
          </a:prstGeom>
          <a:solidFill>
            <a:srgbClr val="F4F3F5">
              <a:alpha val="90000"/>
            </a:srgbClr>
          </a:solidFill>
          <a:ln w="12700">
            <a:solidFill>
              <a:schemeClr val="bg1">
                <a:alpha val="50000"/>
              </a:schemeClr>
            </a:solid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US" sz="1600" b="0" i="0" u="none" strike="noStrike" kern="1200" cap="none" spc="0" normalizeH="0" baseline="0" noProof="0">
              <a:ln w="3175">
                <a:noFill/>
              </a:ln>
              <a:gradFill>
                <a:gsLst>
                  <a:gs pos="50000">
                    <a:srgbClr val="8661C5"/>
                  </a:gs>
                  <a:gs pos="0">
                    <a:srgbClr val="3E76D4"/>
                  </a:gs>
                  <a:gs pos="100000">
                    <a:srgbClr val="C73ECC"/>
                  </a:gs>
                </a:gsLst>
                <a:lin ang="2700000" scaled="1"/>
              </a:gradFill>
              <a:effectLst/>
              <a:uLnTx/>
              <a:uFillTx/>
              <a:latin typeface="Segoe UI Semibold"/>
              <a:ea typeface="+mn-ea"/>
              <a:cs typeface="Segoe UI" panose="020B0502040204020203" pitchFamily="34" charset="0"/>
            </a:endParaRPr>
          </a:p>
        </p:txBody>
      </p:sp>
      <p:cxnSp>
        <p:nvCxnSpPr>
          <p:cNvPr id="21" name="Straight Connector 20">
            <a:extLst>
              <a:ext uri="{FF2B5EF4-FFF2-40B4-BE49-F238E27FC236}">
                <a16:creationId xmlns:a16="http://schemas.microsoft.com/office/drawing/2014/main" id="{4EBB08C7-D224-BBF7-5EB6-060C4D2328C6}"/>
              </a:ext>
              <a:ext uri="{C183D7F6-B498-43B3-948B-1728B52AA6E4}">
                <adec:decorative xmlns:adec="http://schemas.microsoft.com/office/drawing/2017/decorative" val="1"/>
              </a:ext>
            </a:extLst>
          </p:cNvPr>
          <p:cNvCxnSpPr>
            <a:cxnSpLocks/>
          </p:cNvCxnSpPr>
          <p:nvPr userDrawn="1"/>
        </p:nvCxnSpPr>
        <p:spPr>
          <a:xfrm>
            <a:off x="4294041" y="2387595"/>
            <a:ext cx="7041416"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1E8EF05-1531-438E-C35C-4FCF139E8A70}"/>
              </a:ext>
              <a:ext uri="{C183D7F6-B498-43B3-948B-1728B52AA6E4}">
                <adec:decorative xmlns:adec="http://schemas.microsoft.com/office/drawing/2017/decorative" val="1"/>
              </a:ext>
            </a:extLst>
          </p:cNvPr>
          <p:cNvCxnSpPr>
            <a:cxnSpLocks/>
          </p:cNvCxnSpPr>
          <p:nvPr userDrawn="1"/>
        </p:nvCxnSpPr>
        <p:spPr>
          <a:xfrm>
            <a:off x="4249765" y="4438531"/>
            <a:ext cx="7085692"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47816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g Section Divider">
    <p:spTree>
      <p:nvGrpSpPr>
        <p:cNvPr id="1" name=""/>
        <p:cNvGrpSpPr/>
        <p:nvPr/>
      </p:nvGrpSpPr>
      <p:grpSpPr>
        <a:xfrm>
          <a:off x="0" y="0"/>
          <a:ext cx="0" cy="0"/>
          <a:chOff x="0" y="0"/>
          <a:chExt cx="0" cy="0"/>
        </a:xfrm>
      </p:grpSpPr>
      <p:grpSp>
        <p:nvGrpSpPr>
          <p:cNvPr id="4" name="background">
            <a:extLst>
              <a:ext uri="{FF2B5EF4-FFF2-40B4-BE49-F238E27FC236}">
                <a16:creationId xmlns:a16="http://schemas.microsoft.com/office/drawing/2014/main" id="{03DC9306-BCF9-781E-D123-FBDCDC77B054}"/>
              </a:ext>
            </a:extLst>
          </p:cNvPr>
          <p:cNvGrpSpPr/>
          <p:nvPr userDrawn="1"/>
        </p:nvGrpSpPr>
        <p:grpSpPr>
          <a:xfrm>
            <a:off x="0" y="0"/>
            <a:ext cx="12192000" cy="6858000"/>
            <a:chOff x="0" y="0"/>
            <a:chExt cx="12192000" cy="6858000"/>
          </a:xfrm>
        </p:grpSpPr>
        <p:sp>
          <p:nvSpPr>
            <p:cNvPr id="5" name="Rectangle 4" descr="Light Pattern: Square dots">
              <a:extLst>
                <a:ext uri="{FF2B5EF4-FFF2-40B4-BE49-F238E27FC236}">
                  <a16:creationId xmlns:a16="http://schemas.microsoft.com/office/drawing/2014/main" id="{AC6FA385-2049-EC98-F1E5-9FE2AE6FB34F}"/>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9" name="Rectangle: Rounded Corners 24" descr="Light: small container">
              <a:extLst>
                <a:ext uri="{FF2B5EF4-FFF2-40B4-BE49-F238E27FC236}">
                  <a16:creationId xmlns:a16="http://schemas.microsoft.com/office/drawing/2014/main" id="{B2E662D6-B5B4-BB34-EB90-26EF50EFD78A}"/>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7" name="Text Placeholder 5">
            <a:extLst>
              <a:ext uri="{FF2B5EF4-FFF2-40B4-BE49-F238E27FC236}">
                <a16:creationId xmlns:a16="http://schemas.microsoft.com/office/drawing/2014/main" id="{0CE6E8CE-8F11-3F60-9DA8-1FD661975170}"/>
              </a:ext>
            </a:extLst>
          </p:cNvPr>
          <p:cNvSpPr>
            <a:spLocks noGrp="1"/>
          </p:cNvSpPr>
          <p:nvPr>
            <p:ph type="body" sz="quarter" idx="10" hasCustomPrompt="1"/>
          </p:nvPr>
        </p:nvSpPr>
        <p:spPr>
          <a:xfrm>
            <a:off x="583406" y="3152001"/>
            <a:ext cx="11025188" cy="553998"/>
          </a:xfrm>
          <a:noFill/>
        </p:spPr>
        <p:txBody>
          <a:bodyPr vert="horz" wrap="square" lIns="0" tIns="0" rIns="0" bIns="0" rtlCol="0" anchor="b" anchorCtr="0">
            <a:spAutoFit/>
          </a:bodyPr>
          <a:lstStyle>
            <a:lvl1pPr>
              <a:defRPr lang="en-US" sz="40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lvl="0">
              <a:lnSpc>
                <a:spcPct val="90000"/>
              </a:lnSpc>
              <a:spcBef>
                <a:spcPct val="0"/>
              </a:spcBef>
              <a:buNone/>
            </a:pPr>
            <a:r>
              <a:rPr lang="en-US"/>
              <a:t>Section Title</a:t>
            </a:r>
          </a:p>
        </p:txBody>
      </p:sp>
    </p:spTree>
    <p:extLst>
      <p:ext uri="{BB962C8B-B14F-4D97-AF65-F5344CB8AC3E}">
        <p14:creationId xmlns:p14="http://schemas.microsoft.com/office/powerpoint/2010/main" val="271910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odule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D88487C-3AAD-230F-0A31-E3CC85920199}"/>
              </a:ext>
            </a:extLst>
          </p:cNvPr>
          <p:cNvSpPr/>
          <p:nvPr userDrawn="1"/>
        </p:nvSpPr>
        <p:spPr bwMode="auto">
          <a:xfrm>
            <a:off x="41404" y="6516201"/>
            <a:ext cx="2305878" cy="292608"/>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Rectangle 1">
            <a:extLst>
              <a:ext uri="{FF2B5EF4-FFF2-40B4-BE49-F238E27FC236}">
                <a16:creationId xmlns:a16="http://schemas.microsoft.com/office/drawing/2014/main" id="{F536633E-E9E6-C093-A1A5-06ADAADEABA0}"/>
              </a:ext>
            </a:extLst>
          </p:cNvPr>
          <p:cNvSpPr/>
          <p:nvPr userDrawn="1"/>
        </p:nvSpPr>
        <p:spPr bwMode="auto">
          <a:xfrm>
            <a:off x="0" y="0"/>
            <a:ext cx="2305878" cy="292608"/>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grpSp>
        <p:nvGrpSpPr>
          <p:cNvPr id="8" name="background">
            <a:extLst>
              <a:ext uri="{FF2B5EF4-FFF2-40B4-BE49-F238E27FC236}">
                <a16:creationId xmlns:a16="http://schemas.microsoft.com/office/drawing/2014/main" id="{4AD0DFEA-84D8-4619-9AED-BD44DB1EDE81}"/>
              </a:ext>
            </a:extLst>
          </p:cNvPr>
          <p:cNvGrpSpPr/>
          <p:nvPr userDrawn="1"/>
        </p:nvGrpSpPr>
        <p:grpSpPr>
          <a:xfrm>
            <a:off x="0" y="0"/>
            <a:ext cx="12192000" cy="6858000"/>
            <a:chOff x="0" y="0"/>
            <a:chExt cx="12192000" cy="6858000"/>
          </a:xfrm>
        </p:grpSpPr>
        <p:sp>
          <p:nvSpPr>
            <p:cNvPr id="9" name="Rectangle 8" descr="Light Pattern: Square dots">
              <a:extLst>
                <a:ext uri="{FF2B5EF4-FFF2-40B4-BE49-F238E27FC236}">
                  <a16:creationId xmlns:a16="http://schemas.microsoft.com/office/drawing/2014/main" id="{F3651429-6E9C-F8C7-354A-50792273758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0" name="Rectangle: Rounded Corners 24" descr="Light: small container">
              <a:extLst>
                <a:ext uri="{FF2B5EF4-FFF2-40B4-BE49-F238E27FC236}">
                  <a16:creationId xmlns:a16="http://schemas.microsoft.com/office/drawing/2014/main" id="{519B4088-76BB-D6CE-5182-FBD02C3B1A34}"/>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4" name="TextBox 3">
            <a:extLst>
              <a:ext uri="{FF2B5EF4-FFF2-40B4-BE49-F238E27FC236}">
                <a16:creationId xmlns:a16="http://schemas.microsoft.com/office/drawing/2014/main" id="{64FAA897-4072-DCFC-D2D2-C99DA0196F11}"/>
              </a:ext>
            </a:extLst>
          </p:cNvPr>
          <p:cNvSpPr txBox="1"/>
          <p:nvPr userDrawn="1"/>
        </p:nvSpPr>
        <p:spPr>
          <a:xfrm>
            <a:off x="8940282" y="585788"/>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marL="0" algn="l" defTabSz="932742" rtl="0" eaLnBrk="1" latinLnBrk="0" hangingPunct="1">
              <a:lnSpc>
                <a:spcPct val="100000"/>
              </a:lnSpc>
              <a:spcBef>
                <a:spcPct val="0"/>
              </a:spcBef>
              <a:buNone/>
            </a:pPr>
            <a:r>
              <a:rPr lang="en-US"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rPr>
              <a:t>1</a:t>
            </a:r>
          </a:p>
        </p:txBody>
      </p:sp>
      <p:sp>
        <p:nvSpPr>
          <p:cNvPr id="7" name="Title 1">
            <a:extLst>
              <a:ext uri="{FF2B5EF4-FFF2-40B4-BE49-F238E27FC236}">
                <a16:creationId xmlns:a16="http://schemas.microsoft.com/office/drawing/2014/main" id="{2166A669-99D8-F172-5A63-B8253CAD8EB6}"/>
              </a:ext>
            </a:extLst>
          </p:cNvPr>
          <p:cNvSpPr>
            <a:spLocks noGrp="1"/>
          </p:cNvSpPr>
          <p:nvPr>
            <p:ph type="title" hasCustomPrompt="1"/>
          </p:nvPr>
        </p:nvSpPr>
        <p:spPr>
          <a:xfrm>
            <a:off x="584200" y="3179701"/>
            <a:ext cx="9144000" cy="498598"/>
          </a:xfrm>
          <a:prstGeom prst="rect">
            <a:avLst/>
          </a:prstGeom>
          <a:noFill/>
        </p:spPr>
        <p:txBody>
          <a:bodyPr vert="horz" wrap="square" lIns="0" tIns="0" rIns="0" bIns="0" rtlCol="0" anchor="b" anchorCtr="0">
            <a:spAutoFit/>
          </a:bodyPr>
          <a:lstStyle>
            <a:lvl1pPr>
              <a:defRPr lang="en-US" sz="3600" dirty="0">
                <a:solidFill>
                  <a:schemeClr val="tx1"/>
                </a:solidFill>
                <a:latin typeface="+mj-lt"/>
                <a:cs typeface="Segoe UI" pitchFamily="34" charset="0"/>
              </a:defRPr>
            </a:lvl1pPr>
          </a:lstStyle>
          <a:p>
            <a:pPr lvl="0">
              <a:lnSpc>
                <a:spcPct val="90000"/>
              </a:lnSpc>
            </a:pPr>
            <a:r>
              <a:rPr lang="en-US"/>
              <a:t>Module 1 Title</a:t>
            </a:r>
          </a:p>
        </p:txBody>
      </p:sp>
      <p:pic>
        <p:nvPicPr>
          <p:cNvPr id="11" name="MS logo gray - EMF" descr="Microsoft logo, gray text version">
            <a:extLst>
              <a:ext uri="{FF2B5EF4-FFF2-40B4-BE49-F238E27FC236}">
                <a16:creationId xmlns:a16="http://schemas.microsoft.com/office/drawing/2014/main" id="{36EAB75B-A4D2-DD4C-99B6-62B03F642B38}"/>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84346240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Module 2">
    <p:spTree>
      <p:nvGrpSpPr>
        <p:cNvPr id="1" name=""/>
        <p:cNvGrpSpPr/>
        <p:nvPr/>
      </p:nvGrpSpPr>
      <p:grpSpPr>
        <a:xfrm>
          <a:off x="0" y="0"/>
          <a:ext cx="0" cy="0"/>
          <a:chOff x="0" y="0"/>
          <a:chExt cx="0" cy="0"/>
        </a:xfrm>
      </p:grpSpPr>
      <p:grpSp>
        <p:nvGrpSpPr>
          <p:cNvPr id="8" name="background">
            <a:extLst>
              <a:ext uri="{FF2B5EF4-FFF2-40B4-BE49-F238E27FC236}">
                <a16:creationId xmlns:a16="http://schemas.microsoft.com/office/drawing/2014/main" id="{4AD0DFEA-84D8-4619-9AED-BD44DB1EDE81}"/>
              </a:ext>
            </a:extLst>
          </p:cNvPr>
          <p:cNvGrpSpPr/>
          <p:nvPr userDrawn="1"/>
        </p:nvGrpSpPr>
        <p:grpSpPr>
          <a:xfrm>
            <a:off x="0" y="0"/>
            <a:ext cx="12192000" cy="6858000"/>
            <a:chOff x="0" y="0"/>
            <a:chExt cx="12192000" cy="6858000"/>
          </a:xfrm>
        </p:grpSpPr>
        <p:sp>
          <p:nvSpPr>
            <p:cNvPr id="9" name="Rectangle 8" descr="Light Pattern: Square dots">
              <a:extLst>
                <a:ext uri="{FF2B5EF4-FFF2-40B4-BE49-F238E27FC236}">
                  <a16:creationId xmlns:a16="http://schemas.microsoft.com/office/drawing/2014/main" id="{F3651429-6E9C-F8C7-354A-50792273758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0" name="Rectangle: Rounded Corners 24" descr="Light: small container">
              <a:extLst>
                <a:ext uri="{FF2B5EF4-FFF2-40B4-BE49-F238E27FC236}">
                  <a16:creationId xmlns:a16="http://schemas.microsoft.com/office/drawing/2014/main" id="{519B4088-76BB-D6CE-5182-FBD02C3B1A34}"/>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4" name="TextBox 3">
            <a:extLst>
              <a:ext uri="{FF2B5EF4-FFF2-40B4-BE49-F238E27FC236}">
                <a16:creationId xmlns:a16="http://schemas.microsoft.com/office/drawing/2014/main" id="{64FAA897-4072-DCFC-D2D2-C99DA0196F11}"/>
              </a:ext>
            </a:extLst>
          </p:cNvPr>
          <p:cNvSpPr txBox="1"/>
          <p:nvPr userDrawn="1"/>
        </p:nvSpPr>
        <p:spPr>
          <a:xfrm>
            <a:off x="8536021" y="585788"/>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marL="0" algn="l" defTabSz="932742" rtl="0" eaLnBrk="1" latinLnBrk="0" hangingPunct="1">
              <a:lnSpc>
                <a:spcPct val="100000"/>
              </a:lnSpc>
              <a:spcBef>
                <a:spcPct val="0"/>
              </a:spcBef>
              <a:buNone/>
            </a:pPr>
            <a:r>
              <a:rPr lang="en-GB"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rPr>
              <a:t>2</a:t>
            </a:r>
            <a:endParaRPr lang="en-US"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endParaRPr>
          </a:p>
        </p:txBody>
      </p:sp>
      <p:sp>
        <p:nvSpPr>
          <p:cNvPr id="7" name="Title 1">
            <a:extLst>
              <a:ext uri="{FF2B5EF4-FFF2-40B4-BE49-F238E27FC236}">
                <a16:creationId xmlns:a16="http://schemas.microsoft.com/office/drawing/2014/main" id="{2166A669-99D8-F172-5A63-B8253CAD8EB6}"/>
              </a:ext>
            </a:extLst>
          </p:cNvPr>
          <p:cNvSpPr>
            <a:spLocks noGrp="1"/>
          </p:cNvSpPr>
          <p:nvPr>
            <p:ph type="title" hasCustomPrompt="1"/>
          </p:nvPr>
        </p:nvSpPr>
        <p:spPr>
          <a:xfrm>
            <a:off x="584200" y="3175948"/>
            <a:ext cx="9144000" cy="498598"/>
          </a:xfrm>
          <a:prstGeom prst="rect">
            <a:avLst/>
          </a:prstGeom>
          <a:noFill/>
        </p:spPr>
        <p:txBody>
          <a:bodyPr vert="horz" wrap="square" lIns="0" tIns="0" rIns="0" bIns="0" rtlCol="0" anchor="b" anchorCtr="0">
            <a:spAutoFit/>
          </a:bodyPr>
          <a:lstStyle>
            <a:lvl1pPr>
              <a:defRPr lang="en-US" sz="3600" dirty="0">
                <a:solidFill>
                  <a:schemeClr val="tx1"/>
                </a:solidFill>
                <a:latin typeface="+mj-lt"/>
                <a:cs typeface="Segoe UI" pitchFamily="34" charset="0"/>
              </a:defRPr>
            </a:lvl1pPr>
          </a:lstStyle>
          <a:p>
            <a:pPr lvl="0">
              <a:lnSpc>
                <a:spcPct val="90000"/>
              </a:lnSpc>
            </a:pPr>
            <a:r>
              <a:rPr lang="en-US"/>
              <a:t>Module 2 Title</a:t>
            </a:r>
          </a:p>
        </p:txBody>
      </p:sp>
      <p:pic>
        <p:nvPicPr>
          <p:cNvPr id="11" name="MS logo gray - EMF" descr="Microsoft logo, gray text version">
            <a:extLst>
              <a:ext uri="{FF2B5EF4-FFF2-40B4-BE49-F238E27FC236}">
                <a16:creationId xmlns:a16="http://schemas.microsoft.com/office/drawing/2014/main" id="{36EAB75B-A4D2-DD4C-99B6-62B03F642B38}"/>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7512883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Module 3">
    <p:spTree>
      <p:nvGrpSpPr>
        <p:cNvPr id="1" name=""/>
        <p:cNvGrpSpPr/>
        <p:nvPr/>
      </p:nvGrpSpPr>
      <p:grpSpPr>
        <a:xfrm>
          <a:off x="0" y="0"/>
          <a:ext cx="0" cy="0"/>
          <a:chOff x="0" y="0"/>
          <a:chExt cx="0" cy="0"/>
        </a:xfrm>
      </p:grpSpPr>
      <p:grpSp>
        <p:nvGrpSpPr>
          <p:cNvPr id="8" name="background">
            <a:extLst>
              <a:ext uri="{FF2B5EF4-FFF2-40B4-BE49-F238E27FC236}">
                <a16:creationId xmlns:a16="http://schemas.microsoft.com/office/drawing/2014/main" id="{4AD0DFEA-84D8-4619-9AED-BD44DB1EDE81}"/>
              </a:ext>
            </a:extLst>
          </p:cNvPr>
          <p:cNvGrpSpPr/>
          <p:nvPr userDrawn="1"/>
        </p:nvGrpSpPr>
        <p:grpSpPr>
          <a:xfrm>
            <a:off x="0" y="0"/>
            <a:ext cx="12192000" cy="6858000"/>
            <a:chOff x="0" y="0"/>
            <a:chExt cx="12192000" cy="6858000"/>
          </a:xfrm>
        </p:grpSpPr>
        <p:sp>
          <p:nvSpPr>
            <p:cNvPr id="9" name="Rectangle 8" descr="Light Pattern: Square dots">
              <a:extLst>
                <a:ext uri="{FF2B5EF4-FFF2-40B4-BE49-F238E27FC236}">
                  <a16:creationId xmlns:a16="http://schemas.microsoft.com/office/drawing/2014/main" id="{F3651429-6E9C-F8C7-354A-50792273758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0" name="Rectangle: Rounded Corners 24" descr="Light: small container">
              <a:extLst>
                <a:ext uri="{FF2B5EF4-FFF2-40B4-BE49-F238E27FC236}">
                  <a16:creationId xmlns:a16="http://schemas.microsoft.com/office/drawing/2014/main" id="{519B4088-76BB-D6CE-5182-FBD02C3B1A34}"/>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4" name="TextBox 3">
            <a:extLst>
              <a:ext uri="{FF2B5EF4-FFF2-40B4-BE49-F238E27FC236}">
                <a16:creationId xmlns:a16="http://schemas.microsoft.com/office/drawing/2014/main" id="{64FAA897-4072-DCFC-D2D2-C99DA0196F11}"/>
              </a:ext>
            </a:extLst>
          </p:cNvPr>
          <p:cNvSpPr txBox="1"/>
          <p:nvPr userDrawn="1"/>
        </p:nvSpPr>
        <p:spPr>
          <a:xfrm>
            <a:off x="8420100" y="528038"/>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marL="0" algn="l" defTabSz="932742" rtl="0" eaLnBrk="1" latinLnBrk="0" hangingPunct="1">
              <a:lnSpc>
                <a:spcPct val="100000"/>
              </a:lnSpc>
              <a:spcBef>
                <a:spcPct val="0"/>
              </a:spcBef>
              <a:buNone/>
            </a:pPr>
            <a:r>
              <a:rPr lang="en-GB"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rPr>
              <a:t>3</a:t>
            </a:r>
            <a:endParaRPr lang="en-US"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endParaRPr>
          </a:p>
        </p:txBody>
      </p:sp>
      <p:sp>
        <p:nvSpPr>
          <p:cNvPr id="7" name="Title 1">
            <a:extLst>
              <a:ext uri="{FF2B5EF4-FFF2-40B4-BE49-F238E27FC236}">
                <a16:creationId xmlns:a16="http://schemas.microsoft.com/office/drawing/2014/main" id="{2166A669-99D8-F172-5A63-B8253CAD8EB6}"/>
              </a:ext>
            </a:extLst>
          </p:cNvPr>
          <p:cNvSpPr>
            <a:spLocks noGrp="1"/>
          </p:cNvSpPr>
          <p:nvPr>
            <p:ph type="title" hasCustomPrompt="1"/>
          </p:nvPr>
        </p:nvSpPr>
        <p:spPr>
          <a:xfrm>
            <a:off x="584200" y="3179701"/>
            <a:ext cx="9144000" cy="498598"/>
          </a:xfrm>
          <a:prstGeom prst="rect">
            <a:avLst/>
          </a:prstGeom>
          <a:noFill/>
        </p:spPr>
        <p:txBody>
          <a:bodyPr vert="horz" wrap="square" lIns="0" tIns="0" rIns="0" bIns="0" rtlCol="0" anchor="b" anchorCtr="0">
            <a:spAutoFit/>
          </a:bodyPr>
          <a:lstStyle>
            <a:lvl1pPr>
              <a:defRPr lang="en-US" sz="3600" dirty="0">
                <a:solidFill>
                  <a:schemeClr val="tx1"/>
                </a:solidFill>
                <a:latin typeface="+mj-lt"/>
                <a:cs typeface="Segoe UI" pitchFamily="34" charset="0"/>
              </a:defRPr>
            </a:lvl1pPr>
          </a:lstStyle>
          <a:p>
            <a:pPr lvl="0">
              <a:lnSpc>
                <a:spcPct val="90000"/>
              </a:lnSpc>
            </a:pPr>
            <a:r>
              <a:rPr lang="en-US"/>
              <a:t>Module 3 Title</a:t>
            </a:r>
          </a:p>
        </p:txBody>
      </p:sp>
      <p:pic>
        <p:nvPicPr>
          <p:cNvPr id="11" name="MS logo gray - EMF" descr="Microsoft logo, gray text version">
            <a:extLst>
              <a:ext uri="{FF2B5EF4-FFF2-40B4-BE49-F238E27FC236}">
                <a16:creationId xmlns:a16="http://schemas.microsoft.com/office/drawing/2014/main" id="{36EAB75B-A4D2-DD4C-99B6-62B03F642B38}"/>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85723649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Module 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81612DE-5D73-C399-7506-05490E8FB394}"/>
              </a:ext>
            </a:extLst>
          </p:cNvPr>
          <p:cNvSpPr/>
          <p:nvPr userDrawn="1"/>
        </p:nvSpPr>
        <p:spPr bwMode="auto">
          <a:xfrm>
            <a:off x="0" y="6565392"/>
            <a:ext cx="2305878" cy="292608"/>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Rectangle 1">
            <a:extLst>
              <a:ext uri="{FF2B5EF4-FFF2-40B4-BE49-F238E27FC236}">
                <a16:creationId xmlns:a16="http://schemas.microsoft.com/office/drawing/2014/main" id="{5CB89FED-41B7-A717-EE8E-AB46612F565B}"/>
              </a:ext>
            </a:extLst>
          </p:cNvPr>
          <p:cNvSpPr/>
          <p:nvPr userDrawn="1"/>
        </p:nvSpPr>
        <p:spPr bwMode="auto">
          <a:xfrm>
            <a:off x="0" y="0"/>
            <a:ext cx="2305878" cy="292608"/>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grpSp>
        <p:nvGrpSpPr>
          <p:cNvPr id="8" name="background">
            <a:extLst>
              <a:ext uri="{FF2B5EF4-FFF2-40B4-BE49-F238E27FC236}">
                <a16:creationId xmlns:a16="http://schemas.microsoft.com/office/drawing/2014/main" id="{4AD0DFEA-84D8-4619-9AED-BD44DB1EDE81}"/>
              </a:ext>
            </a:extLst>
          </p:cNvPr>
          <p:cNvGrpSpPr/>
          <p:nvPr userDrawn="1"/>
        </p:nvGrpSpPr>
        <p:grpSpPr>
          <a:xfrm>
            <a:off x="0" y="0"/>
            <a:ext cx="12192000" cy="6858000"/>
            <a:chOff x="0" y="0"/>
            <a:chExt cx="12192000" cy="6858000"/>
          </a:xfrm>
        </p:grpSpPr>
        <p:sp>
          <p:nvSpPr>
            <p:cNvPr id="9" name="Rectangle 8" descr="Light Pattern: Square dots">
              <a:extLst>
                <a:ext uri="{FF2B5EF4-FFF2-40B4-BE49-F238E27FC236}">
                  <a16:creationId xmlns:a16="http://schemas.microsoft.com/office/drawing/2014/main" id="{F3651429-6E9C-F8C7-354A-50792273758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0" name="Rectangle: Rounded Corners 24" descr="Light: small container">
              <a:extLst>
                <a:ext uri="{FF2B5EF4-FFF2-40B4-BE49-F238E27FC236}">
                  <a16:creationId xmlns:a16="http://schemas.microsoft.com/office/drawing/2014/main" id="{519B4088-76BB-D6CE-5182-FBD02C3B1A34}"/>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4" name="TextBox 3">
            <a:extLst>
              <a:ext uri="{FF2B5EF4-FFF2-40B4-BE49-F238E27FC236}">
                <a16:creationId xmlns:a16="http://schemas.microsoft.com/office/drawing/2014/main" id="{64FAA897-4072-DCFC-D2D2-C99DA0196F11}"/>
              </a:ext>
            </a:extLst>
          </p:cNvPr>
          <p:cNvSpPr txBox="1"/>
          <p:nvPr userDrawn="1"/>
        </p:nvSpPr>
        <p:spPr>
          <a:xfrm>
            <a:off x="8324265" y="585788"/>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marL="0" algn="l" defTabSz="932742" rtl="0" eaLnBrk="1" latinLnBrk="0" hangingPunct="1">
              <a:lnSpc>
                <a:spcPct val="100000"/>
              </a:lnSpc>
              <a:spcBef>
                <a:spcPct val="0"/>
              </a:spcBef>
              <a:buNone/>
            </a:pPr>
            <a:r>
              <a:rPr lang="en-GB"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rPr>
              <a:t>4</a:t>
            </a:r>
            <a:endParaRPr lang="en-US"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endParaRPr>
          </a:p>
        </p:txBody>
      </p:sp>
      <p:sp>
        <p:nvSpPr>
          <p:cNvPr id="7" name="Title 1">
            <a:extLst>
              <a:ext uri="{FF2B5EF4-FFF2-40B4-BE49-F238E27FC236}">
                <a16:creationId xmlns:a16="http://schemas.microsoft.com/office/drawing/2014/main" id="{2166A669-99D8-F172-5A63-B8253CAD8EB6}"/>
              </a:ext>
            </a:extLst>
          </p:cNvPr>
          <p:cNvSpPr>
            <a:spLocks noGrp="1"/>
          </p:cNvSpPr>
          <p:nvPr>
            <p:ph type="title" hasCustomPrompt="1"/>
          </p:nvPr>
        </p:nvSpPr>
        <p:spPr>
          <a:xfrm>
            <a:off x="584703" y="3179701"/>
            <a:ext cx="9144000" cy="498598"/>
          </a:xfrm>
          <a:prstGeom prst="rect">
            <a:avLst/>
          </a:prstGeom>
          <a:noFill/>
        </p:spPr>
        <p:txBody>
          <a:bodyPr vert="horz" wrap="square" lIns="0" tIns="0" rIns="0" bIns="0" rtlCol="0" anchor="b" anchorCtr="0">
            <a:spAutoFit/>
          </a:bodyPr>
          <a:lstStyle>
            <a:lvl1pPr>
              <a:defRPr lang="en-US" sz="3600" dirty="0">
                <a:solidFill>
                  <a:schemeClr val="tx1"/>
                </a:solidFill>
                <a:latin typeface="+mj-lt"/>
                <a:cs typeface="Segoe UI" pitchFamily="34" charset="0"/>
              </a:defRPr>
            </a:lvl1pPr>
          </a:lstStyle>
          <a:p>
            <a:pPr lvl="0">
              <a:lnSpc>
                <a:spcPct val="90000"/>
              </a:lnSpc>
            </a:pPr>
            <a:r>
              <a:rPr lang="en-US"/>
              <a:t>Module 4 Title</a:t>
            </a:r>
          </a:p>
        </p:txBody>
      </p:sp>
      <p:pic>
        <p:nvPicPr>
          <p:cNvPr id="11" name="MS logo gray - EMF" descr="Microsoft logo, gray text version">
            <a:extLst>
              <a:ext uri="{FF2B5EF4-FFF2-40B4-BE49-F238E27FC236}">
                <a16:creationId xmlns:a16="http://schemas.microsoft.com/office/drawing/2014/main" id="{36EAB75B-A4D2-DD4C-99B6-62B03F642B38}"/>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110044465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Module 5">
    <p:spTree>
      <p:nvGrpSpPr>
        <p:cNvPr id="1" name=""/>
        <p:cNvGrpSpPr/>
        <p:nvPr/>
      </p:nvGrpSpPr>
      <p:grpSpPr>
        <a:xfrm>
          <a:off x="0" y="0"/>
          <a:ext cx="0" cy="0"/>
          <a:chOff x="0" y="0"/>
          <a:chExt cx="0" cy="0"/>
        </a:xfrm>
      </p:grpSpPr>
      <p:grpSp>
        <p:nvGrpSpPr>
          <p:cNvPr id="8" name="background">
            <a:extLst>
              <a:ext uri="{FF2B5EF4-FFF2-40B4-BE49-F238E27FC236}">
                <a16:creationId xmlns:a16="http://schemas.microsoft.com/office/drawing/2014/main" id="{4AD0DFEA-84D8-4619-9AED-BD44DB1EDE81}"/>
              </a:ext>
            </a:extLst>
          </p:cNvPr>
          <p:cNvGrpSpPr/>
          <p:nvPr userDrawn="1"/>
        </p:nvGrpSpPr>
        <p:grpSpPr>
          <a:xfrm>
            <a:off x="0" y="0"/>
            <a:ext cx="12192000" cy="6858000"/>
            <a:chOff x="0" y="0"/>
            <a:chExt cx="12192000" cy="6858000"/>
          </a:xfrm>
        </p:grpSpPr>
        <p:sp>
          <p:nvSpPr>
            <p:cNvPr id="9" name="Rectangle 8" descr="Light Pattern: Square dots">
              <a:extLst>
                <a:ext uri="{FF2B5EF4-FFF2-40B4-BE49-F238E27FC236}">
                  <a16:creationId xmlns:a16="http://schemas.microsoft.com/office/drawing/2014/main" id="{F3651429-6E9C-F8C7-354A-50792273758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0" name="Rectangle: Rounded Corners 24" descr="Light: small container">
              <a:extLst>
                <a:ext uri="{FF2B5EF4-FFF2-40B4-BE49-F238E27FC236}">
                  <a16:creationId xmlns:a16="http://schemas.microsoft.com/office/drawing/2014/main" id="{519B4088-76BB-D6CE-5182-FBD02C3B1A34}"/>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4" name="TextBox 3">
            <a:extLst>
              <a:ext uri="{FF2B5EF4-FFF2-40B4-BE49-F238E27FC236}">
                <a16:creationId xmlns:a16="http://schemas.microsoft.com/office/drawing/2014/main" id="{64FAA897-4072-DCFC-D2D2-C99DA0196F11}"/>
              </a:ext>
            </a:extLst>
          </p:cNvPr>
          <p:cNvSpPr txBox="1"/>
          <p:nvPr userDrawn="1"/>
        </p:nvSpPr>
        <p:spPr>
          <a:xfrm>
            <a:off x="8526396" y="585788"/>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marL="0" algn="l" defTabSz="932742" rtl="0" eaLnBrk="1" latinLnBrk="0" hangingPunct="1">
              <a:lnSpc>
                <a:spcPct val="100000"/>
              </a:lnSpc>
              <a:spcBef>
                <a:spcPct val="0"/>
              </a:spcBef>
              <a:buNone/>
            </a:pPr>
            <a:r>
              <a:rPr lang="en-GB"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rPr>
              <a:t>5</a:t>
            </a:r>
            <a:endParaRPr lang="en-US"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endParaRPr>
          </a:p>
        </p:txBody>
      </p:sp>
      <p:sp>
        <p:nvSpPr>
          <p:cNvPr id="7" name="Title 1">
            <a:extLst>
              <a:ext uri="{FF2B5EF4-FFF2-40B4-BE49-F238E27FC236}">
                <a16:creationId xmlns:a16="http://schemas.microsoft.com/office/drawing/2014/main" id="{2166A669-99D8-F172-5A63-B8253CAD8EB6}"/>
              </a:ext>
            </a:extLst>
          </p:cNvPr>
          <p:cNvSpPr>
            <a:spLocks noGrp="1"/>
          </p:cNvSpPr>
          <p:nvPr>
            <p:ph type="title" hasCustomPrompt="1"/>
          </p:nvPr>
        </p:nvSpPr>
        <p:spPr>
          <a:xfrm>
            <a:off x="584200" y="3175948"/>
            <a:ext cx="9144000" cy="498598"/>
          </a:xfrm>
          <a:prstGeom prst="rect">
            <a:avLst/>
          </a:prstGeom>
          <a:noFill/>
        </p:spPr>
        <p:txBody>
          <a:bodyPr vert="horz" wrap="square" lIns="0" tIns="0" rIns="0" bIns="0" rtlCol="0" anchor="b" anchorCtr="0">
            <a:spAutoFit/>
          </a:bodyPr>
          <a:lstStyle>
            <a:lvl1pPr>
              <a:defRPr lang="en-US" sz="3600" dirty="0">
                <a:solidFill>
                  <a:schemeClr val="tx1"/>
                </a:solidFill>
                <a:latin typeface="+mj-lt"/>
                <a:cs typeface="Segoe UI" pitchFamily="34" charset="0"/>
              </a:defRPr>
            </a:lvl1pPr>
          </a:lstStyle>
          <a:p>
            <a:pPr lvl="0">
              <a:lnSpc>
                <a:spcPct val="90000"/>
              </a:lnSpc>
            </a:pPr>
            <a:r>
              <a:rPr lang="en-US"/>
              <a:t>Module 5 Title</a:t>
            </a:r>
          </a:p>
        </p:txBody>
      </p:sp>
      <p:pic>
        <p:nvPicPr>
          <p:cNvPr id="11" name="MS logo gray - EMF" descr="Microsoft logo, gray text version">
            <a:extLst>
              <a:ext uri="{FF2B5EF4-FFF2-40B4-BE49-F238E27FC236}">
                <a16:creationId xmlns:a16="http://schemas.microsoft.com/office/drawing/2014/main" id="{36EAB75B-A4D2-DD4C-99B6-62B03F642B38}"/>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287448947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anel with text and image">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p:nvGrpSpPr>
        <p:grpSpPr>
          <a:xfrm>
            <a:off x="0" y="-34036"/>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pic>
        <p:nvPicPr>
          <p:cNvPr id="3" name="Picture 2">
            <a:extLst>
              <a:ext uri="{FF2B5EF4-FFF2-40B4-BE49-F238E27FC236}">
                <a16:creationId xmlns:a16="http://schemas.microsoft.com/office/drawing/2014/main" id="{B1C05131-63AB-9757-BC02-10E068E169BA}"/>
              </a:ext>
              <a:ext uri="{C183D7F6-B498-43B3-948B-1728B52AA6E4}">
                <adec:decorative xmlns:adec="http://schemas.microsoft.com/office/drawing/2017/decorative" val="1"/>
              </a:ext>
            </a:extLst>
          </p:cNvPr>
          <p:cNvPicPr>
            <a:picLocks/>
          </p:cNvPicPr>
          <p:nvPr userDrawn="1"/>
        </p:nvPicPr>
        <p:blipFill rotWithShape="1">
          <a:blip r:embed="rId3" cstate="screen">
            <a:alphaModFix amt="45000"/>
            <a:extLst>
              <a:ext uri="{28A0092B-C50C-407E-A947-70E740481C1C}">
                <a14:useLocalDpi xmlns:a14="http://schemas.microsoft.com/office/drawing/2010/main"/>
              </a:ext>
            </a:extLst>
          </a:blip>
          <a:srcRect/>
          <a:stretch/>
        </p:blipFill>
        <p:spPr>
          <a:xfrm>
            <a:off x="323727" y="1493001"/>
            <a:ext cx="11556250" cy="4959271"/>
          </a:xfrm>
          <a:prstGeom prst="roundRect">
            <a:avLst>
              <a:gd name="adj" fmla="val 4739"/>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23" name="Rectangle: Rounded Corners 22">
            <a:extLst>
              <a:ext uri="{FF2B5EF4-FFF2-40B4-BE49-F238E27FC236}">
                <a16:creationId xmlns:a16="http://schemas.microsoft.com/office/drawing/2014/main" id="{A4AE6B9D-8DA9-2137-E349-CEAF670DDB0D}"/>
              </a:ext>
            </a:extLst>
          </p:cNvPr>
          <p:cNvSpPr/>
          <p:nvPr userDrawn="1"/>
        </p:nvSpPr>
        <p:spPr>
          <a:xfrm>
            <a:off x="6952410" y="1891293"/>
            <a:ext cx="4757483" cy="3863737"/>
          </a:xfrm>
          <a:prstGeom prst="roundRect">
            <a:avLst>
              <a:gd name="adj" fmla="val 4961"/>
            </a:avLst>
          </a:prstGeom>
          <a:noFill/>
          <a:ln w="41275" cap="flat" cmpd="sng" algn="ctr">
            <a:gradFill flip="none" rotWithShape="1">
              <a:gsLst>
                <a:gs pos="0">
                  <a:srgbClr val="FF5C39"/>
                </a:gs>
                <a:gs pos="26000">
                  <a:srgbClr val="F4364C"/>
                </a:gs>
                <a:gs pos="50000">
                  <a:srgbClr val="C03BC4"/>
                </a:gs>
                <a:gs pos="100000">
                  <a:schemeClr val="accent6"/>
                </a:gs>
                <a:gs pos="77000">
                  <a:srgbClr val="0078D4"/>
                </a:gs>
              </a:gsLst>
              <a:path path="circle">
                <a:fillToRect r="100000" b="100000"/>
              </a:path>
              <a:tileRect l="-100000" t="-100000"/>
            </a:gradFill>
            <a:prstDash val="solid"/>
            <a:miter lim="800000"/>
          </a:ln>
          <a:effectLst/>
        </p:spPr>
        <p:txBody>
          <a:bodyPr lIns="288000" tIns="171450" bIns="171450" rtlCol="0" anchor="ctr"/>
          <a:lstStyle/>
          <a:p>
            <a:pPr defTabSz="857250"/>
            <a:endParaRPr lang="en-AU" sz="1000" kern="0">
              <a:solidFill>
                <a:schemeClr val="tx1"/>
              </a:solidFill>
              <a:latin typeface="Segoe UI Semibold"/>
            </a:endParaRPr>
          </a:p>
        </p:txBody>
      </p:sp>
      <p:sp>
        <p:nvSpPr>
          <p:cNvPr id="24" name="Text Placeholder 11">
            <a:extLst>
              <a:ext uri="{FF2B5EF4-FFF2-40B4-BE49-F238E27FC236}">
                <a16:creationId xmlns:a16="http://schemas.microsoft.com/office/drawing/2014/main" id="{90D0B746-8F2E-47C0-4057-59066173F43C}"/>
              </a:ext>
            </a:extLst>
          </p:cNvPr>
          <p:cNvSpPr>
            <a:spLocks noGrp="1"/>
          </p:cNvSpPr>
          <p:nvPr>
            <p:ph type="body" sz="quarter" idx="10"/>
          </p:nvPr>
        </p:nvSpPr>
        <p:spPr>
          <a:xfrm>
            <a:off x="551405" y="1890713"/>
            <a:ext cx="6088981" cy="4297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5280585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Panel with text and image">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p:nvGrpSpPr>
        <p:grpSpPr>
          <a:xfrm>
            <a:off x="0" y="-34036"/>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pic>
        <p:nvPicPr>
          <p:cNvPr id="3" name="Picture 2">
            <a:extLst>
              <a:ext uri="{FF2B5EF4-FFF2-40B4-BE49-F238E27FC236}">
                <a16:creationId xmlns:a16="http://schemas.microsoft.com/office/drawing/2014/main" id="{B1C05131-63AB-9757-BC02-10E068E169BA}"/>
              </a:ext>
              <a:ext uri="{C183D7F6-B498-43B3-948B-1728B52AA6E4}">
                <adec:decorative xmlns:adec="http://schemas.microsoft.com/office/drawing/2017/decorative" val="1"/>
              </a:ext>
            </a:extLst>
          </p:cNvPr>
          <p:cNvPicPr>
            <a:picLocks/>
          </p:cNvPicPr>
          <p:nvPr userDrawn="1"/>
        </p:nvPicPr>
        <p:blipFill rotWithShape="1">
          <a:blip r:embed="rId3" cstate="screen">
            <a:alphaModFix amt="45000"/>
            <a:extLst>
              <a:ext uri="{28A0092B-C50C-407E-A947-70E740481C1C}">
                <a14:useLocalDpi xmlns:a14="http://schemas.microsoft.com/office/drawing/2010/main"/>
              </a:ext>
            </a:extLst>
          </a:blip>
          <a:srcRect/>
          <a:stretch/>
        </p:blipFill>
        <p:spPr>
          <a:xfrm>
            <a:off x="323727" y="1493001"/>
            <a:ext cx="11556250" cy="4959271"/>
          </a:xfrm>
          <a:prstGeom prst="roundRect">
            <a:avLst>
              <a:gd name="adj" fmla="val 4739"/>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Tree>
    <p:extLst>
      <p:ext uri="{BB962C8B-B14F-4D97-AF65-F5344CB8AC3E}">
        <p14:creationId xmlns:p14="http://schemas.microsoft.com/office/powerpoint/2010/main" val="314761434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emos and labs">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p:nvGrpSpPr>
        <p:grpSpPr>
          <a:xfrm>
            <a:off x="0" y="-34036"/>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pic>
        <p:nvPicPr>
          <p:cNvPr id="3" name="Picture 2">
            <a:extLst>
              <a:ext uri="{FF2B5EF4-FFF2-40B4-BE49-F238E27FC236}">
                <a16:creationId xmlns:a16="http://schemas.microsoft.com/office/drawing/2014/main" id="{B1C05131-63AB-9757-BC02-10E068E169BA}"/>
              </a:ext>
              <a:ext uri="{C183D7F6-B498-43B3-948B-1728B52AA6E4}">
                <adec:decorative xmlns:adec="http://schemas.microsoft.com/office/drawing/2017/decorative" val="1"/>
              </a:ext>
            </a:extLst>
          </p:cNvPr>
          <p:cNvPicPr>
            <a:picLocks/>
          </p:cNvPicPr>
          <p:nvPr userDrawn="1"/>
        </p:nvPicPr>
        <p:blipFill rotWithShape="1">
          <a:blip r:embed="rId3" cstate="screen">
            <a:alphaModFix amt="45000"/>
            <a:extLst>
              <a:ext uri="{28A0092B-C50C-407E-A947-70E740481C1C}">
                <a14:useLocalDpi xmlns:a14="http://schemas.microsoft.com/office/drawing/2010/main"/>
              </a:ext>
            </a:extLst>
          </a:blip>
          <a:srcRect/>
          <a:stretch/>
        </p:blipFill>
        <p:spPr>
          <a:xfrm>
            <a:off x="551405" y="1493001"/>
            <a:ext cx="11053856" cy="4959271"/>
          </a:xfrm>
          <a:prstGeom prst="roundRect">
            <a:avLst>
              <a:gd name="adj" fmla="val 4739"/>
            </a:avLst>
          </a:prstGeom>
          <a:solidFill>
            <a:schemeClr val="tx1">
              <a:alpha val="5000"/>
            </a:schemeClr>
          </a:solidFill>
          <a:ln>
            <a:noFill/>
            <a:headEnd type="none" w="med" len="med"/>
            <a:tailEnd type="none" w="med" len="med"/>
          </a:ln>
          <a:effectLst>
            <a:outerShdw blurRad="63500" dist="127000" dir="2700000" algn="tl" rotWithShape="0">
              <a:srgbClr val="454142">
                <a:alpha val="20000"/>
              </a:srgbClr>
            </a:outerShdw>
          </a:effectLst>
        </p:spPr>
      </p:pic>
      <p:sp>
        <p:nvSpPr>
          <p:cNvPr id="23" name="Rectangle: Rounded Corners 22">
            <a:extLst>
              <a:ext uri="{FF2B5EF4-FFF2-40B4-BE49-F238E27FC236}">
                <a16:creationId xmlns:a16="http://schemas.microsoft.com/office/drawing/2014/main" id="{A4AE6B9D-8DA9-2137-E349-CEAF670DDB0D}"/>
              </a:ext>
            </a:extLst>
          </p:cNvPr>
          <p:cNvSpPr/>
          <p:nvPr userDrawn="1"/>
        </p:nvSpPr>
        <p:spPr>
          <a:xfrm>
            <a:off x="551405" y="1493001"/>
            <a:ext cx="11053855" cy="4959271"/>
          </a:xfrm>
          <a:prstGeom prst="roundRect">
            <a:avLst>
              <a:gd name="adj" fmla="val 4961"/>
            </a:avLst>
          </a:prstGeom>
          <a:noFill/>
          <a:ln w="41275" cap="flat" cmpd="sng" algn="ctr">
            <a:gradFill flip="none" rotWithShape="1">
              <a:gsLst>
                <a:gs pos="0">
                  <a:srgbClr val="FF5C39"/>
                </a:gs>
                <a:gs pos="26000">
                  <a:srgbClr val="F4364C"/>
                </a:gs>
                <a:gs pos="50000">
                  <a:srgbClr val="C03BC4"/>
                </a:gs>
                <a:gs pos="100000">
                  <a:schemeClr val="accent6"/>
                </a:gs>
                <a:gs pos="77000">
                  <a:srgbClr val="0078D4"/>
                </a:gs>
              </a:gsLst>
              <a:path path="circle">
                <a:fillToRect r="100000" b="100000"/>
              </a:path>
              <a:tileRect l="-100000" t="-100000"/>
            </a:gradFill>
            <a:prstDash val="solid"/>
            <a:miter lim="800000"/>
          </a:ln>
          <a:effectLst/>
        </p:spPr>
        <p:txBody>
          <a:bodyPr lIns="288000" tIns="171450" bIns="171450" rtlCol="0" anchor="ctr"/>
          <a:lstStyle/>
          <a:p>
            <a:pPr defTabSz="857250"/>
            <a:endParaRPr lang="en-AU" sz="1000" kern="0">
              <a:solidFill>
                <a:schemeClr val="tx1"/>
              </a:solidFill>
              <a:latin typeface="Segoe UI Semibold"/>
            </a:endParaRPr>
          </a:p>
        </p:txBody>
      </p:sp>
      <p:sp>
        <p:nvSpPr>
          <p:cNvPr id="24" name="Text Placeholder 11">
            <a:extLst>
              <a:ext uri="{FF2B5EF4-FFF2-40B4-BE49-F238E27FC236}">
                <a16:creationId xmlns:a16="http://schemas.microsoft.com/office/drawing/2014/main" id="{90D0B746-8F2E-47C0-4057-59066173F43C}"/>
              </a:ext>
            </a:extLst>
          </p:cNvPr>
          <p:cNvSpPr>
            <a:spLocks noGrp="1"/>
          </p:cNvSpPr>
          <p:nvPr>
            <p:ph type="body" sz="quarter" idx="10"/>
          </p:nvPr>
        </p:nvSpPr>
        <p:spPr>
          <a:xfrm>
            <a:off x="783417" y="1823955"/>
            <a:ext cx="10591992" cy="4297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2951221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92A9BCA8-EABB-A75F-0683-B85250D457B1}"/>
              </a:ext>
              <a:ext uri="{C183D7F6-B498-43B3-948B-1728B52AA6E4}">
                <adec:decorative xmlns:adec="http://schemas.microsoft.com/office/drawing/2017/decorative" val="1"/>
              </a:ext>
            </a:extLst>
          </p:cNvPr>
          <p:cNvSpPr>
            <a:spLocks/>
          </p:cNvSpPr>
          <p:nvPr userDrawn="1"/>
        </p:nvSpPr>
        <p:spPr bwMode="auto">
          <a:xfrm>
            <a:off x="586740" y="1615890"/>
            <a:ext cx="11018520" cy="4781126"/>
          </a:xfrm>
          <a:prstGeom prst="roundRect">
            <a:avLst>
              <a:gd name="adj" fmla="val 2937"/>
            </a:avLst>
          </a:prstGeom>
          <a:solidFill>
            <a:srgbClr val="F4F3F5">
              <a:alpha val="90000"/>
            </a:srgbClr>
          </a:solidFill>
          <a:ln w="12700">
            <a:solidFill>
              <a:schemeClr val="bg1">
                <a:alpha val="50000"/>
              </a:schemeClr>
            </a:solid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Segoe UI" panose="020B0502040204020203" pitchFamily="34" charset="0"/>
            </a:endParaRPr>
          </a:p>
        </p:txBody>
      </p:sp>
      <p:sp>
        <p:nvSpPr>
          <p:cNvPr id="4" name="Rectangle: Rounded Corners 43">
            <a:extLst>
              <a:ext uri="{FF2B5EF4-FFF2-40B4-BE49-F238E27FC236}">
                <a16:creationId xmlns:a16="http://schemas.microsoft.com/office/drawing/2014/main" id="{20C09BCA-0B8C-4890-50B9-346F969D9B7F}"/>
              </a:ext>
              <a:ext uri="{C183D7F6-B498-43B3-948B-1728B52AA6E4}">
                <adec:decorative xmlns:adec="http://schemas.microsoft.com/office/drawing/2017/decorative" val="1"/>
              </a:ext>
            </a:extLst>
          </p:cNvPr>
          <p:cNvSpPr>
            <a:spLocks/>
          </p:cNvSpPr>
          <p:nvPr userDrawn="1"/>
        </p:nvSpPr>
        <p:spPr bwMode="auto">
          <a:xfrm>
            <a:off x="4344936" y="2530720"/>
            <a:ext cx="3501033" cy="3738395"/>
          </a:xfrm>
          <a:prstGeom prst="roundRect">
            <a:avLst>
              <a:gd name="adj" fmla="val 5000"/>
            </a:avLst>
          </a:prstGeom>
          <a:solidFill>
            <a:schemeClr val="bg1"/>
          </a:soli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Segoe UI" panose="020B0502040204020203" pitchFamily="34" charset="0"/>
            </a:endParaRPr>
          </a:p>
        </p:txBody>
      </p:sp>
      <p:sp>
        <p:nvSpPr>
          <p:cNvPr id="5" name="Rectangle: Rounded Corners 43">
            <a:extLst>
              <a:ext uri="{FF2B5EF4-FFF2-40B4-BE49-F238E27FC236}">
                <a16:creationId xmlns:a16="http://schemas.microsoft.com/office/drawing/2014/main" id="{FFDF2462-E38D-2919-2227-3C1B9EB0DCAC}"/>
              </a:ext>
              <a:ext uri="{C183D7F6-B498-43B3-948B-1728B52AA6E4}">
                <adec:decorative xmlns:adec="http://schemas.microsoft.com/office/drawing/2017/decorative" val="1"/>
              </a:ext>
            </a:extLst>
          </p:cNvPr>
          <p:cNvSpPr>
            <a:spLocks/>
          </p:cNvSpPr>
          <p:nvPr userDrawn="1"/>
        </p:nvSpPr>
        <p:spPr bwMode="auto">
          <a:xfrm>
            <a:off x="7975371" y="2530720"/>
            <a:ext cx="3501033" cy="3738395"/>
          </a:xfrm>
          <a:prstGeom prst="roundRect">
            <a:avLst>
              <a:gd name="adj" fmla="val 5000"/>
            </a:avLst>
          </a:prstGeom>
          <a:solidFill>
            <a:schemeClr val="bg1"/>
          </a:soli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Segoe UI" panose="020B0502040204020203" pitchFamily="34" charset="0"/>
            </a:endParaRPr>
          </a:p>
        </p:txBody>
      </p:sp>
      <p:sp>
        <p:nvSpPr>
          <p:cNvPr id="6" name="Rectangle: Rounded Corners 43">
            <a:extLst>
              <a:ext uri="{FF2B5EF4-FFF2-40B4-BE49-F238E27FC236}">
                <a16:creationId xmlns:a16="http://schemas.microsoft.com/office/drawing/2014/main" id="{015FCB3E-A4D4-7FBE-36CB-41BF698025FD}"/>
              </a:ext>
              <a:ext uri="{C183D7F6-B498-43B3-948B-1728B52AA6E4}">
                <adec:decorative xmlns:adec="http://schemas.microsoft.com/office/drawing/2017/decorative" val="1"/>
              </a:ext>
            </a:extLst>
          </p:cNvPr>
          <p:cNvSpPr>
            <a:spLocks/>
          </p:cNvSpPr>
          <p:nvPr userDrawn="1"/>
        </p:nvSpPr>
        <p:spPr bwMode="auto">
          <a:xfrm>
            <a:off x="726582" y="2499031"/>
            <a:ext cx="3499121" cy="3738395"/>
          </a:xfrm>
          <a:prstGeom prst="roundRect">
            <a:avLst>
              <a:gd name="adj" fmla="val 5000"/>
            </a:avLst>
          </a:prstGeom>
          <a:solidFill>
            <a:schemeClr val="bg1"/>
          </a:soli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Segoe UI" panose="020B0502040204020203" pitchFamily="34" charset="0"/>
            </a:endParaRPr>
          </a:p>
        </p:txBody>
      </p:sp>
      <p:cxnSp>
        <p:nvCxnSpPr>
          <p:cNvPr id="9" name="Straight Connector 8">
            <a:extLst>
              <a:ext uri="{FF2B5EF4-FFF2-40B4-BE49-F238E27FC236}">
                <a16:creationId xmlns:a16="http://schemas.microsoft.com/office/drawing/2014/main" id="{917292BC-B7EE-A4F3-290A-4639D8991280}"/>
              </a:ext>
            </a:extLst>
          </p:cNvPr>
          <p:cNvCxnSpPr>
            <a:cxnSpLocks/>
          </p:cNvCxnSpPr>
          <p:nvPr userDrawn="1"/>
        </p:nvCxnSpPr>
        <p:spPr>
          <a:xfrm>
            <a:off x="967931" y="4216620"/>
            <a:ext cx="3016423"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5D0891C-94A7-8CAC-3E05-6CCA98790F2E}"/>
              </a:ext>
            </a:extLst>
          </p:cNvPr>
          <p:cNvCxnSpPr/>
          <p:nvPr userDrawn="1"/>
        </p:nvCxnSpPr>
        <p:spPr>
          <a:xfrm>
            <a:off x="967931" y="5273522"/>
            <a:ext cx="3016423"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6" name="Round Same Side Corner Rectangle 17">
            <a:extLst>
              <a:ext uri="{FF2B5EF4-FFF2-40B4-BE49-F238E27FC236}">
                <a16:creationId xmlns:a16="http://schemas.microsoft.com/office/drawing/2014/main" id="{60A955A0-AC39-49C4-C750-56CDF00C0A41}"/>
              </a:ext>
            </a:extLst>
          </p:cNvPr>
          <p:cNvSpPr>
            <a:spLocks/>
          </p:cNvSpPr>
          <p:nvPr userDrawn="1"/>
        </p:nvSpPr>
        <p:spPr bwMode="auto">
          <a:xfrm rot="10800000" flipH="1" flipV="1">
            <a:off x="928623" y="1453355"/>
            <a:ext cx="10334754" cy="389513"/>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sp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491019"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w="3175">
                <a:noFill/>
              </a:ln>
              <a:solidFill>
                <a:srgbClr val="FFFFFF"/>
              </a:solidFill>
              <a:effectLst/>
              <a:uLnTx/>
              <a:uFillTx/>
              <a:latin typeface="Segoe UI"/>
              <a:ea typeface="+mn-ea"/>
              <a:cs typeface="+mn-cs"/>
            </a:endParaRPr>
          </a:p>
        </p:txBody>
      </p:sp>
      <p:sp>
        <p:nvSpPr>
          <p:cNvPr id="27" name="Freeform: Shape 33">
            <a:extLst>
              <a:ext uri="{FF2B5EF4-FFF2-40B4-BE49-F238E27FC236}">
                <a16:creationId xmlns:a16="http://schemas.microsoft.com/office/drawing/2014/main" id="{6A50EA5D-3A29-9A06-831E-A1162DD1ACF8}"/>
              </a:ext>
              <a:ext uri="{C183D7F6-B498-43B3-948B-1728B52AA6E4}">
                <adec:decorative xmlns:adec="http://schemas.microsoft.com/office/drawing/2017/decorative" val="1"/>
              </a:ext>
            </a:extLst>
          </p:cNvPr>
          <p:cNvSpPr>
            <a:spLocks/>
          </p:cNvSpPr>
          <p:nvPr/>
        </p:nvSpPr>
        <p:spPr bwMode="auto">
          <a:xfrm>
            <a:off x="5705425" y="2140694"/>
            <a:ext cx="780054" cy="780054"/>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30" name="Freeform: Shape 33">
            <a:extLst>
              <a:ext uri="{FF2B5EF4-FFF2-40B4-BE49-F238E27FC236}">
                <a16:creationId xmlns:a16="http://schemas.microsoft.com/office/drawing/2014/main" id="{C9D9308C-50BB-ADF9-ADFB-B666A1C14B64}"/>
              </a:ext>
              <a:ext uri="{C183D7F6-B498-43B3-948B-1728B52AA6E4}">
                <adec:decorative xmlns:adec="http://schemas.microsoft.com/office/drawing/2017/decorative" val="1"/>
              </a:ext>
            </a:extLst>
          </p:cNvPr>
          <p:cNvSpPr>
            <a:spLocks/>
          </p:cNvSpPr>
          <p:nvPr/>
        </p:nvSpPr>
        <p:spPr bwMode="auto">
          <a:xfrm>
            <a:off x="2086116" y="2117233"/>
            <a:ext cx="780054" cy="780054"/>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33" name="Freeform: Shape 33">
            <a:extLst>
              <a:ext uri="{FF2B5EF4-FFF2-40B4-BE49-F238E27FC236}">
                <a16:creationId xmlns:a16="http://schemas.microsoft.com/office/drawing/2014/main" id="{9F4EDF6C-2162-19F8-4E23-0DE3F38F02A6}"/>
              </a:ext>
              <a:ext uri="{C183D7F6-B498-43B3-948B-1728B52AA6E4}">
                <adec:decorative xmlns:adec="http://schemas.microsoft.com/office/drawing/2017/decorative" val="1"/>
              </a:ext>
            </a:extLst>
          </p:cNvPr>
          <p:cNvSpPr>
            <a:spLocks/>
          </p:cNvSpPr>
          <p:nvPr/>
        </p:nvSpPr>
        <p:spPr bwMode="auto">
          <a:xfrm>
            <a:off x="9335861" y="2149574"/>
            <a:ext cx="780054" cy="780054"/>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37" name="Title 1">
            <a:extLst>
              <a:ext uri="{FF2B5EF4-FFF2-40B4-BE49-F238E27FC236}">
                <a16:creationId xmlns:a16="http://schemas.microsoft.com/office/drawing/2014/main" id="{E16B2416-A474-BE54-2634-DC39DC26E8F8}"/>
              </a:ext>
            </a:extLst>
          </p:cNvPr>
          <p:cNvSpPr>
            <a:spLocks noGrp="1"/>
          </p:cNvSpPr>
          <p:nvPr>
            <p:ph type="title" hasCustomPrompt="1"/>
          </p:nvPr>
        </p:nvSpPr>
        <p:spPr>
          <a:xfrm>
            <a:off x="460087" y="566367"/>
            <a:ext cx="9144000" cy="415498"/>
          </a:xfrm>
          <a:prstGeom prst="rect">
            <a:avLst/>
          </a:prstGeom>
          <a:noFill/>
        </p:spPr>
        <p:txBody>
          <a:bodyPr vert="horz" wrap="square" lIns="0" tIns="0" rIns="0" bIns="0" rtlCol="0" anchor="b" anchorCtr="0">
            <a:spAutoFit/>
          </a:bodyPr>
          <a:lstStyle>
            <a:lvl1pPr>
              <a:defRPr lang="en-US" sz="3000" dirty="0">
                <a:solidFill>
                  <a:schemeClr val="tx1"/>
                </a:solidFill>
                <a:latin typeface="+mj-lt"/>
                <a:cs typeface="Segoe UI" pitchFamily="34" charset="0"/>
              </a:defRPr>
            </a:lvl1pPr>
          </a:lstStyle>
          <a:p>
            <a:pPr lvl="0">
              <a:lnSpc>
                <a:spcPct val="90000"/>
              </a:lnSpc>
            </a:pPr>
            <a:r>
              <a:rPr lang="en-US"/>
              <a:t>Module 1 Title</a:t>
            </a:r>
          </a:p>
        </p:txBody>
      </p:sp>
    </p:spTree>
    <p:extLst>
      <p:ext uri="{BB962C8B-B14F-4D97-AF65-F5344CB8AC3E}">
        <p14:creationId xmlns:p14="http://schemas.microsoft.com/office/powerpoint/2010/main" val="123283518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3 Items">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p:nvGrpSpPr>
        <p:grpSpPr>
          <a:xfrm>
            <a:off x="0" y="-34036"/>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cxnSp>
        <p:nvCxnSpPr>
          <p:cNvPr id="4" name="Straight Connector 3">
            <a:extLst>
              <a:ext uri="{FF2B5EF4-FFF2-40B4-BE49-F238E27FC236}">
                <a16:creationId xmlns:a16="http://schemas.microsoft.com/office/drawing/2014/main" id="{9B5E662D-15EB-9759-9560-659DB82C96E2}"/>
              </a:ext>
              <a:ext uri="{C183D7F6-B498-43B3-948B-1728B52AA6E4}">
                <adec:decorative xmlns:adec="http://schemas.microsoft.com/office/drawing/2017/decorative" val="1"/>
              </a:ext>
            </a:extLst>
          </p:cNvPr>
          <p:cNvCxnSpPr>
            <a:cxnSpLocks/>
          </p:cNvCxnSpPr>
          <p:nvPr userDrawn="1"/>
        </p:nvCxnSpPr>
        <p:spPr>
          <a:xfrm>
            <a:off x="0" y="1489747"/>
            <a:ext cx="11827823"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13" name="Rectangle: Rounded Corners 12">
            <a:extLst>
              <a:ext uri="{FF2B5EF4-FFF2-40B4-BE49-F238E27FC236}">
                <a16:creationId xmlns:a16="http://schemas.microsoft.com/office/drawing/2014/main" id="{360F727A-CE1C-844A-1ADD-B6273BB88C0C}"/>
              </a:ext>
              <a:ext uri="{C183D7F6-B498-43B3-948B-1728B52AA6E4}">
                <adec:decorative xmlns:adec="http://schemas.microsoft.com/office/drawing/2017/decorative" val="1"/>
              </a:ext>
            </a:extLst>
          </p:cNvPr>
          <p:cNvSpPr>
            <a:spLocks/>
          </p:cNvSpPr>
          <p:nvPr userDrawn="1"/>
        </p:nvSpPr>
        <p:spPr bwMode="auto">
          <a:xfrm>
            <a:off x="589533" y="1954230"/>
            <a:ext cx="10727756" cy="4306124"/>
          </a:xfrm>
          <a:prstGeom prst="roundRect">
            <a:avLst>
              <a:gd name="adj" fmla="val 3931"/>
            </a:avLst>
          </a:prstGeom>
          <a:ln w="12700" cap="rnd">
            <a:solidFill>
              <a:srgbClr val="3A4953"/>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42634" rIns="0" bIns="0" numCol="1" spcCol="0" rtlCol="0" fromWordArt="0" anchor="ctr" anchorCtr="0" forceAA="0" compatLnSpc="1">
            <a:prstTxWarp prst="textNoShape">
              <a:avLst/>
            </a:prstTxWarp>
            <a:noAutofit/>
          </a:bodyPr>
          <a:lstStyle/>
          <a:p>
            <a:pPr marL="0" marR="0" lvl="0" indent="0" algn="ctr" defTabSz="811702" rtl="0" eaLnBrk="1" fontAlgn="auto" latinLnBrk="0" hangingPunct="1">
              <a:lnSpc>
                <a:spcPct val="100000"/>
              </a:lnSpc>
              <a:spcBef>
                <a:spcPts val="174"/>
              </a:spcBef>
              <a:spcAft>
                <a:spcPts val="0"/>
              </a:spcAft>
              <a:buClrTx/>
              <a:buSzTx/>
              <a:buFontTx/>
              <a:buNone/>
              <a:tabLst/>
              <a:defRPr/>
            </a:pPr>
            <a:endParaRPr kumimoji="0" lang="en-US" sz="2400" b="1" i="0" u="none" strike="noStrike" kern="1200" cap="none" spc="0" normalizeH="0" baseline="0" noProof="0">
              <a:ln>
                <a:noFill/>
              </a:ln>
              <a:gradFill>
                <a:gsLst>
                  <a:gs pos="41958">
                    <a:srgbClr val="FFFFFF"/>
                  </a:gs>
                  <a:gs pos="63000">
                    <a:srgbClr val="FFFFFF"/>
                  </a:gs>
                </a:gsLst>
                <a:lin ang="0" scaled="0"/>
              </a:gradFill>
              <a:effectLst/>
              <a:uLnTx/>
              <a:uFillTx/>
              <a:latin typeface="Segoe UI Semibold"/>
              <a:ea typeface="+mn-ea"/>
              <a:cs typeface="+mn-cs"/>
            </a:endParaRPr>
          </a:p>
        </p:txBody>
      </p:sp>
      <p:sp>
        <p:nvSpPr>
          <p:cNvPr id="14" name="Rectangle: Top Corners Rounded 49">
            <a:extLst>
              <a:ext uri="{FF2B5EF4-FFF2-40B4-BE49-F238E27FC236}">
                <a16:creationId xmlns:a16="http://schemas.microsoft.com/office/drawing/2014/main" id="{0BD071A1-CF62-0EEF-C965-C44123F78839}"/>
              </a:ext>
              <a:ext uri="{C183D7F6-B498-43B3-948B-1728B52AA6E4}">
                <adec:decorative xmlns:adec="http://schemas.microsoft.com/office/drawing/2017/decorative" val="1"/>
              </a:ext>
            </a:extLst>
          </p:cNvPr>
          <p:cNvSpPr/>
          <p:nvPr userDrawn="1"/>
        </p:nvSpPr>
        <p:spPr bwMode="auto">
          <a:xfrm rot="16200000">
            <a:off x="1535607" y="1381986"/>
            <a:ext cx="1095790" cy="2659246"/>
          </a:xfrm>
          <a:prstGeom prst="roundRect">
            <a:avLst>
              <a:gd name="adj" fmla="val 10491"/>
            </a:avLst>
          </a:prstGeom>
          <a:gradFill flip="none" rotWithShape="1">
            <a:gsLst>
              <a:gs pos="0">
                <a:srgbClr val="0A6BBA"/>
              </a:gs>
              <a:gs pos="79000">
                <a:srgbClr val="318581"/>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sp>
        <p:nvSpPr>
          <p:cNvPr id="26" name="Text Placeholder 25">
            <a:extLst>
              <a:ext uri="{FF2B5EF4-FFF2-40B4-BE49-F238E27FC236}">
                <a16:creationId xmlns:a16="http://schemas.microsoft.com/office/drawing/2014/main" id="{E1B27E44-EA43-A935-8990-5402881050D0}"/>
              </a:ext>
            </a:extLst>
          </p:cNvPr>
          <p:cNvSpPr>
            <a:spLocks noGrp="1"/>
          </p:cNvSpPr>
          <p:nvPr>
            <p:ph type="body" sz="quarter" idx="10" hasCustomPrompt="1"/>
          </p:nvPr>
        </p:nvSpPr>
        <p:spPr>
          <a:xfrm>
            <a:off x="3711575" y="2587625"/>
            <a:ext cx="6951663" cy="327025"/>
          </a:xfrm>
        </p:spPr>
        <p:txBody>
          <a:bodyPr/>
          <a:lstStyle>
            <a:lvl3pPr marL="457200" indent="0">
              <a:buNone/>
              <a:defRPr/>
            </a:lvl3pPr>
            <a:lvl5pPr marL="855663" indent="0">
              <a:buNone/>
              <a:defRPr/>
            </a:lvl5pPr>
          </a:lstStyle>
          <a:p>
            <a:pPr lvl="4"/>
            <a:r>
              <a:rPr lang="en-GB"/>
              <a:t>Text 1</a:t>
            </a:r>
            <a:endParaRPr lang="en-US"/>
          </a:p>
        </p:txBody>
      </p:sp>
      <p:sp>
        <p:nvSpPr>
          <p:cNvPr id="17" name="Rectangle: Top Corners Rounded 51">
            <a:extLst>
              <a:ext uri="{FF2B5EF4-FFF2-40B4-BE49-F238E27FC236}">
                <a16:creationId xmlns:a16="http://schemas.microsoft.com/office/drawing/2014/main" id="{418C5EAF-7534-27CE-82B0-96C6B4E86D85}"/>
              </a:ext>
              <a:ext uri="{C183D7F6-B498-43B3-948B-1728B52AA6E4}">
                <adec:decorative xmlns:adec="http://schemas.microsoft.com/office/drawing/2017/decorative" val="1"/>
              </a:ext>
            </a:extLst>
          </p:cNvPr>
          <p:cNvSpPr/>
          <p:nvPr userDrawn="1"/>
        </p:nvSpPr>
        <p:spPr bwMode="auto">
          <a:xfrm rot="16200000">
            <a:off x="1535607" y="2811512"/>
            <a:ext cx="1095790" cy="2659246"/>
          </a:xfrm>
          <a:prstGeom prst="roundRect">
            <a:avLst>
              <a:gd name="adj" fmla="val 10491"/>
            </a:avLst>
          </a:prstGeom>
          <a:gradFill flip="none" rotWithShape="1">
            <a:gsLst>
              <a:gs pos="0">
                <a:srgbClr val="AC35AF"/>
              </a:gs>
              <a:gs pos="80000">
                <a:srgbClr val="0A6BBA"/>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cxnSp>
        <p:nvCxnSpPr>
          <p:cNvPr id="20" name="!!line2">
            <a:extLst>
              <a:ext uri="{FF2B5EF4-FFF2-40B4-BE49-F238E27FC236}">
                <a16:creationId xmlns:a16="http://schemas.microsoft.com/office/drawing/2014/main" id="{16D8E3E5-4268-377F-A86D-686EC71054F3}"/>
              </a:ext>
              <a:ext uri="{C183D7F6-B498-43B3-948B-1728B52AA6E4}">
                <adec:decorative xmlns:adec="http://schemas.microsoft.com/office/drawing/2017/decorative" val="1"/>
              </a:ext>
            </a:extLst>
          </p:cNvPr>
          <p:cNvCxnSpPr>
            <a:cxnSpLocks/>
          </p:cNvCxnSpPr>
          <p:nvPr userDrawn="1"/>
        </p:nvCxnSpPr>
        <p:spPr>
          <a:xfrm flipH="1">
            <a:off x="3712019" y="3379287"/>
            <a:ext cx="7407195" cy="0"/>
          </a:xfrm>
          <a:prstGeom prst="line">
            <a:avLst/>
          </a:prstGeom>
          <a:ln w="12700" cap="rnd">
            <a:solidFill>
              <a:srgbClr val="454142">
                <a:alpha val="20000"/>
              </a:srgbClr>
            </a:solidFill>
            <a:headEnd type="none" w="lg" len="sm"/>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cxnSp>
      <p:cxnSp>
        <p:nvCxnSpPr>
          <p:cNvPr id="21" name="!!line2">
            <a:extLst>
              <a:ext uri="{FF2B5EF4-FFF2-40B4-BE49-F238E27FC236}">
                <a16:creationId xmlns:a16="http://schemas.microsoft.com/office/drawing/2014/main" id="{ED48ABF5-D24E-56D5-D61F-EFDDA5D4579C}"/>
              </a:ext>
              <a:ext uri="{C183D7F6-B498-43B3-948B-1728B52AA6E4}">
                <adec:decorative xmlns:adec="http://schemas.microsoft.com/office/drawing/2017/decorative" val="1"/>
              </a:ext>
            </a:extLst>
          </p:cNvPr>
          <p:cNvCxnSpPr>
            <a:cxnSpLocks/>
          </p:cNvCxnSpPr>
          <p:nvPr userDrawn="1"/>
        </p:nvCxnSpPr>
        <p:spPr>
          <a:xfrm flipH="1">
            <a:off x="3712019" y="4857581"/>
            <a:ext cx="7407195" cy="0"/>
          </a:xfrm>
          <a:prstGeom prst="line">
            <a:avLst/>
          </a:prstGeom>
          <a:ln w="12700" cap="rnd">
            <a:solidFill>
              <a:srgbClr val="454142">
                <a:alpha val="20000"/>
              </a:srgbClr>
            </a:solidFill>
            <a:headEnd type="none" w="lg" len="sm"/>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cxnSp>
      <p:sp>
        <p:nvSpPr>
          <p:cNvPr id="22" name="Rectangle: Top Corners Rounded 52">
            <a:extLst>
              <a:ext uri="{FF2B5EF4-FFF2-40B4-BE49-F238E27FC236}">
                <a16:creationId xmlns:a16="http://schemas.microsoft.com/office/drawing/2014/main" id="{88C4D4FF-56F1-1C78-23E8-8856E8031B06}"/>
              </a:ext>
              <a:ext uri="{C183D7F6-B498-43B3-948B-1728B52AA6E4}">
                <adec:decorative xmlns:adec="http://schemas.microsoft.com/office/drawing/2017/decorative" val="1"/>
              </a:ext>
            </a:extLst>
          </p:cNvPr>
          <p:cNvSpPr/>
          <p:nvPr userDrawn="1"/>
        </p:nvSpPr>
        <p:spPr bwMode="auto">
          <a:xfrm rot="16200000">
            <a:off x="1535608" y="4192271"/>
            <a:ext cx="1095790" cy="2659246"/>
          </a:xfrm>
          <a:prstGeom prst="roundRect">
            <a:avLst>
              <a:gd name="adj" fmla="val 10491"/>
            </a:avLst>
          </a:prstGeom>
          <a:gradFill flip="none" rotWithShape="1">
            <a:gsLst>
              <a:gs pos="0">
                <a:srgbClr val="F65567"/>
              </a:gs>
              <a:gs pos="80000">
                <a:srgbClr val="AC35AF"/>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sp>
        <p:nvSpPr>
          <p:cNvPr id="27" name="Text Placeholder 25">
            <a:extLst>
              <a:ext uri="{FF2B5EF4-FFF2-40B4-BE49-F238E27FC236}">
                <a16:creationId xmlns:a16="http://schemas.microsoft.com/office/drawing/2014/main" id="{4B31177F-6AD8-7802-9000-BB6075C2452E}"/>
              </a:ext>
            </a:extLst>
          </p:cNvPr>
          <p:cNvSpPr>
            <a:spLocks noGrp="1"/>
          </p:cNvSpPr>
          <p:nvPr>
            <p:ph type="body" sz="quarter" idx="11" hasCustomPrompt="1"/>
          </p:nvPr>
        </p:nvSpPr>
        <p:spPr>
          <a:xfrm>
            <a:off x="3732032" y="4012682"/>
            <a:ext cx="6951663" cy="327025"/>
          </a:xfrm>
        </p:spPr>
        <p:txBody>
          <a:bodyPr/>
          <a:lstStyle>
            <a:lvl3pPr marL="457200" indent="0">
              <a:buNone/>
              <a:defRPr/>
            </a:lvl3pPr>
            <a:lvl5pPr marL="855663" indent="0">
              <a:buNone/>
              <a:defRPr/>
            </a:lvl5pPr>
          </a:lstStyle>
          <a:p>
            <a:pPr lvl="4"/>
            <a:r>
              <a:rPr lang="en-GB"/>
              <a:t>Text 2</a:t>
            </a:r>
            <a:endParaRPr lang="en-US"/>
          </a:p>
        </p:txBody>
      </p:sp>
      <p:sp>
        <p:nvSpPr>
          <p:cNvPr id="28" name="Text Placeholder 25">
            <a:extLst>
              <a:ext uri="{FF2B5EF4-FFF2-40B4-BE49-F238E27FC236}">
                <a16:creationId xmlns:a16="http://schemas.microsoft.com/office/drawing/2014/main" id="{A757BDE3-A297-9CCF-DCD0-AC57C405B72B}"/>
              </a:ext>
            </a:extLst>
          </p:cNvPr>
          <p:cNvSpPr>
            <a:spLocks noGrp="1"/>
          </p:cNvSpPr>
          <p:nvPr>
            <p:ph type="body" sz="quarter" idx="12" hasCustomPrompt="1"/>
          </p:nvPr>
        </p:nvSpPr>
        <p:spPr>
          <a:xfrm>
            <a:off x="3711574" y="5368253"/>
            <a:ext cx="6951663" cy="327025"/>
          </a:xfrm>
        </p:spPr>
        <p:txBody>
          <a:bodyPr/>
          <a:lstStyle>
            <a:lvl3pPr marL="457200" indent="0">
              <a:buNone/>
              <a:defRPr/>
            </a:lvl3pPr>
            <a:lvl5pPr marL="855663" indent="0">
              <a:buNone/>
              <a:defRPr/>
            </a:lvl5pPr>
          </a:lstStyle>
          <a:p>
            <a:pPr lvl="4"/>
            <a:r>
              <a:rPr lang="en-GB"/>
              <a:t>Text 3</a:t>
            </a:r>
            <a:endParaRPr lang="en-US"/>
          </a:p>
        </p:txBody>
      </p:sp>
      <p:sp>
        <p:nvSpPr>
          <p:cNvPr id="32" name="Text Placeholder 31">
            <a:extLst>
              <a:ext uri="{FF2B5EF4-FFF2-40B4-BE49-F238E27FC236}">
                <a16:creationId xmlns:a16="http://schemas.microsoft.com/office/drawing/2014/main" id="{879F3139-8057-BD1F-F52A-CB8551C6A304}"/>
              </a:ext>
            </a:extLst>
          </p:cNvPr>
          <p:cNvSpPr>
            <a:spLocks noGrp="1"/>
          </p:cNvSpPr>
          <p:nvPr>
            <p:ph type="body" sz="quarter" idx="13" hasCustomPrompt="1"/>
          </p:nvPr>
        </p:nvSpPr>
        <p:spPr>
          <a:xfrm>
            <a:off x="1138238" y="2518635"/>
            <a:ext cx="1847850" cy="422275"/>
          </a:xfrm>
        </p:spPr>
        <p:txBody>
          <a:bodyPr/>
          <a:lstStyle>
            <a:lvl1pPr marL="0" indent="0">
              <a:buNone/>
              <a:defRPr sz="2400">
                <a:solidFill>
                  <a:schemeClr val="bg1"/>
                </a:solidFill>
                <a:latin typeface="+mj-lt"/>
              </a:defRPr>
            </a:lvl1pPr>
          </a:lstStyle>
          <a:p>
            <a:pPr lvl="0"/>
            <a:r>
              <a:rPr lang="en-US"/>
              <a:t>Item 1</a:t>
            </a:r>
          </a:p>
        </p:txBody>
      </p:sp>
      <p:sp>
        <p:nvSpPr>
          <p:cNvPr id="33" name="Text Placeholder 31">
            <a:extLst>
              <a:ext uri="{FF2B5EF4-FFF2-40B4-BE49-F238E27FC236}">
                <a16:creationId xmlns:a16="http://schemas.microsoft.com/office/drawing/2014/main" id="{99D72BA4-51F1-4B80-938F-DDCB8D215F6E}"/>
              </a:ext>
            </a:extLst>
          </p:cNvPr>
          <p:cNvSpPr>
            <a:spLocks noGrp="1"/>
          </p:cNvSpPr>
          <p:nvPr>
            <p:ph type="body" sz="quarter" idx="14" hasCustomPrompt="1"/>
          </p:nvPr>
        </p:nvSpPr>
        <p:spPr>
          <a:xfrm>
            <a:off x="1138238" y="3965056"/>
            <a:ext cx="1847850" cy="422275"/>
          </a:xfrm>
        </p:spPr>
        <p:txBody>
          <a:bodyPr/>
          <a:lstStyle>
            <a:lvl1pPr marL="0" indent="0">
              <a:buNone/>
              <a:defRPr sz="2400">
                <a:solidFill>
                  <a:schemeClr val="bg1"/>
                </a:solidFill>
                <a:latin typeface="+mj-lt"/>
              </a:defRPr>
            </a:lvl1pPr>
          </a:lstStyle>
          <a:p>
            <a:pPr lvl="0"/>
            <a:r>
              <a:rPr lang="en-US"/>
              <a:t>Item 2</a:t>
            </a:r>
          </a:p>
        </p:txBody>
      </p:sp>
      <p:sp>
        <p:nvSpPr>
          <p:cNvPr id="34" name="Text Placeholder 31">
            <a:extLst>
              <a:ext uri="{FF2B5EF4-FFF2-40B4-BE49-F238E27FC236}">
                <a16:creationId xmlns:a16="http://schemas.microsoft.com/office/drawing/2014/main" id="{E781CAB7-AC96-7A75-79B3-726298974634}"/>
              </a:ext>
            </a:extLst>
          </p:cNvPr>
          <p:cNvSpPr>
            <a:spLocks noGrp="1"/>
          </p:cNvSpPr>
          <p:nvPr>
            <p:ph type="body" sz="quarter" idx="15" hasCustomPrompt="1"/>
          </p:nvPr>
        </p:nvSpPr>
        <p:spPr>
          <a:xfrm>
            <a:off x="1159577" y="5320627"/>
            <a:ext cx="1847850" cy="422275"/>
          </a:xfrm>
        </p:spPr>
        <p:txBody>
          <a:bodyPr/>
          <a:lstStyle>
            <a:lvl1pPr marL="0" indent="0">
              <a:buNone/>
              <a:defRPr sz="2400">
                <a:solidFill>
                  <a:schemeClr val="bg1"/>
                </a:solidFill>
                <a:latin typeface="+mj-lt"/>
              </a:defRPr>
            </a:lvl1pPr>
          </a:lstStyle>
          <a:p>
            <a:pPr lvl="0"/>
            <a:r>
              <a:rPr lang="en-US"/>
              <a:t>Item 3</a:t>
            </a:r>
          </a:p>
        </p:txBody>
      </p:sp>
    </p:spTree>
    <p:extLst>
      <p:ext uri="{BB962C8B-B14F-4D97-AF65-F5344CB8AC3E}">
        <p14:creationId xmlns:p14="http://schemas.microsoft.com/office/powerpoint/2010/main" val="214155567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E All">
    <p:spTree>
      <p:nvGrpSpPr>
        <p:cNvPr id="1" name=""/>
        <p:cNvGrpSpPr/>
        <p:nvPr/>
      </p:nvGrpSpPr>
      <p:grpSpPr>
        <a:xfrm>
          <a:off x="0" y="0"/>
          <a:ext cx="0" cy="0"/>
          <a:chOff x="0" y="0"/>
          <a:chExt cx="0" cy="0"/>
        </a:xfrm>
      </p:grpSpPr>
      <p:grpSp>
        <p:nvGrpSpPr>
          <p:cNvPr id="17" name="background">
            <a:extLst>
              <a:ext uri="{FF2B5EF4-FFF2-40B4-BE49-F238E27FC236}">
                <a16:creationId xmlns:a16="http://schemas.microsoft.com/office/drawing/2014/main" id="{07F4A138-3712-302D-3929-D64CE65380A5}"/>
              </a:ext>
            </a:extLst>
          </p:cNvPr>
          <p:cNvGrpSpPr/>
          <p:nvPr userDrawn="1"/>
        </p:nvGrpSpPr>
        <p:grpSpPr>
          <a:xfrm>
            <a:off x="0" y="-21510"/>
            <a:ext cx="12192000" cy="6858000"/>
            <a:chOff x="0" y="0"/>
            <a:chExt cx="12192000" cy="6858000"/>
          </a:xfrm>
        </p:grpSpPr>
        <p:sp>
          <p:nvSpPr>
            <p:cNvPr id="18" name="Rectangle 17" descr="Light Pattern: Square dots">
              <a:extLst>
                <a:ext uri="{FF2B5EF4-FFF2-40B4-BE49-F238E27FC236}">
                  <a16:creationId xmlns:a16="http://schemas.microsoft.com/office/drawing/2014/main" id="{2C1AFEE8-1946-6B58-6653-DE66CEE8E7C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9" name="Rectangle: Rounded Corners 24" descr="Light: small container">
              <a:extLst>
                <a:ext uri="{FF2B5EF4-FFF2-40B4-BE49-F238E27FC236}">
                  <a16:creationId xmlns:a16="http://schemas.microsoft.com/office/drawing/2014/main" id="{0A73980A-2833-370E-6B0C-2BA147104DF6}"/>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5" name="Title 1">
            <a:extLst>
              <a:ext uri="{FF2B5EF4-FFF2-40B4-BE49-F238E27FC236}">
                <a16:creationId xmlns:a16="http://schemas.microsoft.com/office/drawing/2014/main" id="{9CAA01D5-3493-04E7-7AAC-AA875993C516}"/>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cxnSp>
        <p:nvCxnSpPr>
          <p:cNvPr id="6" name="Straight Connector 5">
            <a:extLst>
              <a:ext uri="{FF2B5EF4-FFF2-40B4-BE49-F238E27FC236}">
                <a16:creationId xmlns:a16="http://schemas.microsoft.com/office/drawing/2014/main" id="{67D31AA2-1E94-B552-6B08-E98E1F68E768}"/>
              </a:ext>
              <a:ext uri="{C183D7F6-B498-43B3-948B-1728B52AA6E4}">
                <adec:decorative xmlns:adec="http://schemas.microsoft.com/office/drawing/2017/decorative" val="1"/>
              </a:ext>
            </a:extLst>
          </p:cNvPr>
          <p:cNvCxnSpPr>
            <a:cxnSpLocks/>
          </p:cNvCxnSpPr>
          <p:nvPr userDrawn="1"/>
        </p:nvCxnSpPr>
        <p:spPr>
          <a:xfrm>
            <a:off x="0" y="1555638"/>
            <a:ext cx="5699342"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12" name="Rectangle: Rounded Corners 11">
            <a:extLst>
              <a:ext uri="{FF2B5EF4-FFF2-40B4-BE49-F238E27FC236}">
                <a16:creationId xmlns:a16="http://schemas.microsoft.com/office/drawing/2014/main" id="{6D402BBC-DC03-4CC3-BE02-02D1791D2041}"/>
              </a:ext>
              <a:ext uri="{C183D7F6-B498-43B3-948B-1728B52AA6E4}">
                <adec:decorative xmlns:adec="http://schemas.microsoft.com/office/drawing/2017/decorative" val="0"/>
              </a:ext>
            </a:extLst>
          </p:cNvPr>
          <p:cNvSpPr/>
          <p:nvPr userDrawn="1"/>
        </p:nvSpPr>
        <p:spPr bwMode="auto">
          <a:xfrm>
            <a:off x="586740" y="1355045"/>
            <a:ext cx="4423671" cy="36576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IN" sz="2000">
              <a:solidFill>
                <a:srgbClr val="FFFFFF"/>
              </a:solidFill>
              <a:latin typeface="Segoe UI Semibold"/>
            </a:endParaRPr>
          </a:p>
        </p:txBody>
      </p:sp>
      <p:sp>
        <p:nvSpPr>
          <p:cNvPr id="13" name="Rounded Rectangle 18">
            <a:extLst>
              <a:ext uri="{FF2B5EF4-FFF2-40B4-BE49-F238E27FC236}">
                <a16:creationId xmlns:a16="http://schemas.microsoft.com/office/drawing/2014/main" id="{0ED450D0-D1C3-D264-9A84-3DF7C83839F4}"/>
              </a:ext>
            </a:extLst>
          </p:cNvPr>
          <p:cNvSpPr/>
          <p:nvPr userDrawn="1"/>
        </p:nvSpPr>
        <p:spPr bwMode="auto">
          <a:xfrm>
            <a:off x="7744004" y="210090"/>
            <a:ext cx="1368000" cy="360000"/>
          </a:xfrm>
          <a:prstGeom prst="roundRect">
            <a:avLst/>
          </a:prstGeom>
          <a:solidFill>
            <a:srgbClr val="3168D0"/>
          </a:solidFill>
          <a:ln w="10795" cap="flat" cmpd="sng" algn="ctr">
            <a:noFill/>
            <a:prstDash val="solid"/>
          </a:ln>
          <a:effectLst/>
        </p:spPr>
        <p:txBody>
          <a:bodyPr lIns="36000" tIns="91440" rIns="36000" bIns="91440" rtlCol="0" anchor="ctr"/>
          <a:lstStyle/>
          <a:p>
            <a:pPr algn="ctr">
              <a:spcAft>
                <a:spcPts val="1200"/>
              </a:spcAft>
            </a:pPr>
            <a:r>
              <a:rPr lang="en-US" sz="1400" kern="0">
                <a:solidFill>
                  <a:prstClr val="white"/>
                </a:solidFill>
                <a:latin typeface="Segoe UI Semibold"/>
              </a:rPr>
              <a:t>Copilot Studio</a:t>
            </a:r>
            <a:endParaRPr lang="en-AU" sz="1400" kern="0">
              <a:solidFill>
                <a:prstClr val="white"/>
              </a:solidFill>
              <a:latin typeface="Segoe UI Semibold"/>
            </a:endParaRPr>
          </a:p>
        </p:txBody>
      </p:sp>
      <p:sp>
        <p:nvSpPr>
          <p:cNvPr id="14" name="Rounded Rectangle 18">
            <a:extLst>
              <a:ext uri="{FF2B5EF4-FFF2-40B4-BE49-F238E27FC236}">
                <a16:creationId xmlns:a16="http://schemas.microsoft.com/office/drawing/2014/main" id="{30EC3F10-9686-48FF-9FA0-22FFC478D5C9}"/>
              </a:ext>
            </a:extLst>
          </p:cNvPr>
          <p:cNvSpPr/>
          <p:nvPr userDrawn="1"/>
        </p:nvSpPr>
        <p:spPr bwMode="auto">
          <a:xfrm>
            <a:off x="9198751" y="210090"/>
            <a:ext cx="1368000" cy="360000"/>
          </a:xfrm>
          <a:prstGeom prst="roundRect">
            <a:avLst/>
          </a:prstGeom>
          <a:solidFill>
            <a:srgbClr val="BB3CC4"/>
          </a:solidFill>
          <a:ln w="10795" cap="flat" cmpd="sng" algn="ctr">
            <a:noFill/>
            <a:prstDash val="solid"/>
          </a:ln>
          <a:effectLst/>
        </p:spPr>
        <p:txBody>
          <a:bodyPr lIns="36000" tIns="91440" rIns="3600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0" cap="none" spc="0" normalizeH="0" baseline="0" noProof="0">
                <a:ln>
                  <a:noFill/>
                </a:ln>
                <a:solidFill>
                  <a:prstClr val="white"/>
                </a:solidFill>
                <a:effectLst/>
                <a:uLnTx/>
                <a:uFillTx/>
                <a:latin typeface="Segoe UI Semibold"/>
                <a:ea typeface="+mn-ea"/>
                <a:cs typeface="+mn-cs"/>
              </a:rPr>
              <a:t>Lite</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
        <p:nvSpPr>
          <p:cNvPr id="15" name="Rounded Rectangle 18">
            <a:extLst>
              <a:ext uri="{FF2B5EF4-FFF2-40B4-BE49-F238E27FC236}">
                <a16:creationId xmlns:a16="http://schemas.microsoft.com/office/drawing/2014/main" id="{0C8D9671-910F-0389-66D5-721D44051337}"/>
              </a:ext>
            </a:extLst>
          </p:cNvPr>
          <p:cNvSpPr/>
          <p:nvPr userDrawn="1"/>
        </p:nvSpPr>
        <p:spPr bwMode="auto">
          <a:xfrm>
            <a:off x="10653498" y="210090"/>
            <a:ext cx="1368000" cy="360000"/>
          </a:xfrm>
          <a:prstGeom prst="roundRect">
            <a:avLst/>
          </a:prstGeom>
          <a:solidFill>
            <a:srgbClr val="FD573C"/>
          </a:solidFill>
          <a:ln w="10795" cap="flat" cmpd="sng" algn="ctr">
            <a:noFill/>
            <a:prstDash val="solid"/>
          </a:ln>
          <a:effectLst/>
        </p:spPr>
        <p:txBody>
          <a:bodyPr lIns="36000" tIns="91440" rIns="3600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0" cap="none" spc="0" normalizeH="0" baseline="0" noProof="0">
                <a:ln>
                  <a:noFill/>
                </a:ln>
                <a:solidFill>
                  <a:prstClr val="white"/>
                </a:solidFill>
                <a:effectLst/>
                <a:uLnTx/>
                <a:uFillTx/>
                <a:latin typeface="Segoe UI Semibold"/>
                <a:ea typeface="+mn-ea"/>
                <a:cs typeface="+mn-cs"/>
              </a:rPr>
              <a:t>Teams Toolkit</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
        <p:nvSpPr>
          <p:cNvPr id="24" name="Text Placeholder 22">
            <a:extLst>
              <a:ext uri="{FF2B5EF4-FFF2-40B4-BE49-F238E27FC236}">
                <a16:creationId xmlns:a16="http://schemas.microsoft.com/office/drawing/2014/main" id="{21C1B51D-4B14-8244-AFA1-744F56810522}"/>
              </a:ext>
            </a:extLst>
          </p:cNvPr>
          <p:cNvSpPr>
            <a:spLocks noGrp="1"/>
          </p:cNvSpPr>
          <p:nvPr>
            <p:ph type="body" sz="quarter" idx="10" hasCustomPrompt="1"/>
          </p:nvPr>
        </p:nvSpPr>
        <p:spPr>
          <a:xfrm>
            <a:off x="725430" y="1372757"/>
            <a:ext cx="4097091" cy="365761"/>
          </a:xfrm>
        </p:spPr>
        <p:txBody>
          <a:bodyPr/>
          <a:lstStyle>
            <a:lvl1pPr marL="0" indent="0">
              <a:buNone/>
              <a:defRPr sz="2000"/>
            </a:lvl1pPr>
            <a:lvl2pPr marL="228600" indent="0" algn="ctr">
              <a:buNone/>
              <a:defRPr sz="2000" b="0">
                <a:solidFill>
                  <a:schemeClr val="bg1"/>
                </a:solidFill>
                <a:latin typeface="+mj-lt"/>
              </a:defRPr>
            </a:lvl2pPr>
            <a:lvl5pPr>
              <a:defRPr sz="2000"/>
            </a:lvl5pPr>
          </a:lstStyle>
          <a:p>
            <a:pPr lvl="1"/>
            <a:r>
              <a:rPr lang="en-GB"/>
              <a:t>Admin Center Type</a:t>
            </a:r>
            <a:endParaRPr lang="en-US"/>
          </a:p>
        </p:txBody>
      </p:sp>
    </p:spTree>
    <p:extLst>
      <p:ext uri="{BB962C8B-B14F-4D97-AF65-F5344CB8AC3E}">
        <p14:creationId xmlns:p14="http://schemas.microsoft.com/office/powerpoint/2010/main" val="8138018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nodeType="withEffect">
                                  <p:stCondLst>
                                    <p:cond delay="0"/>
                                  </p:stCondLst>
                                  <p:childTnLst>
                                    <p:animMotion origin="layout" path="M -0.01719 -0.00023 L 4.58333E-6 -4.07407E-6 " pathEditMode="relative" rAng="0" ptsTypes="AA">
                                      <p:cBhvr>
                                        <p:cTn id="9" dur="500" fill="hold"/>
                                        <p:tgtEl>
                                          <p:spTgt spid="6"/>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E CS TTK">
    <p:spTree>
      <p:nvGrpSpPr>
        <p:cNvPr id="1" name=""/>
        <p:cNvGrpSpPr/>
        <p:nvPr/>
      </p:nvGrpSpPr>
      <p:grpSpPr>
        <a:xfrm>
          <a:off x="0" y="0"/>
          <a:ext cx="0" cy="0"/>
          <a:chOff x="0" y="0"/>
          <a:chExt cx="0" cy="0"/>
        </a:xfrm>
      </p:grpSpPr>
      <p:grpSp>
        <p:nvGrpSpPr>
          <p:cNvPr id="17" name="background">
            <a:extLst>
              <a:ext uri="{FF2B5EF4-FFF2-40B4-BE49-F238E27FC236}">
                <a16:creationId xmlns:a16="http://schemas.microsoft.com/office/drawing/2014/main" id="{07F4A138-3712-302D-3929-D64CE65380A5}"/>
              </a:ext>
            </a:extLst>
          </p:cNvPr>
          <p:cNvGrpSpPr/>
          <p:nvPr userDrawn="1"/>
        </p:nvGrpSpPr>
        <p:grpSpPr>
          <a:xfrm>
            <a:off x="0" y="-34036"/>
            <a:ext cx="12192000" cy="6858000"/>
            <a:chOff x="0" y="0"/>
            <a:chExt cx="12192000" cy="6858000"/>
          </a:xfrm>
        </p:grpSpPr>
        <p:sp>
          <p:nvSpPr>
            <p:cNvPr id="18" name="Rectangle 17" descr="Light Pattern: Square dots">
              <a:extLst>
                <a:ext uri="{FF2B5EF4-FFF2-40B4-BE49-F238E27FC236}">
                  <a16:creationId xmlns:a16="http://schemas.microsoft.com/office/drawing/2014/main" id="{2C1AFEE8-1946-6B58-6653-DE66CEE8E7C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9" name="Rectangle: Rounded Corners 24" descr="Light: small container">
              <a:extLst>
                <a:ext uri="{FF2B5EF4-FFF2-40B4-BE49-F238E27FC236}">
                  <a16:creationId xmlns:a16="http://schemas.microsoft.com/office/drawing/2014/main" id="{0A73980A-2833-370E-6B0C-2BA147104DF6}"/>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5" name="Title 1">
            <a:extLst>
              <a:ext uri="{FF2B5EF4-FFF2-40B4-BE49-F238E27FC236}">
                <a16:creationId xmlns:a16="http://schemas.microsoft.com/office/drawing/2014/main" id="{9CAA01D5-3493-04E7-7AAC-AA875993C516}"/>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cxnSp>
        <p:nvCxnSpPr>
          <p:cNvPr id="6" name="Straight Connector 5">
            <a:extLst>
              <a:ext uri="{FF2B5EF4-FFF2-40B4-BE49-F238E27FC236}">
                <a16:creationId xmlns:a16="http://schemas.microsoft.com/office/drawing/2014/main" id="{67D31AA2-1E94-B552-6B08-E98E1F68E768}"/>
              </a:ext>
              <a:ext uri="{C183D7F6-B498-43B3-948B-1728B52AA6E4}">
                <adec:decorative xmlns:adec="http://schemas.microsoft.com/office/drawing/2017/decorative" val="1"/>
              </a:ext>
            </a:extLst>
          </p:cNvPr>
          <p:cNvCxnSpPr>
            <a:cxnSpLocks/>
          </p:cNvCxnSpPr>
          <p:nvPr userDrawn="1"/>
        </p:nvCxnSpPr>
        <p:spPr>
          <a:xfrm>
            <a:off x="0" y="1555638"/>
            <a:ext cx="5699342"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12" name="Rectangle: Rounded Corners 11">
            <a:extLst>
              <a:ext uri="{FF2B5EF4-FFF2-40B4-BE49-F238E27FC236}">
                <a16:creationId xmlns:a16="http://schemas.microsoft.com/office/drawing/2014/main" id="{6D402BBC-DC03-4CC3-BE02-02D1791D2041}"/>
              </a:ext>
              <a:ext uri="{C183D7F6-B498-43B3-948B-1728B52AA6E4}">
                <adec:decorative xmlns:adec="http://schemas.microsoft.com/office/drawing/2017/decorative" val="0"/>
              </a:ext>
            </a:extLst>
          </p:cNvPr>
          <p:cNvSpPr/>
          <p:nvPr userDrawn="1"/>
        </p:nvSpPr>
        <p:spPr bwMode="auto">
          <a:xfrm>
            <a:off x="586740" y="1355045"/>
            <a:ext cx="4423671" cy="36576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IN" sz="2000">
              <a:solidFill>
                <a:srgbClr val="FFFFFF"/>
              </a:solidFill>
              <a:latin typeface="Segoe UI Semibold"/>
            </a:endParaRPr>
          </a:p>
        </p:txBody>
      </p:sp>
      <p:sp>
        <p:nvSpPr>
          <p:cNvPr id="13" name="Rounded Rectangle 18">
            <a:extLst>
              <a:ext uri="{FF2B5EF4-FFF2-40B4-BE49-F238E27FC236}">
                <a16:creationId xmlns:a16="http://schemas.microsoft.com/office/drawing/2014/main" id="{0ED450D0-D1C3-D264-9A84-3DF7C83839F4}"/>
              </a:ext>
            </a:extLst>
          </p:cNvPr>
          <p:cNvSpPr/>
          <p:nvPr userDrawn="1"/>
        </p:nvSpPr>
        <p:spPr bwMode="auto">
          <a:xfrm>
            <a:off x="9198751" y="210090"/>
            <a:ext cx="1368000" cy="360000"/>
          </a:xfrm>
          <a:prstGeom prst="roundRect">
            <a:avLst/>
          </a:prstGeom>
          <a:solidFill>
            <a:srgbClr val="3168D0"/>
          </a:solidFill>
          <a:ln w="10795" cap="flat" cmpd="sng" algn="ctr">
            <a:noFill/>
            <a:prstDash val="solid"/>
          </a:ln>
          <a:effectLst/>
        </p:spPr>
        <p:txBody>
          <a:bodyPr lIns="36000" tIns="91440" rIns="36000" bIns="91440" rtlCol="0" anchor="ctr"/>
          <a:lstStyle/>
          <a:p>
            <a:pPr algn="ctr">
              <a:spcAft>
                <a:spcPts val="1200"/>
              </a:spcAft>
            </a:pPr>
            <a:r>
              <a:rPr lang="en-US" sz="1400" kern="0">
                <a:solidFill>
                  <a:prstClr val="white"/>
                </a:solidFill>
                <a:latin typeface="Segoe UI Semibold"/>
              </a:rPr>
              <a:t>Copilot Studio</a:t>
            </a:r>
            <a:endParaRPr lang="en-AU" sz="1400" kern="0">
              <a:solidFill>
                <a:prstClr val="white"/>
              </a:solidFill>
              <a:latin typeface="Segoe UI Semibold"/>
            </a:endParaRPr>
          </a:p>
        </p:txBody>
      </p:sp>
      <p:sp>
        <p:nvSpPr>
          <p:cNvPr id="15" name="Rounded Rectangle 18">
            <a:extLst>
              <a:ext uri="{FF2B5EF4-FFF2-40B4-BE49-F238E27FC236}">
                <a16:creationId xmlns:a16="http://schemas.microsoft.com/office/drawing/2014/main" id="{0C8D9671-910F-0389-66D5-721D44051337}"/>
              </a:ext>
            </a:extLst>
          </p:cNvPr>
          <p:cNvSpPr/>
          <p:nvPr userDrawn="1"/>
        </p:nvSpPr>
        <p:spPr bwMode="auto">
          <a:xfrm>
            <a:off x="10653498" y="210090"/>
            <a:ext cx="1368000" cy="360000"/>
          </a:xfrm>
          <a:prstGeom prst="roundRect">
            <a:avLst/>
          </a:prstGeom>
          <a:solidFill>
            <a:srgbClr val="FD573C"/>
          </a:solidFill>
          <a:ln w="10795" cap="flat" cmpd="sng" algn="ctr">
            <a:noFill/>
            <a:prstDash val="solid"/>
          </a:ln>
          <a:effectLst/>
        </p:spPr>
        <p:txBody>
          <a:bodyPr lIns="36000" tIns="91440" rIns="3600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0" cap="none" spc="0" normalizeH="0" baseline="0" noProof="0">
                <a:ln>
                  <a:noFill/>
                </a:ln>
                <a:solidFill>
                  <a:prstClr val="white"/>
                </a:solidFill>
                <a:effectLst/>
                <a:uLnTx/>
                <a:uFillTx/>
                <a:latin typeface="Segoe UI Semibold"/>
                <a:ea typeface="+mn-ea"/>
                <a:cs typeface="+mn-cs"/>
              </a:rPr>
              <a:t>Teams Toolkit</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
        <p:nvSpPr>
          <p:cNvPr id="3" name="Text Placeholder 22">
            <a:extLst>
              <a:ext uri="{FF2B5EF4-FFF2-40B4-BE49-F238E27FC236}">
                <a16:creationId xmlns:a16="http://schemas.microsoft.com/office/drawing/2014/main" id="{8E6EE715-002B-BC48-77F3-0CBEE6D142E5}"/>
              </a:ext>
            </a:extLst>
          </p:cNvPr>
          <p:cNvSpPr>
            <a:spLocks noGrp="1"/>
          </p:cNvSpPr>
          <p:nvPr>
            <p:ph type="body" sz="quarter" idx="10" hasCustomPrompt="1"/>
          </p:nvPr>
        </p:nvSpPr>
        <p:spPr>
          <a:xfrm>
            <a:off x="725430" y="1360231"/>
            <a:ext cx="3846569" cy="365761"/>
          </a:xfrm>
        </p:spPr>
        <p:txBody>
          <a:bodyPr/>
          <a:lstStyle>
            <a:lvl1pPr marL="0" indent="0">
              <a:buNone/>
              <a:defRPr sz="2000"/>
            </a:lvl1pPr>
            <a:lvl2pPr marL="228600" indent="0" algn="ctr">
              <a:buNone/>
              <a:defRPr sz="2000" b="0">
                <a:solidFill>
                  <a:schemeClr val="bg1"/>
                </a:solidFill>
                <a:latin typeface="+mj-lt"/>
              </a:defRPr>
            </a:lvl2pPr>
            <a:lvl5pPr>
              <a:defRPr sz="2000"/>
            </a:lvl5pPr>
          </a:lstStyle>
          <a:p>
            <a:pPr lvl="1"/>
            <a:r>
              <a:rPr lang="en-GB"/>
              <a:t>Admin Center Type</a:t>
            </a:r>
            <a:endParaRPr lang="en-US"/>
          </a:p>
        </p:txBody>
      </p:sp>
    </p:spTree>
    <p:extLst>
      <p:ext uri="{BB962C8B-B14F-4D97-AF65-F5344CB8AC3E}">
        <p14:creationId xmlns:p14="http://schemas.microsoft.com/office/powerpoint/2010/main" val="9283261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nodeType="withEffect">
                                  <p:stCondLst>
                                    <p:cond delay="0"/>
                                  </p:stCondLst>
                                  <p:childTnLst>
                                    <p:animMotion origin="layout" path="M -0.01719 -0.00023 L 4.58333E-6 -4.07407E-6 " pathEditMode="relative" rAng="0" ptsTypes="AA">
                                      <p:cBhvr>
                                        <p:cTn id="9" dur="500" fill="hold"/>
                                        <p:tgtEl>
                                          <p:spTgt spid="6"/>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E CS AB">
    <p:spTree>
      <p:nvGrpSpPr>
        <p:cNvPr id="1" name=""/>
        <p:cNvGrpSpPr/>
        <p:nvPr/>
      </p:nvGrpSpPr>
      <p:grpSpPr>
        <a:xfrm>
          <a:off x="0" y="0"/>
          <a:ext cx="0" cy="0"/>
          <a:chOff x="0" y="0"/>
          <a:chExt cx="0" cy="0"/>
        </a:xfrm>
      </p:grpSpPr>
      <p:grpSp>
        <p:nvGrpSpPr>
          <p:cNvPr id="17" name="background">
            <a:extLst>
              <a:ext uri="{FF2B5EF4-FFF2-40B4-BE49-F238E27FC236}">
                <a16:creationId xmlns:a16="http://schemas.microsoft.com/office/drawing/2014/main" id="{07F4A138-3712-302D-3929-D64CE65380A5}"/>
              </a:ext>
            </a:extLst>
          </p:cNvPr>
          <p:cNvGrpSpPr/>
          <p:nvPr userDrawn="1"/>
        </p:nvGrpSpPr>
        <p:grpSpPr>
          <a:xfrm>
            <a:off x="0" y="-34036"/>
            <a:ext cx="12192000" cy="6858000"/>
            <a:chOff x="0" y="0"/>
            <a:chExt cx="12192000" cy="6858000"/>
          </a:xfrm>
        </p:grpSpPr>
        <p:sp>
          <p:nvSpPr>
            <p:cNvPr id="18" name="Rectangle 17" descr="Light Pattern: Square dots">
              <a:extLst>
                <a:ext uri="{FF2B5EF4-FFF2-40B4-BE49-F238E27FC236}">
                  <a16:creationId xmlns:a16="http://schemas.microsoft.com/office/drawing/2014/main" id="{2C1AFEE8-1946-6B58-6653-DE66CEE8E7C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9" name="Rectangle: Rounded Corners 24" descr="Light: small container">
              <a:extLst>
                <a:ext uri="{FF2B5EF4-FFF2-40B4-BE49-F238E27FC236}">
                  <a16:creationId xmlns:a16="http://schemas.microsoft.com/office/drawing/2014/main" id="{0A73980A-2833-370E-6B0C-2BA147104DF6}"/>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5" name="Title 1">
            <a:extLst>
              <a:ext uri="{FF2B5EF4-FFF2-40B4-BE49-F238E27FC236}">
                <a16:creationId xmlns:a16="http://schemas.microsoft.com/office/drawing/2014/main" id="{9CAA01D5-3493-04E7-7AAC-AA875993C516}"/>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cxnSp>
        <p:nvCxnSpPr>
          <p:cNvPr id="6" name="Straight Connector 5">
            <a:extLst>
              <a:ext uri="{FF2B5EF4-FFF2-40B4-BE49-F238E27FC236}">
                <a16:creationId xmlns:a16="http://schemas.microsoft.com/office/drawing/2014/main" id="{67D31AA2-1E94-B552-6B08-E98E1F68E768}"/>
              </a:ext>
              <a:ext uri="{C183D7F6-B498-43B3-948B-1728B52AA6E4}">
                <adec:decorative xmlns:adec="http://schemas.microsoft.com/office/drawing/2017/decorative" val="1"/>
              </a:ext>
            </a:extLst>
          </p:cNvPr>
          <p:cNvCxnSpPr>
            <a:cxnSpLocks/>
          </p:cNvCxnSpPr>
          <p:nvPr userDrawn="1"/>
        </p:nvCxnSpPr>
        <p:spPr>
          <a:xfrm>
            <a:off x="0" y="1555638"/>
            <a:ext cx="5699342"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12" name="Rectangle: Rounded Corners 11">
            <a:extLst>
              <a:ext uri="{FF2B5EF4-FFF2-40B4-BE49-F238E27FC236}">
                <a16:creationId xmlns:a16="http://schemas.microsoft.com/office/drawing/2014/main" id="{6D402BBC-DC03-4CC3-BE02-02D1791D2041}"/>
              </a:ext>
              <a:ext uri="{C183D7F6-B498-43B3-948B-1728B52AA6E4}">
                <adec:decorative xmlns:adec="http://schemas.microsoft.com/office/drawing/2017/decorative" val="0"/>
              </a:ext>
            </a:extLst>
          </p:cNvPr>
          <p:cNvSpPr/>
          <p:nvPr userDrawn="1"/>
        </p:nvSpPr>
        <p:spPr bwMode="auto">
          <a:xfrm>
            <a:off x="586740" y="1355045"/>
            <a:ext cx="4423671" cy="36576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IN" sz="2000">
              <a:solidFill>
                <a:srgbClr val="FFFFFF"/>
              </a:solidFill>
              <a:latin typeface="Segoe UI Semibold"/>
            </a:endParaRPr>
          </a:p>
        </p:txBody>
      </p:sp>
      <p:sp>
        <p:nvSpPr>
          <p:cNvPr id="13" name="Rounded Rectangle 18">
            <a:extLst>
              <a:ext uri="{FF2B5EF4-FFF2-40B4-BE49-F238E27FC236}">
                <a16:creationId xmlns:a16="http://schemas.microsoft.com/office/drawing/2014/main" id="{0ED450D0-D1C3-D264-9A84-3DF7C83839F4}"/>
              </a:ext>
            </a:extLst>
          </p:cNvPr>
          <p:cNvSpPr/>
          <p:nvPr userDrawn="1"/>
        </p:nvSpPr>
        <p:spPr bwMode="auto">
          <a:xfrm>
            <a:off x="9198751" y="214147"/>
            <a:ext cx="1368000" cy="360000"/>
          </a:xfrm>
          <a:prstGeom prst="roundRect">
            <a:avLst/>
          </a:prstGeom>
          <a:solidFill>
            <a:srgbClr val="3168D0"/>
          </a:solidFill>
          <a:ln w="10795" cap="flat" cmpd="sng" algn="ctr">
            <a:noFill/>
            <a:prstDash val="solid"/>
          </a:ln>
          <a:effectLst/>
        </p:spPr>
        <p:txBody>
          <a:bodyPr lIns="36000" tIns="91440" rIns="36000" bIns="91440" rtlCol="0" anchor="ctr"/>
          <a:lstStyle/>
          <a:p>
            <a:pPr algn="ctr">
              <a:spcAft>
                <a:spcPts val="1200"/>
              </a:spcAft>
            </a:pPr>
            <a:r>
              <a:rPr lang="en-US" sz="1400" kern="0">
                <a:solidFill>
                  <a:prstClr val="white"/>
                </a:solidFill>
                <a:latin typeface="Segoe UI Semibold"/>
              </a:rPr>
              <a:t>Copilot Studio</a:t>
            </a:r>
            <a:endParaRPr lang="en-AU" sz="1400" kern="0">
              <a:solidFill>
                <a:prstClr val="white"/>
              </a:solidFill>
              <a:latin typeface="Segoe UI Semibold"/>
            </a:endParaRPr>
          </a:p>
        </p:txBody>
      </p:sp>
      <p:sp>
        <p:nvSpPr>
          <p:cNvPr id="14" name="Rounded Rectangle 18">
            <a:extLst>
              <a:ext uri="{FF2B5EF4-FFF2-40B4-BE49-F238E27FC236}">
                <a16:creationId xmlns:a16="http://schemas.microsoft.com/office/drawing/2014/main" id="{30EC3F10-9686-48FF-9FA0-22FFC478D5C9}"/>
              </a:ext>
            </a:extLst>
          </p:cNvPr>
          <p:cNvSpPr/>
          <p:nvPr userDrawn="1"/>
        </p:nvSpPr>
        <p:spPr bwMode="auto">
          <a:xfrm>
            <a:off x="10653498" y="214147"/>
            <a:ext cx="1368000" cy="360000"/>
          </a:xfrm>
          <a:prstGeom prst="roundRect">
            <a:avLst/>
          </a:prstGeom>
          <a:solidFill>
            <a:srgbClr val="BB3CC4"/>
          </a:solidFill>
          <a:ln w="10795" cap="flat" cmpd="sng" algn="ctr">
            <a:noFill/>
            <a:prstDash val="solid"/>
          </a:ln>
          <a:effectLst/>
        </p:spPr>
        <p:txBody>
          <a:bodyPr lIns="36000" tIns="91440" rIns="3600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0" cap="none" spc="0" normalizeH="0" baseline="0" noProof="0">
                <a:ln>
                  <a:noFill/>
                </a:ln>
                <a:solidFill>
                  <a:prstClr val="white"/>
                </a:solidFill>
                <a:effectLst/>
                <a:uLnTx/>
                <a:uFillTx/>
                <a:latin typeface="Segoe UI Semibold"/>
                <a:ea typeface="+mn-ea"/>
                <a:cs typeface="+mn-cs"/>
              </a:rPr>
              <a:t>Lite</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
        <p:nvSpPr>
          <p:cNvPr id="3" name="Text Placeholder 22">
            <a:extLst>
              <a:ext uri="{FF2B5EF4-FFF2-40B4-BE49-F238E27FC236}">
                <a16:creationId xmlns:a16="http://schemas.microsoft.com/office/drawing/2014/main" id="{B6CAEE79-6A41-EEC7-3926-B74EA486563E}"/>
              </a:ext>
            </a:extLst>
          </p:cNvPr>
          <p:cNvSpPr>
            <a:spLocks noGrp="1"/>
          </p:cNvSpPr>
          <p:nvPr>
            <p:ph type="body" sz="quarter" idx="10" hasCustomPrompt="1"/>
          </p:nvPr>
        </p:nvSpPr>
        <p:spPr>
          <a:xfrm>
            <a:off x="725430" y="1360231"/>
            <a:ext cx="3846569" cy="365761"/>
          </a:xfrm>
        </p:spPr>
        <p:txBody>
          <a:bodyPr/>
          <a:lstStyle>
            <a:lvl1pPr marL="0" indent="0">
              <a:buNone/>
              <a:defRPr sz="2000"/>
            </a:lvl1pPr>
            <a:lvl2pPr marL="228600" indent="0" algn="ctr">
              <a:buNone/>
              <a:defRPr sz="2000" b="0">
                <a:solidFill>
                  <a:schemeClr val="bg1"/>
                </a:solidFill>
                <a:latin typeface="+mj-lt"/>
              </a:defRPr>
            </a:lvl2pPr>
            <a:lvl5pPr>
              <a:defRPr sz="2000"/>
            </a:lvl5pPr>
          </a:lstStyle>
          <a:p>
            <a:pPr lvl="1"/>
            <a:r>
              <a:rPr lang="en-GB"/>
              <a:t>Admin Center Type</a:t>
            </a:r>
            <a:endParaRPr lang="en-US"/>
          </a:p>
        </p:txBody>
      </p:sp>
    </p:spTree>
    <p:extLst>
      <p:ext uri="{BB962C8B-B14F-4D97-AF65-F5344CB8AC3E}">
        <p14:creationId xmlns:p14="http://schemas.microsoft.com/office/powerpoint/2010/main" val="25509541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nodeType="withEffect">
                                  <p:stCondLst>
                                    <p:cond delay="0"/>
                                  </p:stCondLst>
                                  <p:childTnLst>
                                    <p:animMotion origin="layout" path="M -0.01719 -0.00023 L 4.58333E-6 -4.07407E-6 " pathEditMode="relative" rAng="0" ptsTypes="AA">
                                      <p:cBhvr>
                                        <p:cTn id="9" dur="500" fill="hold"/>
                                        <p:tgtEl>
                                          <p:spTgt spid="6"/>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E CS Only">
    <p:spTree>
      <p:nvGrpSpPr>
        <p:cNvPr id="1" name=""/>
        <p:cNvGrpSpPr/>
        <p:nvPr/>
      </p:nvGrpSpPr>
      <p:grpSpPr>
        <a:xfrm>
          <a:off x="0" y="0"/>
          <a:ext cx="0" cy="0"/>
          <a:chOff x="0" y="0"/>
          <a:chExt cx="0" cy="0"/>
        </a:xfrm>
      </p:grpSpPr>
      <p:grpSp>
        <p:nvGrpSpPr>
          <p:cNvPr id="17" name="background">
            <a:extLst>
              <a:ext uri="{FF2B5EF4-FFF2-40B4-BE49-F238E27FC236}">
                <a16:creationId xmlns:a16="http://schemas.microsoft.com/office/drawing/2014/main" id="{07F4A138-3712-302D-3929-D64CE65380A5}"/>
              </a:ext>
            </a:extLst>
          </p:cNvPr>
          <p:cNvGrpSpPr/>
          <p:nvPr userDrawn="1"/>
        </p:nvGrpSpPr>
        <p:grpSpPr>
          <a:xfrm>
            <a:off x="0" y="-34036"/>
            <a:ext cx="12192000" cy="6858000"/>
            <a:chOff x="0" y="0"/>
            <a:chExt cx="12192000" cy="6858000"/>
          </a:xfrm>
        </p:grpSpPr>
        <p:sp>
          <p:nvSpPr>
            <p:cNvPr id="18" name="Rectangle 17" descr="Light Pattern: Square dots">
              <a:extLst>
                <a:ext uri="{FF2B5EF4-FFF2-40B4-BE49-F238E27FC236}">
                  <a16:creationId xmlns:a16="http://schemas.microsoft.com/office/drawing/2014/main" id="{2C1AFEE8-1946-6B58-6653-DE66CEE8E7C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9" name="Rectangle: Rounded Corners 24" descr="Light: small container">
              <a:extLst>
                <a:ext uri="{FF2B5EF4-FFF2-40B4-BE49-F238E27FC236}">
                  <a16:creationId xmlns:a16="http://schemas.microsoft.com/office/drawing/2014/main" id="{0A73980A-2833-370E-6B0C-2BA147104DF6}"/>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5" name="Title 1">
            <a:extLst>
              <a:ext uri="{FF2B5EF4-FFF2-40B4-BE49-F238E27FC236}">
                <a16:creationId xmlns:a16="http://schemas.microsoft.com/office/drawing/2014/main" id="{9CAA01D5-3493-04E7-7AAC-AA875993C516}"/>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cxnSp>
        <p:nvCxnSpPr>
          <p:cNvPr id="6" name="Straight Connector 5">
            <a:extLst>
              <a:ext uri="{FF2B5EF4-FFF2-40B4-BE49-F238E27FC236}">
                <a16:creationId xmlns:a16="http://schemas.microsoft.com/office/drawing/2014/main" id="{67D31AA2-1E94-B552-6B08-E98E1F68E768}"/>
              </a:ext>
              <a:ext uri="{C183D7F6-B498-43B3-948B-1728B52AA6E4}">
                <adec:decorative xmlns:adec="http://schemas.microsoft.com/office/drawing/2017/decorative" val="1"/>
              </a:ext>
            </a:extLst>
          </p:cNvPr>
          <p:cNvCxnSpPr>
            <a:cxnSpLocks/>
          </p:cNvCxnSpPr>
          <p:nvPr userDrawn="1"/>
        </p:nvCxnSpPr>
        <p:spPr>
          <a:xfrm>
            <a:off x="0" y="1555638"/>
            <a:ext cx="5699342"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12" name="Rectangle: Rounded Corners 11">
            <a:extLst>
              <a:ext uri="{FF2B5EF4-FFF2-40B4-BE49-F238E27FC236}">
                <a16:creationId xmlns:a16="http://schemas.microsoft.com/office/drawing/2014/main" id="{6D402BBC-DC03-4CC3-BE02-02D1791D2041}"/>
              </a:ext>
              <a:ext uri="{C183D7F6-B498-43B3-948B-1728B52AA6E4}">
                <adec:decorative xmlns:adec="http://schemas.microsoft.com/office/drawing/2017/decorative" val="0"/>
              </a:ext>
            </a:extLst>
          </p:cNvPr>
          <p:cNvSpPr/>
          <p:nvPr userDrawn="1"/>
        </p:nvSpPr>
        <p:spPr bwMode="auto">
          <a:xfrm>
            <a:off x="586740" y="1355045"/>
            <a:ext cx="4423671" cy="36576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IN" sz="2000">
              <a:solidFill>
                <a:srgbClr val="FFFFFF"/>
              </a:solidFill>
              <a:latin typeface="Segoe UI Semibold"/>
            </a:endParaRPr>
          </a:p>
        </p:txBody>
      </p:sp>
      <p:sp>
        <p:nvSpPr>
          <p:cNvPr id="13" name="Rounded Rectangle 18">
            <a:extLst>
              <a:ext uri="{FF2B5EF4-FFF2-40B4-BE49-F238E27FC236}">
                <a16:creationId xmlns:a16="http://schemas.microsoft.com/office/drawing/2014/main" id="{0ED450D0-D1C3-D264-9A84-3DF7C83839F4}"/>
              </a:ext>
            </a:extLst>
          </p:cNvPr>
          <p:cNvSpPr/>
          <p:nvPr userDrawn="1"/>
        </p:nvSpPr>
        <p:spPr bwMode="auto">
          <a:xfrm>
            <a:off x="10653498" y="214147"/>
            <a:ext cx="1368000" cy="360000"/>
          </a:xfrm>
          <a:prstGeom prst="roundRect">
            <a:avLst/>
          </a:prstGeom>
          <a:solidFill>
            <a:srgbClr val="3168D0"/>
          </a:solidFill>
          <a:ln w="10795" cap="flat" cmpd="sng" algn="ctr">
            <a:noFill/>
            <a:prstDash val="solid"/>
          </a:ln>
          <a:effectLst/>
        </p:spPr>
        <p:txBody>
          <a:bodyPr lIns="36000" tIns="91440" rIns="36000" bIns="91440" rtlCol="0" anchor="ctr"/>
          <a:lstStyle/>
          <a:p>
            <a:pPr algn="ctr">
              <a:spcAft>
                <a:spcPts val="1200"/>
              </a:spcAft>
            </a:pPr>
            <a:r>
              <a:rPr lang="en-US" sz="1400" kern="0">
                <a:solidFill>
                  <a:prstClr val="white"/>
                </a:solidFill>
                <a:latin typeface="Segoe UI Semibold"/>
              </a:rPr>
              <a:t>Copilot Studio</a:t>
            </a:r>
            <a:endParaRPr lang="en-AU" sz="1400" kern="0">
              <a:solidFill>
                <a:prstClr val="white"/>
              </a:solidFill>
              <a:latin typeface="Segoe UI Semibold"/>
            </a:endParaRPr>
          </a:p>
        </p:txBody>
      </p:sp>
      <p:sp>
        <p:nvSpPr>
          <p:cNvPr id="2" name="Text Placeholder 22">
            <a:extLst>
              <a:ext uri="{FF2B5EF4-FFF2-40B4-BE49-F238E27FC236}">
                <a16:creationId xmlns:a16="http://schemas.microsoft.com/office/drawing/2014/main" id="{EBC62FEB-FA8D-F656-FF5A-693A6FCA74C6}"/>
              </a:ext>
            </a:extLst>
          </p:cNvPr>
          <p:cNvSpPr>
            <a:spLocks noGrp="1"/>
          </p:cNvSpPr>
          <p:nvPr>
            <p:ph type="body" sz="quarter" idx="10" hasCustomPrompt="1"/>
          </p:nvPr>
        </p:nvSpPr>
        <p:spPr>
          <a:xfrm>
            <a:off x="725430" y="1360231"/>
            <a:ext cx="3846569" cy="365761"/>
          </a:xfrm>
        </p:spPr>
        <p:txBody>
          <a:bodyPr/>
          <a:lstStyle>
            <a:lvl1pPr marL="0" indent="0">
              <a:buNone/>
              <a:defRPr sz="2000"/>
            </a:lvl1pPr>
            <a:lvl2pPr marL="228600" indent="0" algn="ctr">
              <a:buNone/>
              <a:defRPr sz="2000" b="0">
                <a:solidFill>
                  <a:schemeClr val="bg1"/>
                </a:solidFill>
                <a:latin typeface="+mj-lt"/>
              </a:defRPr>
            </a:lvl2pPr>
            <a:lvl5pPr>
              <a:defRPr sz="2000"/>
            </a:lvl5pPr>
          </a:lstStyle>
          <a:p>
            <a:pPr lvl="1"/>
            <a:r>
              <a:rPr lang="en-GB"/>
              <a:t>Admin Center Type</a:t>
            </a:r>
            <a:endParaRPr lang="en-US"/>
          </a:p>
        </p:txBody>
      </p:sp>
    </p:spTree>
    <p:extLst>
      <p:ext uri="{BB962C8B-B14F-4D97-AF65-F5344CB8AC3E}">
        <p14:creationId xmlns:p14="http://schemas.microsoft.com/office/powerpoint/2010/main" val="32732604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nodeType="withEffect">
                                  <p:stCondLst>
                                    <p:cond delay="0"/>
                                  </p:stCondLst>
                                  <p:childTnLst>
                                    <p:animMotion origin="layout" path="M -0.01719 -0.00023 L 4.58333E-6 -4.07407E-6 " pathEditMode="relative" rAng="0" ptsTypes="AA">
                                      <p:cBhvr>
                                        <p:cTn id="9" dur="500" fill="hold"/>
                                        <p:tgtEl>
                                          <p:spTgt spid="6"/>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E SPO Only">
    <p:spTree>
      <p:nvGrpSpPr>
        <p:cNvPr id="1" name=""/>
        <p:cNvGrpSpPr/>
        <p:nvPr/>
      </p:nvGrpSpPr>
      <p:grpSpPr>
        <a:xfrm>
          <a:off x="0" y="0"/>
          <a:ext cx="0" cy="0"/>
          <a:chOff x="0" y="0"/>
          <a:chExt cx="0" cy="0"/>
        </a:xfrm>
      </p:grpSpPr>
      <p:grpSp>
        <p:nvGrpSpPr>
          <p:cNvPr id="17" name="background">
            <a:extLst>
              <a:ext uri="{FF2B5EF4-FFF2-40B4-BE49-F238E27FC236}">
                <a16:creationId xmlns:a16="http://schemas.microsoft.com/office/drawing/2014/main" id="{07F4A138-3712-302D-3929-D64CE65380A5}"/>
              </a:ext>
            </a:extLst>
          </p:cNvPr>
          <p:cNvGrpSpPr/>
          <p:nvPr userDrawn="1"/>
        </p:nvGrpSpPr>
        <p:grpSpPr>
          <a:xfrm>
            <a:off x="0" y="-34036"/>
            <a:ext cx="12192000" cy="6858000"/>
            <a:chOff x="0" y="0"/>
            <a:chExt cx="12192000" cy="6858000"/>
          </a:xfrm>
        </p:grpSpPr>
        <p:sp>
          <p:nvSpPr>
            <p:cNvPr id="18" name="Rectangle 17" descr="Light Pattern: Square dots">
              <a:extLst>
                <a:ext uri="{FF2B5EF4-FFF2-40B4-BE49-F238E27FC236}">
                  <a16:creationId xmlns:a16="http://schemas.microsoft.com/office/drawing/2014/main" id="{2C1AFEE8-1946-6B58-6653-DE66CEE8E7C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9" name="Rectangle: Rounded Corners 24" descr="Light: small container">
              <a:extLst>
                <a:ext uri="{FF2B5EF4-FFF2-40B4-BE49-F238E27FC236}">
                  <a16:creationId xmlns:a16="http://schemas.microsoft.com/office/drawing/2014/main" id="{0A73980A-2833-370E-6B0C-2BA147104DF6}"/>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5" name="Title 1">
            <a:extLst>
              <a:ext uri="{FF2B5EF4-FFF2-40B4-BE49-F238E27FC236}">
                <a16:creationId xmlns:a16="http://schemas.microsoft.com/office/drawing/2014/main" id="{9CAA01D5-3493-04E7-7AAC-AA875993C516}"/>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cxnSp>
        <p:nvCxnSpPr>
          <p:cNvPr id="6" name="Straight Connector 5">
            <a:extLst>
              <a:ext uri="{FF2B5EF4-FFF2-40B4-BE49-F238E27FC236}">
                <a16:creationId xmlns:a16="http://schemas.microsoft.com/office/drawing/2014/main" id="{67D31AA2-1E94-B552-6B08-E98E1F68E768}"/>
              </a:ext>
              <a:ext uri="{C183D7F6-B498-43B3-948B-1728B52AA6E4}">
                <adec:decorative xmlns:adec="http://schemas.microsoft.com/office/drawing/2017/decorative" val="1"/>
              </a:ext>
            </a:extLst>
          </p:cNvPr>
          <p:cNvCxnSpPr>
            <a:cxnSpLocks/>
          </p:cNvCxnSpPr>
          <p:nvPr userDrawn="1"/>
        </p:nvCxnSpPr>
        <p:spPr>
          <a:xfrm>
            <a:off x="0" y="1555638"/>
            <a:ext cx="5699342"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12" name="Rectangle: Rounded Corners 11">
            <a:extLst>
              <a:ext uri="{FF2B5EF4-FFF2-40B4-BE49-F238E27FC236}">
                <a16:creationId xmlns:a16="http://schemas.microsoft.com/office/drawing/2014/main" id="{6D402BBC-DC03-4CC3-BE02-02D1791D2041}"/>
              </a:ext>
              <a:ext uri="{C183D7F6-B498-43B3-948B-1728B52AA6E4}">
                <adec:decorative xmlns:adec="http://schemas.microsoft.com/office/drawing/2017/decorative" val="0"/>
              </a:ext>
            </a:extLst>
          </p:cNvPr>
          <p:cNvSpPr/>
          <p:nvPr userDrawn="1"/>
        </p:nvSpPr>
        <p:spPr bwMode="auto">
          <a:xfrm>
            <a:off x="586740" y="1355045"/>
            <a:ext cx="4423671" cy="36576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IN" sz="2000">
              <a:solidFill>
                <a:srgbClr val="FFFFFF"/>
              </a:solidFill>
              <a:latin typeface="Segoe UI Semibold"/>
            </a:endParaRPr>
          </a:p>
        </p:txBody>
      </p:sp>
      <p:sp>
        <p:nvSpPr>
          <p:cNvPr id="2" name="Rounded Rectangle 18">
            <a:extLst>
              <a:ext uri="{FF2B5EF4-FFF2-40B4-BE49-F238E27FC236}">
                <a16:creationId xmlns:a16="http://schemas.microsoft.com/office/drawing/2014/main" id="{71AA834F-44FE-AD14-AB1A-5E17910FF859}"/>
              </a:ext>
            </a:extLst>
          </p:cNvPr>
          <p:cNvSpPr/>
          <p:nvPr userDrawn="1"/>
        </p:nvSpPr>
        <p:spPr bwMode="auto">
          <a:xfrm>
            <a:off x="10653081" y="215925"/>
            <a:ext cx="1368000" cy="360000"/>
          </a:xfrm>
          <a:prstGeom prst="roundRect">
            <a:avLst/>
          </a:prstGeom>
          <a:solidFill>
            <a:srgbClr val="118F96"/>
          </a:solidFill>
          <a:ln w="10795" cap="flat" cmpd="sng" algn="ctr">
            <a:noFill/>
            <a:prstDash val="solid"/>
          </a:ln>
          <a:effectLst/>
        </p:spPr>
        <p:txBody>
          <a:bodyPr lIns="36000" tIns="91440" rIns="36000" bIns="91440" rtlCol="0" anchor="ctr"/>
          <a:lstStyle/>
          <a:p>
            <a:pPr algn="ctr">
              <a:spcAft>
                <a:spcPts val="1200"/>
              </a:spcAft>
            </a:pPr>
            <a:r>
              <a:rPr lang="en-US" sz="1400" kern="0">
                <a:solidFill>
                  <a:prstClr val="white"/>
                </a:solidFill>
                <a:latin typeface="Segoe UI Semibold"/>
              </a:rPr>
              <a:t>SharePoint</a:t>
            </a:r>
            <a:endParaRPr lang="en-AU" sz="1400" kern="0">
              <a:solidFill>
                <a:prstClr val="white"/>
              </a:solidFill>
              <a:latin typeface="Segoe UI Semibold"/>
            </a:endParaRPr>
          </a:p>
        </p:txBody>
      </p:sp>
      <p:sp>
        <p:nvSpPr>
          <p:cNvPr id="3" name="Text Placeholder 22">
            <a:extLst>
              <a:ext uri="{FF2B5EF4-FFF2-40B4-BE49-F238E27FC236}">
                <a16:creationId xmlns:a16="http://schemas.microsoft.com/office/drawing/2014/main" id="{AFCDE5C9-15F0-2FFB-7D1B-9AFC7CAB330B}"/>
              </a:ext>
            </a:extLst>
          </p:cNvPr>
          <p:cNvSpPr>
            <a:spLocks noGrp="1"/>
          </p:cNvSpPr>
          <p:nvPr>
            <p:ph type="body" sz="quarter" idx="10" hasCustomPrompt="1"/>
          </p:nvPr>
        </p:nvSpPr>
        <p:spPr>
          <a:xfrm>
            <a:off x="725430" y="1360231"/>
            <a:ext cx="3846569" cy="365761"/>
          </a:xfrm>
        </p:spPr>
        <p:txBody>
          <a:bodyPr/>
          <a:lstStyle>
            <a:lvl1pPr marL="0" indent="0">
              <a:buNone/>
              <a:defRPr sz="2000"/>
            </a:lvl1pPr>
            <a:lvl2pPr marL="228600" indent="0" algn="ctr">
              <a:buNone/>
              <a:defRPr sz="2000" b="0">
                <a:solidFill>
                  <a:schemeClr val="bg1"/>
                </a:solidFill>
                <a:latin typeface="+mj-lt"/>
              </a:defRPr>
            </a:lvl2pPr>
            <a:lvl5pPr>
              <a:defRPr sz="2000"/>
            </a:lvl5pPr>
          </a:lstStyle>
          <a:p>
            <a:pPr lvl="1"/>
            <a:r>
              <a:rPr lang="en-GB"/>
              <a:t>Admin Center Type</a:t>
            </a:r>
            <a:endParaRPr lang="en-US"/>
          </a:p>
        </p:txBody>
      </p:sp>
    </p:spTree>
    <p:extLst>
      <p:ext uri="{BB962C8B-B14F-4D97-AF65-F5344CB8AC3E}">
        <p14:creationId xmlns:p14="http://schemas.microsoft.com/office/powerpoint/2010/main" val="9034701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nodeType="withEffect">
                                  <p:stCondLst>
                                    <p:cond delay="0"/>
                                  </p:stCondLst>
                                  <p:childTnLst>
                                    <p:animMotion origin="layout" path="M -0.01719 -0.00023 L 4.58333E-6 -4.07407E-6 " pathEditMode="relative" rAng="0" ptsTypes="AA">
                                      <p:cBhvr>
                                        <p:cTn id="9" dur="500" fill="hold"/>
                                        <p:tgtEl>
                                          <p:spTgt spid="6"/>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mp; Text">
    <p:bg>
      <p:bgPr>
        <a:solidFill>
          <a:schemeClr val="bg1"/>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6390" y="1434370"/>
            <a:ext cx="11018520" cy="1612749"/>
          </a:xfrm>
        </p:spPr>
        <p:txBody>
          <a:bodyPr wrap="square">
            <a:spAutoFit/>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E5B07A54-88E5-FEF4-633F-A2C81F0AE7A1}"/>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spTree>
    <p:extLst>
      <p:ext uri="{BB962C8B-B14F-4D97-AF65-F5344CB8AC3E}">
        <p14:creationId xmlns:p14="http://schemas.microsoft.com/office/powerpoint/2010/main" val="120121539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wo Column Bullet text">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4B2C569B-5B01-596B-9505-F2393845B378}"/>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spTree>
    <p:extLst>
      <p:ext uri="{BB962C8B-B14F-4D97-AF65-F5344CB8AC3E}">
        <p14:creationId xmlns:p14="http://schemas.microsoft.com/office/powerpoint/2010/main" val="80749460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lumn Non-bulleted text">
    <p:bg>
      <p:bgPr>
        <a:solidFill>
          <a:schemeClr val="bg1"/>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1">
            <a:extLst>
              <a:ext uri="{FF2B5EF4-FFF2-40B4-BE49-F238E27FC236}">
                <a16:creationId xmlns:a16="http://schemas.microsoft.com/office/drawing/2014/main" id="{B2F23C77-7BB8-49FF-DDD6-38451983BFE2}"/>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spTree>
    <p:extLst>
      <p:ext uri="{BB962C8B-B14F-4D97-AF65-F5344CB8AC3E}">
        <p14:creationId xmlns:p14="http://schemas.microsoft.com/office/powerpoint/2010/main" val="374072171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bg>
      <p:bgPr>
        <a:solidFill>
          <a:schemeClr val="bg1"/>
        </a:solidFill>
        <a:effectLst/>
      </p:bgPr>
    </p:bg>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lang="en-US"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lang="en-US"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1">
            <a:extLst>
              <a:ext uri="{FF2B5EF4-FFF2-40B4-BE49-F238E27FC236}">
                <a16:creationId xmlns:a16="http://schemas.microsoft.com/office/drawing/2014/main" id="{A02FB918-AEF9-3A07-8EF3-E9739B0972CF}"/>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spTree>
    <p:extLst>
      <p:ext uri="{BB962C8B-B14F-4D97-AF65-F5344CB8AC3E}">
        <p14:creationId xmlns:p14="http://schemas.microsoft.com/office/powerpoint/2010/main" val="417907329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bg>
      <p:bgPr>
        <a:solidFill>
          <a:schemeClr val="bg1"/>
        </a:solidFill>
        <a:effectLst/>
      </p:bgPr>
    </p:bg>
    <p:spTree>
      <p:nvGrpSpPr>
        <p:cNvPr id="1" name=""/>
        <p:cNvGrpSpPr/>
        <p:nvPr/>
      </p:nvGrpSpPr>
      <p:grpSpPr>
        <a:xfrm>
          <a:off x="0" y="0"/>
          <a:ext cx="0" cy="0"/>
          <a:chOff x="0" y="0"/>
          <a:chExt cx="0" cy="0"/>
        </a:xfrm>
      </p:grpSpPr>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lang="en-US"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lang="en-US"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1">
            <a:extLst>
              <a:ext uri="{FF2B5EF4-FFF2-40B4-BE49-F238E27FC236}">
                <a16:creationId xmlns:a16="http://schemas.microsoft.com/office/drawing/2014/main" id="{8BFA58CF-4786-45B3-F6D6-00A381760982}"/>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spTree>
    <p:extLst>
      <p:ext uri="{BB962C8B-B14F-4D97-AF65-F5344CB8AC3E}">
        <p14:creationId xmlns:p14="http://schemas.microsoft.com/office/powerpoint/2010/main" val="200197298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lang="en-US" sz="22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lang="en-US" sz="22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lang="en-US" sz="22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A4F60FC0-8035-4869-1F3A-47AE4005558B}"/>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spTree>
    <p:extLst>
      <p:ext uri="{BB962C8B-B14F-4D97-AF65-F5344CB8AC3E}">
        <p14:creationId xmlns:p14="http://schemas.microsoft.com/office/powerpoint/2010/main" val="734161521"/>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lang="en-US" sz="20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lang="en-US" sz="20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lang="en-US" sz="20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lang="en-US" sz="20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A26B4CB7-9660-EEBE-19A5-63AA31CBE844}"/>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spTree>
    <p:extLst>
      <p:ext uri="{BB962C8B-B14F-4D97-AF65-F5344CB8AC3E}">
        <p14:creationId xmlns:p14="http://schemas.microsoft.com/office/powerpoint/2010/main" val="121880532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lang="en-US" sz="1600" b="0" kern="1200" cap="none" spc="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lang="en-US" sz="1600" b="0" kern="1200" cap="none" spc="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lang="en-US" sz="1600" b="0" kern="1200" cap="none" spc="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lang="en-US" sz="1600" b="0" kern="1200" cap="none" spc="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lang="en-US" sz="1600" b="0" kern="1200" cap="none" spc="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92E711C1-37FC-7F4A-4622-A64F76EF9DF3}"/>
              </a:ext>
            </a:extLst>
          </p:cNvPr>
          <p:cNvSpPr txBox="1">
            <a:spLocks/>
          </p:cNvSpPr>
          <p:nvPr userDrawn="1"/>
        </p:nvSpPr>
        <p:spPr>
          <a:xfrm>
            <a:off x="586740" y="524575"/>
            <a:ext cx="11018520" cy="461665"/>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000" b="0" kern="1200" cap="none" spc="-50" baseline="0" dirty="0">
                <a:ln w="3175">
                  <a:noFill/>
                </a:ln>
                <a:solidFill>
                  <a:schemeClr val="tx1"/>
                </a:solidFill>
                <a:effectLst/>
                <a:latin typeface="Segoe UI Semibold" panose="020B0702040204020203" pitchFamily="34" charset="0"/>
                <a:ea typeface="+mn-ea"/>
                <a:cs typeface="Segoe UI Semibold" panose="020B0702040204020203" pitchFamily="34" charset="0"/>
              </a:defRPr>
            </a:lvl1pPr>
          </a:lstStyle>
          <a:p>
            <a:r>
              <a:rPr lang="en-GB"/>
              <a:t>Click to edit Master title style</a:t>
            </a:r>
          </a:p>
        </p:txBody>
      </p:sp>
    </p:spTree>
    <p:extLst>
      <p:ext uri="{BB962C8B-B14F-4D97-AF65-F5344CB8AC3E}">
        <p14:creationId xmlns:p14="http://schemas.microsoft.com/office/powerpoint/2010/main" val="1288787897"/>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a:prstGeom prst="rect">
            <a:avLst/>
          </a:prstGeo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286536221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 Square Photo Left">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50285C0-813F-A744-BFD3-CF358EAC839C}"/>
              </a:ext>
            </a:extLst>
          </p:cNvPr>
          <p:cNvSpPr>
            <a:spLocks noGrp="1"/>
          </p:cNvSpPr>
          <p:nvPr>
            <p:ph type="pic" sz="quarter" idx="10"/>
          </p:nvPr>
        </p:nvSpPr>
        <p:spPr>
          <a:xfrm>
            <a:off x="0" y="0"/>
            <a:ext cx="6892925" cy="6858000"/>
          </a:xfrm>
        </p:spPr>
        <p:txBody>
          <a:bodyPr/>
          <a:lstStyle/>
          <a:p>
            <a:r>
              <a:rPr lang="en-US"/>
              <a:t>Click icon to add picture</a:t>
            </a:r>
          </a:p>
        </p:txBody>
      </p:sp>
      <p:sp>
        <p:nvSpPr>
          <p:cNvPr id="6" name="Title 1">
            <a:extLst>
              <a:ext uri="{FF2B5EF4-FFF2-40B4-BE49-F238E27FC236}">
                <a16:creationId xmlns:a16="http://schemas.microsoft.com/office/drawing/2014/main" id="{44B1F25D-69F5-D649-BBA0-613396C764AC}"/>
              </a:ext>
            </a:extLst>
          </p:cNvPr>
          <p:cNvSpPr>
            <a:spLocks noGrp="1"/>
          </p:cNvSpPr>
          <p:nvPr>
            <p:ph type="title" idx="4294967295"/>
          </p:nvPr>
        </p:nvSpPr>
        <p:spPr>
          <a:xfrm>
            <a:off x="7192963" y="1093807"/>
            <a:ext cx="4416425" cy="553998"/>
          </a:xfrm>
          <a:prstGeom prst="rect">
            <a:avLst/>
          </a:prstGeom>
        </p:spPr>
        <p:txBody>
          <a:bodyPr/>
          <a:lstStyle>
            <a:lvl1pPr algn="l" defTabSz="932742" rtl="0" eaLnBrk="1" latinLnBrk="0" hangingPunct="1">
              <a:lnSpc>
                <a:spcPct val="100000"/>
              </a:lnSpc>
              <a:spcBef>
                <a:spcPct val="0"/>
              </a:spcBef>
              <a:buNone/>
              <a:defRPr lang="en-US"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r>
              <a:rPr lang="en-US"/>
              <a:t>Click to edit Master title style</a:t>
            </a:r>
          </a:p>
        </p:txBody>
      </p:sp>
      <p:sp>
        <p:nvSpPr>
          <p:cNvPr id="10" name="Text Placeholder 9">
            <a:extLst>
              <a:ext uri="{FF2B5EF4-FFF2-40B4-BE49-F238E27FC236}">
                <a16:creationId xmlns:a16="http://schemas.microsoft.com/office/drawing/2014/main" id="{A8E421BE-E139-D243-8336-8A8C46F7F743}"/>
              </a:ext>
            </a:extLst>
          </p:cNvPr>
          <p:cNvSpPr>
            <a:spLocks noGrp="1"/>
          </p:cNvSpPr>
          <p:nvPr>
            <p:ph type="body" sz="quarter" idx="11"/>
          </p:nvPr>
        </p:nvSpPr>
        <p:spPr>
          <a:xfrm>
            <a:off x="7192963" y="2073295"/>
            <a:ext cx="3470275" cy="2043636"/>
          </a:xfrm>
        </p:spPr>
        <p:txBody>
          <a:bodyPr/>
          <a:lstStyle>
            <a:lvl1pPr marL="0" indent="0">
              <a:buFontTx/>
              <a:buNone/>
              <a:defRPr/>
            </a:lvl1pPr>
            <a:lvl2pPr marL="228600" indent="0">
              <a:buFontTx/>
              <a:buNone/>
              <a:defRPr/>
            </a:lvl2pPr>
            <a:lvl3pPr marL="457200" indent="0">
              <a:buFontTx/>
              <a:buNone/>
              <a:defRPr/>
            </a:lvl3pPr>
            <a:lvl4pPr marL="661988" indent="0">
              <a:buFontTx/>
              <a:buNone/>
              <a:defRPr/>
            </a:lvl4pPr>
            <a:lvl5pPr marL="855663" indent="0">
              <a:buFontTx/>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418512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8" pos="4342">
          <p15:clr>
            <a:srgbClr val="A4A3A4"/>
          </p15:clr>
        </p15:guide>
        <p15:guide id="19" pos="4531">
          <p15:clr>
            <a:srgbClr val="A4A3A4"/>
          </p15:clr>
        </p15:guide>
        <p15:guide id="28" orient="horz" pos="905">
          <p15:clr>
            <a:srgbClr val="5ACBF0"/>
          </p15:clr>
        </p15:guide>
        <p15:guide id="30" orient="horz" pos="288">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 Square Photo Right">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50285C0-813F-A744-BFD3-CF358EAC839C}"/>
              </a:ext>
            </a:extLst>
          </p:cNvPr>
          <p:cNvSpPr>
            <a:spLocks noGrp="1"/>
          </p:cNvSpPr>
          <p:nvPr>
            <p:ph type="pic" sz="quarter" idx="10"/>
          </p:nvPr>
        </p:nvSpPr>
        <p:spPr>
          <a:xfrm>
            <a:off x="5299075" y="0"/>
            <a:ext cx="6892925" cy="6858000"/>
          </a:xfrm>
        </p:spPr>
        <p:txBody>
          <a:bodyPr/>
          <a:lstStyle/>
          <a:p>
            <a:r>
              <a:rPr lang="en-US"/>
              <a:t>Click icon to add picture</a:t>
            </a:r>
          </a:p>
        </p:txBody>
      </p:sp>
      <p:sp>
        <p:nvSpPr>
          <p:cNvPr id="6" name="Title 1">
            <a:extLst>
              <a:ext uri="{FF2B5EF4-FFF2-40B4-BE49-F238E27FC236}">
                <a16:creationId xmlns:a16="http://schemas.microsoft.com/office/drawing/2014/main" id="{44B1F25D-69F5-D649-BBA0-613396C764AC}"/>
              </a:ext>
            </a:extLst>
          </p:cNvPr>
          <p:cNvSpPr>
            <a:spLocks noGrp="1"/>
          </p:cNvSpPr>
          <p:nvPr>
            <p:ph type="title" idx="4294967295"/>
          </p:nvPr>
        </p:nvSpPr>
        <p:spPr>
          <a:xfrm>
            <a:off x="584200" y="931762"/>
            <a:ext cx="4416425" cy="553998"/>
          </a:xfrm>
          <a:prstGeom prst="rect">
            <a:avLst/>
          </a:prstGeom>
        </p:spPr>
        <p:txBody>
          <a:bodyPr/>
          <a:lstStyle>
            <a:lvl1pPr>
              <a:defRPr lang="en-US"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r>
              <a:rPr lang="en-US"/>
              <a:t>Click to edit Master title style</a:t>
            </a:r>
          </a:p>
        </p:txBody>
      </p:sp>
      <p:sp>
        <p:nvSpPr>
          <p:cNvPr id="10" name="Text Placeholder 9">
            <a:extLst>
              <a:ext uri="{FF2B5EF4-FFF2-40B4-BE49-F238E27FC236}">
                <a16:creationId xmlns:a16="http://schemas.microsoft.com/office/drawing/2014/main" id="{A8E421BE-E139-D243-8336-8A8C46F7F743}"/>
              </a:ext>
            </a:extLst>
          </p:cNvPr>
          <p:cNvSpPr>
            <a:spLocks noGrp="1"/>
          </p:cNvSpPr>
          <p:nvPr>
            <p:ph type="body" sz="quarter" idx="11"/>
          </p:nvPr>
        </p:nvSpPr>
        <p:spPr>
          <a:xfrm>
            <a:off x="584200" y="1911250"/>
            <a:ext cx="3470275" cy="2302169"/>
          </a:xfrm>
        </p:spPr>
        <p:txBody>
          <a:bodyPr/>
          <a:lstStyle>
            <a:lvl1pPr marL="0" indent="0">
              <a:buFontTx/>
              <a:buNone/>
              <a:defRPr sz="2200"/>
            </a:lvl1pPr>
            <a:lvl2pPr marL="228600" indent="0">
              <a:buFontTx/>
              <a:buNone/>
              <a:defRPr sz="2200"/>
            </a:lvl2pPr>
            <a:lvl3pPr marL="457200" indent="0">
              <a:buFontTx/>
              <a:buNone/>
              <a:defRPr sz="2200"/>
            </a:lvl3pPr>
            <a:lvl4pPr marL="661988" indent="0">
              <a:buFontTx/>
              <a:buNone/>
              <a:defRPr sz="2200"/>
            </a:lvl4pPr>
            <a:lvl5pPr marL="855663" indent="0">
              <a:buFontTx/>
              <a:buNone/>
              <a:defRPr sz="2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394322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8" pos="3160">
          <p15:clr>
            <a:srgbClr val="A4A3A4"/>
          </p15:clr>
        </p15:guide>
        <p15:guide id="19" pos="3341">
          <p15:clr>
            <a:srgbClr val="A4A3A4"/>
          </p15:clr>
        </p15:guide>
        <p15:guide id="28" orient="horz" pos="905">
          <p15:clr>
            <a:srgbClr val="5ACBF0"/>
          </p15:clr>
        </p15:guide>
        <p15:guide id="30" orient="horz" pos="288">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text side by side">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6" name="TextBox 5">
            <a:extLst>
              <a:ext uri="{FF2B5EF4-FFF2-40B4-BE49-F238E27FC236}">
                <a16:creationId xmlns:a16="http://schemas.microsoft.com/office/drawing/2014/main" id="{49D8AF80-CAD5-4055-80AD-0B31EBCB52A9}"/>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Title 2">
            <a:extLst>
              <a:ext uri="{FF2B5EF4-FFF2-40B4-BE49-F238E27FC236}">
                <a16:creationId xmlns:a16="http://schemas.microsoft.com/office/drawing/2014/main" id="{569652A2-E29C-BE8D-BDD3-DE79D7CD36E2}"/>
              </a:ext>
            </a:extLst>
          </p:cNvPr>
          <p:cNvSpPr>
            <a:spLocks noGrp="1"/>
          </p:cNvSpPr>
          <p:nvPr>
            <p:ph type="title" hasCustomPrompt="1"/>
          </p:nvPr>
        </p:nvSpPr>
        <p:spPr>
          <a:xfrm>
            <a:off x="588263" y="2309811"/>
            <a:ext cx="3179065" cy="553998"/>
          </a:xfrm>
          <a:prstGeom prst="rect">
            <a:avLst/>
          </a:prstGeom>
        </p:spPr>
        <p:txBody>
          <a:bodyPr anchor="t" anchorCtr="0"/>
          <a:lstStyle>
            <a:lvl1pPr>
              <a:defRPr lang="en-US"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r>
              <a:rPr lang="en-US"/>
              <a:t>Title</a:t>
            </a:r>
            <a:endParaRPr lang="en-CA"/>
          </a:p>
        </p:txBody>
      </p:sp>
    </p:spTree>
    <p:extLst>
      <p:ext uri="{BB962C8B-B14F-4D97-AF65-F5344CB8AC3E}">
        <p14:creationId xmlns:p14="http://schemas.microsoft.com/office/powerpoint/2010/main" val="789227694"/>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and text side by side 2">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userDrawn="1"/>
        </p:nvCxnSpPr>
        <p:spPr>
          <a:xfrm>
            <a:off x="4356100" y="2578100"/>
            <a:ext cx="0" cy="1701800"/>
          </a:xfrm>
          <a:prstGeom prst="line">
            <a:avLst/>
          </a:prstGeom>
          <a:noFill/>
          <a:ln w="34925" cap="rnd">
            <a:gradFill flip="none" rotWithShape="1">
              <a:gsLst>
                <a:gs pos="25000">
                  <a:srgbClr val="F4364C"/>
                </a:gs>
                <a:gs pos="0">
                  <a:srgbClr val="FF5C39"/>
                </a:gs>
                <a:gs pos="50000">
                  <a:srgbClr val="C03BC4"/>
                </a:gs>
                <a:gs pos="75000">
                  <a:srgbClr val="0078D4"/>
                </a:gs>
                <a:gs pos="100000">
                  <a:srgbClr val="14938C"/>
                </a:gs>
              </a:gsLst>
              <a:lin ang="5400000" scaled="0"/>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itle 3">
            <a:extLst>
              <a:ext uri="{FF2B5EF4-FFF2-40B4-BE49-F238E27FC236}">
                <a16:creationId xmlns:a16="http://schemas.microsoft.com/office/drawing/2014/main" id="{AE92A3BC-F5A8-2DAA-DD0D-D13234BCD462}"/>
              </a:ext>
            </a:extLst>
          </p:cNvPr>
          <p:cNvSpPr>
            <a:spLocks noGrp="1"/>
          </p:cNvSpPr>
          <p:nvPr>
            <p:ph type="title" hasCustomPrompt="1"/>
          </p:nvPr>
        </p:nvSpPr>
        <p:spPr>
          <a:xfrm>
            <a:off x="588263" y="3150413"/>
            <a:ext cx="3080909" cy="553998"/>
          </a:xfrm>
          <a:prstGeom prst="rect">
            <a:avLst/>
          </a:prstGeom>
        </p:spPr>
        <p:txBody>
          <a:bodyPr/>
          <a:lstStyle>
            <a:lvl1pPr algn="l" defTabSz="932742" rtl="0" eaLnBrk="1" latinLnBrk="0" hangingPunct="1">
              <a:lnSpc>
                <a:spcPct val="100000"/>
              </a:lnSpc>
              <a:spcBef>
                <a:spcPct val="0"/>
              </a:spcBef>
              <a:buNone/>
              <a:defRPr lang="en-CA"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r>
              <a:rPr lang="en-US"/>
              <a:t>Title</a:t>
            </a:r>
            <a:endParaRPr lang="en-CA"/>
          </a:p>
        </p:txBody>
      </p:sp>
    </p:spTree>
    <p:extLst>
      <p:ext uri="{BB962C8B-B14F-4D97-AF65-F5344CB8AC3E}">
        <p14:creationId xmlns:p14="http://schemas.microsoft.com/office/powerpoint/2010/main" val="3556023607"/>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_Title and text side by side 3">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9"/>
            <a:ext cx="1873779"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itle 3">
            <a:extLst>
              <a:ext uri="{FF2B5EF4-FFF2-40B4-BE49-F238E27FC236}">
                <a16:creationId xmlns:a16="http://schemas.microsoft.com/office/drawing/2014/main" id="{58663207-1A18-AE82-9D0F-35CDCAABAD66}"/>
              </a:ext>
            </a:extLst>
          </p:cNvPr>
          <p:cNvSpPr>
            <a:spLocks noGrp="1"/>
          </p:cNvSpPr>
          <p:nvPr>
            <p:ph type="title" hasCustomPrompt="1"/>
          </p:nvPr>
        </p:nvSpPr>
        <p:spPr>
          <a:xfrm>
            <a:off x="588263" y="457200"/>
            <a:ext cx="2999889" cy="553998"/>
          </a:xfrm>
          <a:prstGeom prst="rect">
            <a:avLst/>
          </a:prstGeom>
        </p:spPr>
        <p:txBody>
          <a:bodyPr/>
          <a:lstStyle>
            <a:lvl1pPr algn="l" defTabSz="932742" rtl="0" eaLnBrk="1" latinLnBrk="0" hangingPunct="1">
              <a:lnSpc>
                <a:spcPct val="100000"/>
              </a:lnSpc>
              <a:spcBef>
                <a:spcPct val="0"/>
              </a:spcBef>
              <a:buNone/>
              <a:defRPr lang="en-CA"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r>
              <a:rPr lang="en-US"/>
              <a:t>Title</a:t>
            </a:r>
            <a:endParaRPr lang="en-CA"/>
          </a:p>
        </p:txBody>
      </p:sp>
    </p:spTree>
    <p:extLst>
      <p:ext uri="{BB962C8B-B14F-4D97-AF65-F5344CB8AC3E}">
        <p14:creationId xmlns:p14="http://schemas.microsoft.com/office/powerpoint/2010/main" val="1381584769"/>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26C194-5DF2-7441-B8B3-5C47E35F2F7D}"/>
              </a:ext>
            </a:extLst>
          </p:cNvPr>
          <p:cNvSpPr>
            <a:spLocks noGrp="1"/>
          </p:cNvSpPr>
          <p:nvPr>
            <p:ph type="body" sz="quarter" idx="11"/>
          </p:nvPr>
        </p:nvSpPr>
        <p:spPr>
          <a:xfrm>
            <a:off x="4370387" y="585789"/>
            <a:ext cx="158908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4" name="Text Placeholder 2">
            <a:extLst>
              <a:ext uri="{FF2B5EF4-FFF2-40B4-BE49-F238E27FC236}">
                <a16:creationId xmlns:a16="http://schemas.microsoft.com/office/drawing/2014/main" id="{2A8C8003-FE11-344B-91A7-BA3F99AD5E4D}"/>
              </a:ext>
            </a:extLst>
          </p:cNvPr>
          <p:cNvSpPr>
            <a:spLocks noGrp="1"/>
          </p:cNvSpPr>
          <p:nvPr>
            <p:ph type="body" sz="quarter" idx="12"/>
          </p:nvPr>
        </p:nvSpPr>
        <p:spPr>
          <a:xfrm>
            <a:off x="7192963" y="585789"/>
            <a:ext cx="1584325"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5" name="Text Placeholder 2">
            <a:extLst>
              <a:ext uri="{FF2B5EF4-FFF2-40B4-BE49-F238E27FC236}">
                <a16:creationId xmlns:a16="http://schemas.microsoft.com/office/drawing/2014/main" id="{BBB0E468-375A-A74A-AD5E-EDC93E485E78}"/>
              </a:ext>
            </a:extLst>
          </p:cNvPr>
          <p:cNvSpPr>
            <a:spLocks noGrp="1"/>
          </p:cNvSpPr>
          <p:nvPr>
            <p:ph type="body" sz="quarter" idx="13"/>
          </p:nvPr>
        </p:nvSpPr>
        <p:spPr>
          <a:xfrm>
            <a:off x="4370387" y="3429000"/>
            <a:ext cx="158908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6" name="Text Placeholder 2">
            <a:extLst>
              <a:ext uri="{FF2B5EF4-FFF2-40B4-BE49-F238E27FC236}">
                <a16:creationId xmlns:a16="http://schemas.microsoft.com/office/drawing/2014/main" id="{23306775-7E51-4F44-B99E-7E1D443B99E3}"/>
              </a:ext>
            </a:extLst>
          </p:cNvPr>
          <p:cNvSpPr>
            <a:spLocks noGrp="1"/>
          </p:cNvSpPr>
          <p:nvPr>
            <p:ph type="body" sz="quarter" idx="14"/>
          </p:nvPr>
        </p:nvSpPr>
        <p:spPr>
          <a:xfrm>
            <a:off x="7192963" y="3429000"/>
            <a:ext cx="1584325"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7" name="Text Placeholder 2">
            <a:extLst>
              <a:ext uri="{FF2B5EF4-FFF2-40B4-BE49-F238E27FC236}">
                <a16:creationId xmlns:a16="http://schemas.microsoft.com/office/drawing/2014/main" id="{F1E6FE8E-4450-8545-9451-92092591B45E}"/>
              </a:ext>
            </a:extLst>
          </p:cNvPr>
          <p:cNvSpPr>
            <a:spLocks noGrp="1"/>
          </p:cNvSpPr>
          <p:nvPr>
            <p:ph type="body" sz="quarter" idx="15"/>
          </p:nvPr>
        </p:nvSpPr>
        <p:spPr>
          <a:xfrm>
            <a:off x="10013950" y="585789"/>
            <a:ext cx="159543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8" name="Text Placeholder 2">
            <a:extLst>
              <a:ext uri="{FF2B5EF4-FFF2-40B4-BE49-F238E27FC236}">
                <a16:creationId xmlns:a16="http://schemas.microsoft.com/office/drawing/2014/main" id="{B006F60D-85D6-E049-BDFC-888F7E8E95E3}"/>
              </a:ext>
            </a:extLst>
          </p:cNvPr>
          <p:cNvSpPr>
            <a:spLocks noGrp="1"/>
          </p:cNvSpPr>
          <p:nvPr>
            <p:ph type="body" sz="quarter" idx="16"/>
          </p:nvPr>
        </p:nvSpPr>
        <p:spPr>
          <a:xfrm>
            <a:off x="10013950" y="3429000"/>
            <a:ext cx="159543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9" name="Title 8">
            <a:extLst>
              <a:ext uri="{FF2B5EF4-FFF2-40B4-BE49-F238E27FC236}">
                <a16:creationId xmlns:a16="http://schemas.microsoft.com/office/drawing/2014/main" id="{699DD0A3-990A-8748-1537-7378C601906F}"/>
              </a:ext>
            </a:extLst>
          </p:cNvPr>
          <p:cNvSpPr>
            <a:spLocks noGrp="1"/>
          </p:cNvSpPr>
          <p:nvPr>
            <p:ph type="title" hasCustomPrompt="1"/>
          </p:nvPr>
        </p:nvSpPr>
        <p:spPr>
          <a:xfrm>
            <a:off x="588263" y="457200"/>
            <a:ext cx="2884142" cy="553998"/>
          </a:xfrm>
          <a:prstGeom prst="rect">
            <a:avLst/>
          </a:prstGeom>
        </p:spPr>
        <p:txBody>
          <a:bodyPr/>
          <a:lstStyle>
            <a:lvl1pPr>
              <a:defRPr lang="en-CA"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r>
              <a:rPr lang="en-US"/>
              <a:t>Title</a:t>
            </a:r>
            <a:endParaRPr lang="en-CA"/>
          </a:p>
        </p:txBody>
      </p:sp>
    </p:spTree>
    <p:extLst>
      <p:ext uri="{BB962C8B-B14F-4D97-AF65-F5344CB8AC3E}">
        <p14:creationId xmlns:p14="http://schemas.microsoft.com/office/powerpoint/2010/main" val="62920236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eft Title 3 Column Righ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8E03-1EA0-214F-BDD2-BA223F1D4550}"/>
              </a:ext>
            </a:extLst>
          </p:cNvPr>
          <p:cNvSpPr>
            <a:spLocks noGrp="1"/>
          </p:cNvSpPr>
          <p:nvPr>
            <p:ph type="title" hasCustomPrompt="1"/>
          </p:nvPr>
        </p:nvSpPr>
        <p:spPr>
          <a:xfrm>
            <a:off x="588264" y="585788"/>
            <a:ext cx="2534350" cy="548745"/>
          </a:xfrm>
          <a:prstGeom prst="rect">
            <a:avLst/>
          </a:prstGeom>
        </p:spPr>
        <p:txBody>
          <a:bodyPr anchor="t">
            <a:noAutofit/>
          </a:bodyPr>
          <a:lstStyle>
            <a:lvl1pPr algn="l" defTabSz="932742" rtl="0" eaLnBrk="1" latinLnBrk="0" hangingPunct="1">
              <a:lnSpc>
                <a:spcPct val="100000"/>
              </a:lnSpc>
              <a:spcBef>
                <a:spcPct val="0"/>
              </a:spcBef>
              <a:buNone/>
              <a:defRPr lang="en-US"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r>
              <a:rPr lang="en-US"/>
              <a:t>Title</a:t>
            </a:r>
          </a:p>
        </p:txBody>
      </p:sp>
      <p:sp>
        <p:nvSpPr>
          <p:cNvPr id="3" name="Text Placeholder 2">
            <a:extLst>
              <a:ext uri="{FF2B5EF4-FFF2-40B4-BE49-F238E27FC236}">
                <a16:creationId xmlns:a16="http://schemas.microsoft.com/office/drawing/2014/main" id="{D826C194-5DF2-7441-B8B3-5C47E35F2F7D}"/>
              </a:ext>
            </a:extLst>
          </p:cNvPr>
          <p:cNvSpPr>
            <a:spLocks noGrp="1"/>
          </p:cNvSpPr>
          <p:nvPr>
            <p:ph type="body" sz="quarter" idx="11"/>
          </p:nvPr>
        </p:nvSpPr>
        <p:spPr>
          <a:xfrm>
            <a:off x="4370387" y="961465"/>
            <a:ext cx="1589088" cy="2413747"/>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2A8C8003-FE11-344B-91A7-BA3F99AD5E4D}"/>
              </a:ext>
            </a:extLst>
          </p:cNvPr>
          <p:cNvSpPr>
            <a:spLocks noGrp="1"/>
          </p:cNvSpPr>
          <p:nvPr>
            <p:ph type="body" sz="quarter" idx="12"/>
          </p:nvPr>
        </p:nvSpPr>
        <p:spPr>
          <a:xfrm>
            <a:off x="7192963" y="961465"/>
            <a:ext cx="1584325" cy="2413747"/>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5" name="Text Placeholder 2">
            <a:extLst>
              <a:ext uri="{FF2B5EF4-FFF2-40B4-BE49-F238E27FC236}">
                <a16:creationId xmlns:a16="http://schemas.microsoft.com/office/drawing/2014/main" id="{BBB0E468-375A-A74A-AD5E-EDC93E485E78}"/>
              </a:ext>
            </a:extLst>
          </p:cNvPr>
          <p:cNvSpPr>
            <a:spLocks noGrp="1"/>
          </p:cNvSpPr>
          <p:nvPr>
            <p:ph type="body" sz="quarter" idx="13"/>
          </p:nvPr>
        </p:nvSpPr>
        <p:spPr>
          <a:xfrm>
            <a:off x="4370387" y="3818966"/>
            <a:ext cx="1589088" cy="2453246"/>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23306775-7E51-4F44-B99E-7E1D443B99E3}"/>
              </a:ext>
            </a:extLst>
          </p:cNvPr>
          <p:cNvSpPr>
            <a:spLocks noGrp="1"/>
          </p:cNvSpPr>
          <p:nvPr>
            <p:ph type="body" sz="quarter" idx="14"/>
          </p:nvPr>
        </p:nvSpPr>
        <p:spPr>
          <a:xfrm>
            <a:off x="7192963" y="3818965"/>
            <a:ext cx="1584325" cy="2453247"/>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7" name="Text Placeholder 2">
            <a:extLst>
              <a:ext uri="{FF2B5EF4-FFF2-40B4-BE49-F238E27FC236}">
                <a16:creationId xmlns:a16="http://schemas.microsoft.com/office/drawing/2014/main" id="{F1E6FE8E-4450-8545-9451-92092591B45E}"/>
              </a:ext>
            </a:extLst>
          </p:cNvPr>
          <p:cNvSpPr>
            <a:spLocks noGrp="1"/>
          </p:cNvSpPr>
          <p:nvPr>
            <p:ph type="body" sz="quarter" idx="15"/>
          </p:nvPr>
        </p:nvSpPr>
        <p:spPr>
          <a:xfrm>
            <a:off x="10013950" y="968188"/>
            <a:ext cx="1595438" cy="2413747"/>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8" name="Text Placeholder 2">
            <a:extLst>
              <a:ext uri="{FF2B5EF4-FFF2-40B4-BE49-F238E27FC236}">
                <a16:creationId xmlns:a16="http://schemas.microsoft.com/office/drawing/2014/main" id="{B006F60D-85D6-E049-BDFC-888F7E8E95E3}"/>
              </a:ext>
            </a:extLst>
          </p:cNvPr>
          <p:cNvSpPr>
            <a:spLocks noGrp="1"/>
          </p:cNvSpPr>
          <p:nvPr>
            <p:ph type="body" sz="quarter" idx="16"/>
          </p:nvPr>
        </p:nvSpPr>
        <p:spPr>
          <a:xfrm>
            <a:off x="10013950" y="3832412"/>
            <a:ext cx="1595438" cy="2439800"/>
          </a:xfrm>
        </p:spPr>
        <p:txBody>
          <a:bodyPr anchor="t">
            <a:noAutofit/>
          </a:bodyPr>
          <a:lstStyle>
            <a:lvl1pPr marL="0" indent="0">
              <a:spcAft>
                <a:spcPts val="600"/>
              </a:spcAft>
              <a:buFont typeface="Wingdings" panose="05000000000000000000" pitchFamily="2" charset="2"/>
              <a:buNone/>
              <a:defRPr sz="1400">
                <a:solidFill>
                  <a:schemeClr val="bg1"/>
                </a:solidFill>
              </a:defRPr>
            </a:lvl1pPr>
          </a:lstStyle>
          <a:p>
            <a:pPr lvl="0"/>
            <a:r>
              <a:rPr lang="en-US"/>
              <a:t>Click to edit Master text styles</a:t>
            </a:r>
          </a:p>
        </p:txBody>
      </p:sp>
      <p:sp>
        <p:nvSpPr>
          <p:cNvPr id="9" name="Text Placeholder 2">
            <a:extLst>
              <a:ext uri="{FF2B5EF4-FFF2-40B4-BE49-F238E27FC236}">
                <a16:creationId xmlns:a16="http://schemas.microsoft.com/office/drawing/2014/main" id="{CC8AF00F-83DA-104D-A2BF-D2C439FE9BB3}"/>
              </a:ext>
            </a:extLst>
          </p:cNvPr>
          <p:cNvSpPr>
            <a:spLocks noGrp="1"/>
          </p:cNvSpPr>
          <p:nvPr>
            <p:ph type="body" sz="quarter" idx="17" hasCustomPrompt="1"/>
          </p:nvPr>
        </p:nvSpPr>
        <p:spPr>
          <a:xfrm>
            <a:off x="4370387" y="585789"/>
            <a:ext cx="1587600"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1</a:t>
            </a:r>
          </a:p>
        </p:txBody>
      </p:sp>
      <p:sp>
        <p:nvSpPr>
          <p:cNvPr id="10" name="Text Placeholder 2">
            <a:extLst>
              <a:ext uri="{FF2B5EF4-FFF2-40B4-BE49-F238E27FC236}">
                <a16:creationId xmlns:a16="http://schemas.microsoft.com/office/drawing/2014/main" id="{24A44678-F325-7746-8C84-E6F44D505769}"/>
              </a:ext>
            </a:extLst>
          </p:cNvPr>
          <p:cNvSpPr>
            <a:spLocks noGrp="1"/>
          </p:cNvSpPr>
          <p:nvPr>
            <p:ph type="body" sz="quarter" idx="18" hasCustomPrompt="1"/>
          </p:nvPr>
        </p:nvSpPr>
        <p:spPr>
          <a:xfrm>
            <a:off x="7192962" y="585789"/>
            <a:ext cx="1584326"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2</a:t>
            </a:r>
          </a:p>
        </p:txBody>
      </p:sp>
      <p:sp>
        <p:nvSpPr>
          <p:cNvPr id="12" name="Text Placeholder 2">
            <a:extLst>
              <a:ext uri="{FF2B5EF4-FFF2-40B4-BE49-F238E27FC236}">
                <a16:creationId xmlns:a16="http://schemas.microsoft.com/office/drawing/2014/main" id="{0EF3CCAA-003D-324C-9FAA-5B5DC19336A2}"/>
              </a:ext>
            </a:extLst>
          </p:cNvPr>
          <p:cNvSpPr>
            <a:spLocks noGrp="1"/>
          </p:cNvSpPr>
          <p:nvPr>
            <p:ph type="body" sz="quarter" idx="19" hasCustomPrompt="1"/>
          </p:nvPr>
        </p:nvSpPr>
        <p:spPr>
          <a:xfrm>
            <a:off x="10013950" y="585789"/>
            <a:ext cx="1595438"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3</a:t>
            </a:r>
          </a:p>
        </p:txBody>
      </p:sp>
      <p:sp>
        <p:nvSpPr>
          <p:cNvPr id="13" name="Text Placeholder 2">
            <a:extLst>
              <a:ext uri="{FF2B5EF4-FFF2-40B4-BE49-F238E27FC236}">
                <a16:creationId xmlns:a16="http://schemas.microsoft.com/office/drawing/2014/main" id="{C2BCACD0-0017-9A49-9325-DCBC40CB2C2D}"/>
              </a:ext>
            </a:extLst>
          </p:cNvPr>
          <p:cNvSpPr>
            <a:spLocks noGrp="1"/>
          </p:cNvSpPr>
          <p:nvPr>
            <p:ph type="body" sz="quarter" idx="20" hasCustomPrompt="1"/>
          </p:nvPr>
        </p:nvSpPr>
        <p:spPr>
          <a:xfrm>
            <a:off x="4371875" y="3442448"/>
            <a:ext cx="1587600"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4</a:t>
            </a:r>
          </a:p>
        </p:txBody>
      </p:sp>
      <p:sp>
        <p:nvSpPr>
          <p:cNvPr id="14" name="Text Placeholder 2">
            <a:extLst>
              <a:ext uri="{FF2B5EF4-FFF2-40B4-BE49-F238E27FC236}">
                <a16:creationId xmlns:a16="http://schemas.microsoft.com/office/drawing/2014/main" id="{E251C719-BC21-8C4B-9DBC-6E80CFA162A9}"/>
              </a:ext>
            </a:extLst>
          </p:cNvPr>
          <p:cNvSpPr>
            <a:spLocks noGrp="1"/>
          </p:cNvSpPr>
          <p:nvPr>
            <p:ph type="body" sz="quarter" idx="21" hasCustomPrompt="1"/>
          </p:nvPr>
        </p:nvSpPr>
        <p:spPr>
          <a:xfrm>
            <a:off x="7198939" y="3442447"/>
            <a:ext cx="1584326"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5</a:t>
            </a:r>
          </a:p>
        </p:txBody>
      </p:sp>
      <p:sp>
        <p:nvSpPr>
          <p:cNvPr id="15" name="Text Placeholder 2">
            <a:extLst>
              <a:ext uri="{FF2B5EF4-FFF2-40B4-BE49-F238E27FC236}">
                <a16:creationId xmlns:a16="http://schemas.microsoft.com/office/drawing/2014/main" id="{F4273179-F1BC-0844-A024-D6A32BBE630E}"/>
              </a:ext>
            </a:extLst>
          </p:cNvPr>
          <p:cNvSpPr>
            <a:spLocks noGrp="1"/>
          </p:cNvSpPr>
          <p:nvPr>
            <p:ph type="body" sz="quarter" idx="22" hasCustomPrompt="1"/>
          </p:nvPr>
        </p:nvSpPr>
        <p:spPr>
          <a:xfrm>
            <a:off x="10013950" y="3453944"/>
            <a:ext cx="1595438" cy="360000"/>
          </a:xfrm>
        </p:spPr>
        <p:txBody>
          <a:bodyPr anchor="b">
            <a:noAutofit/>
          </a:bodyPr>
          <a:lstStyle>
            <a:lvl1pPr marL="0" indent="0">
              <a:spcAft>
                <a:spcPts val="600"/>
              </a:spcAft>
              <a:buFont typeface="Wingdings" panose="05000000000000000000" pitchFamily="2" charset="2"/>
              <a:buNone/>
              <a:defRPr sz="2000">
                <a:solidFill>
                  <a:schemeClr val="accent1"/>
                </a:solidFill>
                <a:latin typeface="+mj-lt"/>
              </a:defRPr>
            </a:lvl1pPr>
          </a:lstStyle>
          <a:p>
            <a:pPr lvl="0"/>
            <a:r>
              <a:rPr lang="en-US"/>
              <a:t>6</a:t>
            </a:r>
          </a:p>
        </p:txBody>
      </p:sp>
      <p:sp>
        <p:nvSpPr>
          <p:cNvPr id="17" name="Text Placeholder 16">
            <a:extLst>
              <a:ext uri="{FF2B5EF4-FFF2-40B4-BE49-F238E27FC236}">
                <a16:creationId xmlns:a16="http://schemas.microsoft.com/office/drawing/2014/main" id="{A6C6A35A-94DF-F144-AECD-CDD578CC4A7D}"/>
              </a:ext>
            </a:extLst>
          </p:cNvPr>
          <p:cNvSpPr>
            <a:spLocks noGrp="1"/>
          </p:cNvSpPr>
          <p:nvPr>
            <p:ph type="body" sz="quarter" idx="23"/>
          </p:nvPr>
        </p:nvSpPr>
        <p:spPr>
          <a:xfrm>
            <a:off x="584200" y="1436688"/>
            <a:ext cx="2538413" cy="1249573"/>
          </a:xfrm>
        </p:spPr>
        <p:txBody>
          <a:bodyPr/>
          <a:lstStyle>
            <a:lvl1pPr marL="0" indent="0">
              <a:buNone/>
              <a:defRPr sz="1400">
                <a:solidFill>
                  <a:schemeClr val="bg1"/>
                </a:solidFill>
              </a:defRPr>
            </a:lvl1pPr>
            <a:lvl2pPr marL="228600" indent="0">
              <a:buNone/>
              <a:defRPr sz="1400">
                <a:solidFill>
                  <a:schemeClr val="bg1"/>
                </a:solidFill>
              </a:defRPr>
            </a:lvl2pPr>
            <a:lvl3pPr marL="457200" indent="0">
              <a:buNone/>
              <a:defRPr sz="1400">
                <a:solidFill>
                  <a:schemeClr val="bg1"/>
                </a:solidFill>
              </a:defRPr>
            </a:lvl3pPr>
            <a:lvl4pPr marL="661988" indent="0">
              <a:buNone/>
              <a:defRPr sz="1400">
                <a:solidFill>
                  <a:schemeClr val="bg1"/>
                </a:solidFill>
              </a:defRPr>
            </a:lvl4pPr>
            <a:lvl5pPr marL="855663" indent="0">
              <a:buNone/>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64964978"/>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0" pos="1967">
          <p15:clr>
            <a:srgbClr val="A4A3A4"/>
          </p15:clr>
        </p15:guide>
        <p15:guide id="11" pos="2150">
          <p15:clr>
            <a:srgbClr val="A4A3A4"/>
          </p15:clr>
        </p15:guide>
        <p15:guide id="12" pos="2561">
          <p15:clr>
            <a:srgbClr val="A4A3A4"/>
          </p15:clr>
        </p15:guide>
        <p15:guide id="13" pos="2744">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8" orient="horz" pos="905">
          <p15:clr>
            <a:srgbClr val="5ACBF0"/>
          </p15:clr>
        </p15:guide>
        <p15:guide id="30" orient="horz" pos="288">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Title and text side by side 4">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a:prstGeom prst="rect">
            <a:avLst/>
          </a:prstGeom>
        </p:spPr>
        <p:txBody>
          <a:bodyPr anchor="ctr">
            <a:noAutofit/>
          </a:bodyPr>
          <a:lstStyle>
            <a:lvl1pPr>
              <a:defRPr lang="en-US"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noAutofit/>
          </a:bodyPr>
          <a:lstStyle>
            <a:lvl1pPr marL="0" indent="0">
              <a:spcAft>
                <a:spcPts val="600"/>
              </a:spcAft>
              <a:buFont typeface="Wingdings" panose="05000000000000000000" pitchFamily="2" charset="2"/>
              <a:buNone/>
              <a:defRPr>
                <a:solidFill>
                  <a:schemeClr val="bg1"/>
                </a:solidFill>
              </a:defRPr>
            </a:lvl1pPr>
          </a:lstStyle>
          <a:p>
            <a:pPr lvl="0"/>
            <a:r>
              <a:rPr lang="en-US"/>
              <a:t>Click to edit Master text styles</a:t>
            </a:r>
          </a:p>
        </p:txBody>
      </p: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4" name="Straight Connector 3">
            <a:extLst>
              <a:ext uri="{FF2B5EF4-FFF2-40B4-BE49-F238E27FC236}">
                <a16:creationId xmlns:a16="http://schemas.microsoft.com/office/drawing/2014/main" id="{DCE60B72-F858-4063-747A-49FFC2B61214}"/>
              </a:ext>
              <a:ext uri="{C183D7F6-B498-43B3-948B-1728B52AA6E4}">
                <adec:decorative xmlns:adec="http://schemas.microsoft.com/office/drawing/2017/decorative" val="1"/>
              </a:ext>
            </a:extLst>
          </p:cNvPr>
          <p:cNvCxnSpPr>
            <a:cxnSpLocks/>
          </p:cNvCxnSpPr>
          <p:nvPr userDrawn="1"/>
        </p:nvCxnSpPr>
        <p:spPr>
          <a:xfrm>
            <a:off x="4356100" y="2578100"/>
            <a:ext cx="0" cy="1701800"/>
          </a:xfrm>
          <a:prstGeom prst="line">
            <a:avLst/>
          </a:prstGeom>
          <a:noFill/>
          <a:ln w="34925" cap="rnd">
            <a:gradFill flip="none" rotWithShape="1">
              <a:gsLst>
                <a:gs pos="25000">
                  <a:srgbClr val="F4364C"/>
                </a:gs>
                <a:gs pos="0">
                  <a:srgbClr val="FF5C39"/>
                </a:gs>
                <a:gs pos="50000">
                  <a:srgbClr val="C03BC4"/>
                </a:gs>
                <a:gs pos="75000">
                  <a:srgbClr val="0078D4"/>
                </a:gs>
                <a:gs pos="100000">
                  <a:srgbClr val="14938C"/>
                </a:gs>
              </a:gsLst>
              <a:lin ang="5400000" scaled="0"/>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Tree>
    <p:extLst>
      <p:ext uri="{BB962C8B-B14F-4D97-AF65-F5344CB8AC3E}">
        <p14:creationId xmlns:p14="http://schemas.microsoft.com/office/powerpoint/2010/main" val="325199220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Apendix Blue Bkg">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F377B63-6619-6B40-8D85-1D972ED609B9}"/>
              </a:ext>
            </a:extLst>
          </p:cNvPr>
          <p:cNvSpPr>
            <a:spLocks noGrp="1"/>
          </p:cNvSpPr>
          <p:nvPr>
            <p:ph type="body" sz="quarter" idx="10" hasCustomPrompt="1"/>
          </p:nvPr>
        </p:nvSpPr>
        <p:spPr>
          <a:xfrm>
            <a:off x="584200" y="3152001"/>
            <a:ext cx="5367338" cy="553998"/>
          </a:xfrm>
        </p:spPr>
        <p:txBody>
          <a:bodyPr anchor="b"/>
          <a:lstStyle>
            <a:lvl1pPr marL="0" indent="0">
              <a:buNone/>
              <a:defRPr sz="3600">
                <a:gradFill>
                  <a:gsLst>
                    <a:gs pos="0">
                      <a:schemeClr val="bg2"/>
                    </a:gs>
                    <a:gs pos="100000">
                      <a:schemeClr val="accent3"/>
                    </a:gs>
                  </a:gsLst>
                  <a:lin ang="2400000" scaled="0"/>
                </a:gradFill>
                <a:latin typeface="+mj-lt"/>
              </a:defRPr>
            </a:lvl1pPr>
          </a:lstStyle>
          <a:p>
            <a:pPr lvl="0"/>
            <a:r>
              <a:rPr lang="en-US"/>
              <a:t>Appendix</a:t>
            </a:r>
          </a:p>
        </p:txBody>
      </p:sp>
    </p:spTree>
    <p:extLst>
      <p:ext uri="{BB962C8B-B14F-4D97-AF65-F5344CB8AC3E}">
        <p14:creationId xmlns:p14="http://schemas.microsoft.com/office/powerpoint/2010/main" val="3299080774"/>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6" pos="3749">
          <p15:clr>
            <a:srgbClr val="A4A3A4"/>
          </p15:clr>
        </p15:guide>
        <p15:guide id="17" pos="3932">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losing logo slide">
    <p:bg>
      <p:bgPr>
        <a:solidFill>
          <a:schemeClr val="tx1"/>
        </a:solidFill>
        <a:effectLst/>
      </p:bgPr>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bg1"/>
                </a:solidFill>
                <a:cs typeface="Segoe UI" pitchFamily="34" charset="0"/>
              </a:rPr>
              <a:t>© Copyright Microsoft Corporation. All rights reserved. </a:t>
            </a:r>
          </a:p>
        </p:txBody>
      </p:sp>
      <p:pic>
        <p:nvPicPr>
          <p:cNvPr id="4" name="MS logo gray - EMF" descr="Microsoft logo, gray text version">
            <a:extLst>
              <a:ext uri="{FF2B5EF4-FFF2-40B4-BE49-F238E27FC236}">
                <a16:creationId xmlns:a16="http://schemas.microsoft.com/office/drawing/2014/main" id="{B75252BC-2A15-9D3D-49E1-459E5722BAC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761070146"/>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Blank - Textured">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606707"/>
      </p:ext>
    </p:extLst>
  </p:cSld>
  <p:clrMapOvr>
    <a:masterClrMapping/>
  </p:clrMapOvr>
  <p:transition>
    <p:fade/>
  </p:transition>
  <p:hf hdr="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1_Basic Slide with Dots">
    <p:spTree>
      <p:nvGrpSpPr>
        <p:cNvPr id="1" name=""/>
        <p:cNvGrpSpPr/>
        <p:nvPr/>
      </p:nvGrpSpPr>
      <p:grpSpPr>
        <a:xfrm>
          <a:off x="0" y="0"/>
          <a:ext cx="0" cy="0"/>
          <a:chOff x="0" y="0"/>
          <a:chExt cx="0" cy="0"/>
        </a:xfrm>
      </p:grpSpPr>
      <p:grpSp>
        <p:nvGrpSpPr>
          <p:cNvPr id="2" name="background">
            <a:extLst>
              <a:ext uri="{FF2B5EF4-FFF2-40B4-BE49-F238E27FC236}">
                <a16:creationId xmlns:a16="http://schemas.microsoft.com/office/drawing/2014/main" id="{DBFBBB13-9112-2BAC-C533-06C963B9D233}"/>
              </a:ext>
            </a:extLst>
          </p:cNvPr>
          <p:cNvGrpSpPr/>
          <p:nvPr userDrawn="1"/>
        </p:nvGrpSpPr>
        <p:grpSpPr>
          <a:xfrm>
            <a:off x="0" y="-34036"/>
            <a:ext cx="12192000" cy="6858000"/>
            <a:chOff x="0" y="0"/>
            <a:chExt cx="12192000" cy="6858000"/>
          </a:xfrm>
        </p:grpSpPr>
        <p:sp>
          <p:nvSpPr>
            <p:cNvPr id="3" name="Rectangle 2" descr="Light Pattern: Square dots">
              <a:extLst>
                <a:ext uri="{FF2B5EF4-FFF2-40B4-BE49-F238E27FC236}">
                  <a16:creationId xmlns:a16="http://schemas.microsoft.com/office/drawing/2014/main" id="{1B4011B5-969B-C970-4FBC-776D08B6FD28}"/>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4" name="Rectangle: Rounded Corners 24" descr="Light: small container">
              <a:extLst>
                <a:ext uri="{FF2B5EF4-FFF2-40B4-BE49-F238E27FC236}">
                  <a16:creationId xmlns:a16="http://schemas.microsoft.com/office/drawing/2014/main" id="{23F82554-8192-1BF4-9200-7F980A2EA6DF}"/>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5" name="Title 1">
            <a:extLst>
              <a:ext uri="{FF2B5EF4-FFF2-40B4-BE49-F238E27FC236}">
                <a16:creationId xmlns:a16="http://schemas.microsoft.com/office/drawing/2014/main" id="{9CAA01D5-3493-04E7-7AAC-AA875993C516}"/>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cxnSp>
        <p:nvCxnSpPr>
          <p:cNvPr id="6" name="Straight Connector 5">
            <a:extLst>
              <a:ext uri="{FF2B5EF4-FFF2-40B4-BE49-F238E27FC236}">
                <a16:creationId xmlns:a16="http://schemas.microsoft.com/office/drawing/2014/main" id="{67D31AA2-1E94-B552-6B08-E98E1F68E768}"/>
              </a:ext>
              <a:ext uri="{C183D7F6-B498-43B3-948B-1728B52AA6E4}">
                <adec:decorative xmlns:adec="http://schemas.microsoft.com/office/drawing/2017/decorative" val="1"/>
              </a:ext>
            </a:extLst>
          </p:cNvPr>
          <p:cNvCxnSpPr>
            <a:cxnSpLocks/>
          </p:cNvCxnSpPr>
          <p:nvPr userDrawn="1"/>
        </p:nvCxnSpPr>
        <p:spPr>
          <a:xfrm>
            <a:off x="0" y="1493008"/>
            <a:ext cx="5418667"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8" name="Text Placeholder 11">
            <a:extLst>
              <a:ext uri="{FF2B5EF4-FFF2-40B4-BE49-F238E27FC236}">
                <a16:creationId xmlns:a16="http://schemas.microsoft.com/office/drawing/2014/main" id="{FE159771-561F-284D-F993-D8FABD05FBF1}"/>
              </a:ext>
            </a:extLst>
          </p:cNvPr>
          <p:cNvSpPr>
            <a:spLocks noGrp="1"/>
          </p:cNvSpPr>
          <p:nvPr>
            <p:ph type="body" sz="quarter" idx="10"/>
          </p:nvPr>
        </p:nvSpPr>
        <p:spPr>
          <a:xfrm>
            <a:off x="551406" y="1890713"/>
            <a:ext cx="4941888" cy="4297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4089926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nodeType="withEffect">
                                  <p:stCondLst>
                                    <p:cond delay="0"/>
                                  </p:stCondLst>
                                  <p:childTnLst>
                                    <p:animMotion origin="layout" path="M -0.01719 -0.00023 L 4.58333E-6 -4.07407E-6 " pathEditMode="relative" rAng="0" ptsTypes="AA">
                                      <p:cBhvr>
                                        <p:cTn id="9" dur="500" fill="hold"/>
                                        <p:tgtEl>
                                          <p:spTgt spid="6"/>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Agenda">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43251CD-1A39-52B2-8B5B-D18B38506BBA}"/>
              </a:ext>
            </a:extLst>
          </p:cNvPr>
          <p:cNvSpPr/>
          <p:nvPr userDrawn="1"/>
        </p:nvSpPr>
        <p:spPr bwMode="auto">
          <a:xfrm>
            <a:off x="0" y="6565393"/>
            <a:ext cx="2305878" cy="292608"/>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Rectangle 1">
            <a:extLst>
              <a:ext uri="{FF2B5EF4-FFF2-40B4-BE49-F238E27FC236}">
                <a16:creationId xmlns:a16="http://schemas.microsoft.com/office/drawing/2014/main" id="{D63A12E0-3565-DC81-89ED-7329E0AFC87C}"/>
              </a:ext>
            </a:extLst>
          </p:cNvPr>
          <p:cNvSpPr/>
          <p:nvPr userDrawn="1"/>
        </p:nvSpPr>
        <p:spPr bwMode="auto">
          <a:xfrm>
            <a:off x="0" y="0"/>
            <a:ext cx="2305878" cy="292608"/>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grpSp>
        <p:nvGrpSpPr>
          <p:cNvPr id="5" name="background">
            <a:extLst>
              <a:ext uri="{FF2B5EF4-FFF2-40B4-BE49-F238E27FC236}">
                <a16:creationId xmlns:a16="http://schemas.microsoft.com/office/drawing/2014/main" id="{5F2A7F32-D541-689E-D247-7316BD9E99D8}"/>
              </a:ext>
            </a:extLst>
          </p:cNvPr>
          <p:cNvGrpSpPr/>
          <p:nvPr/>
        </p:nvGrpSpPr>
        <p:grpSpPr>
          <a:xfrm>
            <a:off x="0" y="0"/>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3" name="Title 5">
            <a:extLst>
              <a:ext uri="{FF2B5EF4-FFF2-40B4-BE49-F238E27FC236}">
                <a16:creationId xmlns:a16="http://schemas.microsoft.com/office/drawing/2014/main" id="{8D5CCBF1-A05C-B722-2F7B-861B6B82CA83}"/>
              </a:ext>
            </a:extLst>
          </p:cNvPr>
          <p:cNvSpPr txBox="1">
            <a:spLocks/>
          </p:cNvSpPr>
          <p:nvPr userDrawn="1"/>
        </p:nvSpPr>
        <p:spPr>
          <a:xfrm>
            <a:off x="725600" y="3182779"/>
            <a:ext cx="1432054" cy="492443"/>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0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mj-lt"/>
                <a:ea typeface="+mn-ea"/>
                <a:cs typeface="Segoe UI" pitchFamily="34" charset="0"/>
              </a:defRPr>
            </a:lvl1pPr>
          </a:lstStyle>
          <a:p>
            <a:r>
              <a:rPr lang="en-AU" sz="3200">
                <a:gradFill flip="none" rotWithShape="1">
                  <a:gsLst>
                    <a:gs pos="100000">
                      <a:srgbClr val="318581"/>
                    </a:gs>
                    <a:gs pos="0">
                      <a:srgbClr val="F65567"/>
                    </a:gs>
                    <a:gs pos="32000">
                      <a:srgbClr val="AC35AF"/>
                    </a:gs>
                    <a:gs pos="68000">
                      <a:srgbClr val="0A6BBA"/>
                    </a:gs>
                  </a:gsLst>
                  <a:path path="circle">
                    <a:fillToRect l="100000" t="100000"/>
                  </a:path>
                  <a:tileRect r="-100000" b="-100000"/>
                </a:gradFill>
                <a:latin typeface="Segoe Sans Display Semibold" pitchFamily="2" charset="0"/>
                <a:cs typeface="Segoe Sans Display Semibold" pitchFamily="2" charset="0"/>
              </a:rPr>
              <a:t>Agenda</a:t>
            </a:r>
          </a:p>
        </p:txBody>
      </p:sp>
      <p:sp>
        <p:nvSpPr>
          <p:cNvPr id="4" name="Rectangle: Rounded Corners 3">
            <a:extLst>
              <a:ext uri="{FF2B5EF4-FFF2-40B4-BE49-F238E27FC236}">
                <a16:creationId xmlns:a16="http://schemas.microsoft.com/office/drawing/2014/main" id="{F8420BC0-CEC7-EEEA-D946-C1560792B72D}"/>
              </a:ext>
              <a:ext uri="{C183D7F6-B498-43B3-948B-1728B52AA6E4}">
                <adec:decorative xmlns:adec="http://schemas.microsoft.com/office/drawing/2017/decorative" val="1"/>
              </a:ext>
            </a:extLst>
          </p:cNvPr>
          <p:cNvSpPr>
            <a:spLocks/>
          </p:cNvSpPr>
          <p:nvPr userDrawn="1"/>
        </p:nvSpPr>
        <p:spPr bwMode="auto">
          <a:xfrm>
            <a:off x="2901984" y="1121135"/>
            <a:ext cx="8773885" cy="4818490"/>
          </a:xfrm>
          <a:prstGeom prst="roundRect">
            <a:avLst>
              <a:gd name="adj" fmla="val 4735"/>
            </a:avLst>
          </a:prstGeom>
          <a:solidFill>
            <a:srgbClr val="F4F3F5">
              <a:alpha val="90000"/>
            </a:srgbClr>
          </a:solidFill>
          <a:ln w="12700">
            <a:solidFill>
              <a:schemeClr val="bg1">
                <a:alpha val="50000"/>
              </a:schemeClr>
            </a:solid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US" sz="1600" b="0" i="0" u="none" strike="noStrike" kern="1200" cap="none" spc="0" normalizeH="0" baseline="0" noProof="0">
              <a:ln w="3175">
                <a:noFill/>
              </a:ln>
              <a:gradFill>
                <a:gsLst>
                  <a:gs pos="50000">
                    <a:srgbClr val="8661C5"/>
                  </a:gs>
                  <a:gs pos="0">
                    <a:srgbClr val="3E76D4"/>
                  </a:gs>
                  <a:gs pos="100000">
                    <a:srgbClr val="C73ECC"/>
                  </a:gs>
                </a:gsLst>
                <a:lin ang="2700000" scaled="1"/>
              </a:gradFill>
              <a:effectLst/>
              <a:uLnTx/>
              <a:uFillTx/>
              <a:latin typeface="Segoe UI Semibold"/>
              <a:ea typeface="+mn-ea"/>
              <a:cs typeface="Segoe UI" panose="020B0502040204020203" pitchFamily="34" charset="0"/>
            </a:endParaRPr>
          </a:p>
        </p:txBody>
      </p:sp>
    </p:spTree>
    <p:extLst>
      <p:ext uri="{BB962C8B-B14F-4D97-AF65-F5344CB8AC3E}">
        <p14:creationId xmlns:p14="http://schemas.microsoft.com/office/powerpoint/2010/main" val="295485565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1_Bg Section Divider">
    <p:spTree>
      <p:nvGrpSpPr>
        <p:cNvPr id="1" name=""/>
        <p:cNvGrpSpPr/>
        <p:nvPr/>
      </p:nvGrpSpPr>
      <p:grpSpPr>
        <a:xfrm>
          <a:off x="0" y="0"/>
          <a:ext cx="0" cy="0"/>
          <a:chOff x="0" y="0"/>
          <a:chExt cx="0" cy="0"/>
        </a:xfrm>
      </p:grpSpPr>
      <p:grpSp>
        <p:nvGrpSpPr>
          <p:cNvPr id="4" name="background">
            <a:extLst>
              <a:ext uri="{FF2B5EF4-FFF2-40B4-BE49-F238E27FC236}">
                <a16:creationId xmlns:a16="http://schemas.microsoft.com/office/drawing/2014/main" id="{03DC9306-BCF9-781E-D123-FBDCDC77B054}"/>
              </a:ext>
            </a:extLst>
          </p:cNvPr>
          <p:cNvGrpSpPr/>
          <p:nvPr userDrawn="1"/>
        </p:nvGrpSpPr>
        <p:grpSpPr>
          <a:xfrm>
            <a:off x="0" y="0"/>
            <a:ext cx="12192000" cy="6858000"/>
            <a:chOff x="0" y="0"/>
            <a:chExt cx="12192000" cy="6858000"/>
          </a:xfrm>
        </p:grpSpPr>
        <p:sp>
          <p:nvSpPr>
            <p:cNvPr id="5" name="Rectangle 4" descr="Light Pattern: Square dots">
              <a:extLst>
                <a:ext uri="{FF2B5EF4-FFF2-40B4-BE49-F238E27FC236}">
                  <a16:creationId xmlns:a16="http://schemas.microsoft.com/office/drawing/2014/main" id="{AC6FA385-2049-EC98-F1E5-9FE2AE6FB34F}"/>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9" name="Rectangle: Rounded Corners 24" descr="Light: small container">
              <a:extLst>
                <a:ext uri="{FF2B5EF4-FFF2-40B4-BE49-F238E27FC236}">
                  <a16:creationId xmlns:a16="http://schemas.microsoft.com/office/drawing/2014/main" id="{B2E662D6-B5B4-BB34-EB90-26EF50EFD78A}"/>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7" name="Text Placeholder 5">
            <a:extLst>
              <a:ext uri="{FF2B5EF4-FFF2-40B4-BE49-F238E27FC236}">
                <a16:creationId xmlns:a16="http://schemas.microsoft.com/office/drawing/2014/main" id="{0CE6E8CE-8F11-3F60-9DA8-1FD661975170}"/>
              </a:ext>
            </a:extLst>
          </p:cNvPr>
          <p:cNvSpPr>
            <a:spLocks noGrp="1"/>
          </p:cNvSpPr>
          <p:nvPr>
            <p:ph type="body" sz="quarter" idx="10" hasCustomPrompt="1"/>
          </p:nvPr>
        </p:nvSpPr>
        <p:spPr>
          <a:xfrm>
            <a:off x="583406" y="3152001"/>
            <a:ext cx="11025188" cy="553998"/>
          </a:xfrm>
          <a:noFill/>
        </p:spPr>
        <p:txBody>
          <a:bodyPr vert="horz" wrap="square" lIns="0" tIns="0" rIns="0" bIns="0" rtlCol="0" anchor="b" anchorCtr="0">
            <a:spAutoFit/>
          </a:bodyPr>
          <a:lstStyle>
            <a:lvl1pPr>
              <a:defRPr lang="en-US" sz="40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pPr lvl="0">
              <a:lnSpc>
                <a:spcPct val="90000"/>
              </a:lnSpc>
              <a:spcBef>
                <a:spcPct val="0"/>
              </a:spcBef>
              <a:buNone/>
            </a:pPr>
            <a:r>
              <a:rPr lang="en-US"/>
              <a:t>Section Title</a:t>
            </a:r>
          </a:p>
        </p:txBody>
      </p:sp>
    </p:spTree>
    <p:extLst>
      <p:ext uri="{BB962C8B-B14F-4D97-AF65-F5344CB8AC3E}">
        <p14:creationId xmlns:p14="http://schemas.microsoft.com/office/powerpoint/2010/main" val="469881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1_Module 1">
    <p:spTree>
      <p:nvGrpSpPr>
        <p:cNvPr id="1" name=""/>
        <p:cNvGrpSpPr/>
        <p:nvPr/>
      </p:nvGrpSpPr>
      <p:grpSpPr>
        <a:xfrm>
          <a:off x="0" y="0"/>
          <a:ext cx="0" cy="0"/>
          <a:chOff x="0" y="0"/>
          <a:chExt cx="0" cy="0"/>
        </a:xfrm>
      </p:grpSpPr>
      <p:grpSp>
        <p:nvGrpSpPr>
          <p:cNvPr id="8" name="background">
            <a:extLst>
              <a:ext uri="{FF2B5EF4-FFF2-40B4-BE49-F238E27FC236}">
                <a16:creationId xmlns:a16="http://schemas.microsoft.com/office/drawing/2014/main" id="{4AD0DFEA-84D8-4619-9AED-BD44DB1EDE81}"/>
              </a:ext>
            </a:extLst>
          </p:cNvPr>
          <p:cNvGrpSpPr/>
          <p:nvPr userDrawn="1"/>
        </p:nvGrpSpPr>
        <p:grpSpPr>
          <a:xfrm>
            <a:off x="0" y="0"/>
            <a:ext cx="12192000" cy="6858000"/>
            <a:chOff x="0" y="0"/>
            <a:chExt cx="12192000" cy="6858000"/>
          </a:xfrm>
        </p:grpSpPr>
        <p:sp>
          <p:nvSpPr>
            <p:cNvPr id="9" name="Rectangle 8" descr="Light Pattern: Square dots">
              <a:extLst>
                <a:ext uri="{FF2B5EF4-FFF2-40B4-BE49-F238E27FC236}">
                  <a16:creationId xmlns:a16="http://schemas.microsoft.com/office/drawing/2014/main" id="{F3651429-6E9C-F8C7-354A-50792273758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0" name="Rectangle: Rounded Corners 24" descr="Light: small container">
              <a:extLst>
                <a:ext uri="{FF2B5EF4-FFF2-40B4-BE49-F238E27FC236}">
                  <a16:creationId xmlns:a16="http://schemas.microsoft.com/office/drawing/2014/main" id="{519B4088-76BB-D6CE-5182-FBD02C3B1A34}"/>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4" name="TextBox 3">
            <a:extLst>
              <a:ext uri="{FF2B5EF4-FFF2-40B4-BE49-F238E27FC236}">
                <a16:creationId xmlns:a16="http://schemas.microsoft.com/office/drawing/2014/main" id="{64FAA897-4072-DCFC-D2D2-C99DA0196F11}"/>
              </a:ext>
            </a:extLst>
          </p:cNvPr>
          <p:cNvSpPr txBox="1"/>
          <p:nvPr userDrawn="1"/>
        </p:nvSpPr>
        <p:spPr>
          <a:xfrm>
            <a:off x="8940282" y="585788"/>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marL="0" algn="l" defTabSz="932742" rtl="0" eaLnBrk="1" latinLnBrk="0" hangingPunct="1">
              <a:lnSpc>
                <a:spcPct val="100000"/>
              </a:lnSpc>
              <a:spcBef>
                <a:spcPct val="0"/>
              </a:spcBef>
              <a:buNone/>
            </a:pPr>
            <a:r>
              <a:rPr lang="en-US"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rPr>
              <a:t>1</a:t>
            </a:r>
          </a:p>
        </p:txBody>
      </p:sp>
      <p:sp>
        <p:nvSpPr>
          <p:cNvPr id="7" name="Title 1">
            <a:extLst>
              <a:ext uri="{FF2B5EF4-FFF2-40B4-BE49-F238E27FC236}">
                <a16:creationId xmlns:a16="http://schemas.microsoft.com/office/drawing/2014/main" id="{2166A669-99D8-F172-5A63-B8253CAD8EB6}"/>
              </a:ext>
            </a:extLst>
          </p:cNvPr>
          <p:cNvSpPr>
            <a:spLocks noGrp="1"/>
          </p:cNvSpPr>
          <p:nvPr>
            <p:ph type="title" hasCustomPrompt="1"/>
          </p:nvPr>
        </p:nvSpPr>
        <p:spPr>
          <a:xfrm>
            <a:off x="584200" y="3179701"/>
            <a:ext cx="9144000" cy="498598"/>
          </a:xfrm>
          <a:prstGeom prst="rect">
            <a:avLst/>
          </a:prstGeom>
          <a:noFill/>
        </p:spPr>
        <p:txBody>
          <a:bodyPr vert="horz" wrap="square" lIns="0" tIns="0" rIns="0" bIns="0" rtlCol="0" anchor="b" anchorCtr="0">
            <a:spAutoFit/>
          </a:bodyPr>
          <a:lstStyle>
            <a:lvl1pPr>
              <a:defRPr lang="en-US" sz="3600" dirty="0">
                <a:solidFill>
                  <a:schemeClr val="tx1"/>
                </a:solidFill>
                <a:latin typeface="+mj-lt"/>
                <a:cs typeface="Segoe UI" pitchFamily="34" charset="0"/>
              </a:defRPr>
            </a:lvl1pPr>
          </a:lstStyle>
          <a:p>
            <a:pPr lvl="0">
              <a:lnSpc>
                <a:spcPct val="90000"/>
              </a:lnSpc>
            </a:pPr>
            <a:r>
              <a:rPr lang="en-US"/>
              <a:t>Module 1 Title</a:t>
            </a:r>
          </a:p>
        </p:txBody>
      </p:sp>
      <p:pic>
        <p:nvPicPr>
          <p:cNvPr id="11" name="MS logo gray - EMF" descr="Microsoft logo, gray text version">
            <a:extLst>
              <a:ext uri="{FF2B5EF4-FFF2-40B4-BE49-F238E27FC236}">
                <a16:creationId xmlns:a16="http://schemas.microsoft.com/office/drawing/2014/main" id="{36EAB75B-A4D2-DD4C-99B6-62B03F642B38}"/>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31705624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1_Module 4">
    <p:spTree>
      <p:nvGrpSpPr>
        <p:cNvPr id="1" name=""/>
        <p:cNvGrpSpPr/>
        <p:nvPr/>
      </p:nvGrpSpPr>
      <p:grpSpPr>
        <a:xfrm>
          <a:off x="0" y="0"/>
          <a:ext cx="0" cy="0"/>
          <a:chOff x="0" y="0"/>
          <a:chExt cx="0" cy="0"/>
        </a:xfrm>
      </p:grpSpPr>
      <p:grpSp>
        <p:nvGrpSpPr>
          <p:cNvPr id="8" name="background">
            <a:extLst>
              <a:ext uri="{FF2B5EF4-FFF2-40B4-BE49-F238E27FC236}">
                <a16:creationId xmlns:a16="http://schemas.microsoft.com/office/drawing/2014/main" id="{4AD0DFEA-84D8-4619-9AED-BD44DB1EDE81}"/>
              </a:ext>
            </a:extLst>
          </p:cNvPr>
          <p:cNvGrpSpPr/>
          <p:nvPr userDrawn="1"/>
        </p:nvGrpSpPr>
        <p:grpSpPr>
          <a:xfrm>
            <a:off x="0" y="0"/>
            <a:ext cx="12192000" cy="6858000"/>
            <a:chOff x="0" y="0"/>
            <a:chExt cx="12192000" cy="6858000"/>
          </a:xfrm>
        </p:grpSpPr>
        <p:sp>
          <p:nvSpPr>
            <p:cNvPr id="9" name="Rectangle 8" descr="Light Pattern: Square dots">
              <a:extLst>
                <a:ext uri="{FF2B5EF4-FFF2-40B4-BE49-F238E27FC236}">
                  <a16:creationId xmlns:a16="http://schemas.microsoft.com/office/drawing/2014/main" id="{F3651429-6E9C-F8C7-354A-507922737589}"/>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0" name="Rectangle: Rounded Corners 24" descr="Light: small container">
              <a:extLst>
                <a:ext uri="{FF2B5EF4-FFF2-40B4-BE49-F238E27FC236}">
                  <a16:creationId xmlns:a16="http://schemas.microsoft.com/office/drawing/2014/main" id="{519B4088-76BB-D6CE-5182-FBD02C3B1A34}"/>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4" name="TextBox 3">
            <a:extLst>
              <a:ext uri="{FF2B5EF4-FFF2-40B4-BE49-F238E27FC236}">
                <a16:creationId xmlns:a16="http://schemas.microsoft.com/office/drawing/2014/main" id="{64FAA897-4072-DCFC-D2D2-C99DA0196F11}"/>
              </a:ext>
            </a:extLst>
          </p:cNvPr>
          <p:cNvSpPr txBox="1"/>
          <p:nvPr userDrawn="1"/>
        </p:nvSpPr>
        <p:spPr>
          <a:xfrm>
            <a:off x="8324265" y="585788"/>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marL="0" algn="l" defTabSz="932742" rtl="0" eaLnBrk="1" latinLnBrk="0" hangingPunct="1">
              <a:lnSpc>
                <a:spcPct val="100000"/>
              </a:lnSpc>
              <a:spcBef>
                <a:spcPct val="0"/>
              </a:spcBef>
              <a:buNone/>
            </a:pPr>
            <a:r>
              <a:rPr lang="en-GB"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rPr>
              <a:t>4</a:t>
            </a:r>
            <a:endParaRPr lang="en-US" sz="50000" b="0" kern="1200" cap="none" spc="-5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latin typeface="Segoe Sans Display Semibold" pitchFamily="2" charset="0"/>
              <a:ea typeface="+mn-ea"/>
              <a:cs typeface="Segoe Sans Display Semibold" pitchFamily="2" charset="0"/>
            </a:endParaRPr>
          </a:p>
        </p:txBody>
      </p:sp>
      <p:sp>
        <p:nvSpPr>
          <p:cNvPr id="7" name="Title 1">
            <a:extLst>
              <a:ext uri="{FF2B5EF4-FFF2-40B4-BE49-F238E27FC236}">
                <a16:creationId xmlns:a16="http://schemas.microsoft.com/office/drawing/2014/main" id="{2166A669-99D8-F172-5A63-B8253CAD8EB6}"/>
              </a:ext>
            </a:extLst>
          </p:cNvPr>
          <p:cNvSpPr>
            <a:spLocks noGrp="1"/>
          </p:cNvSpPr>
          <p:nvPr>
            <p:ph type="title" hasCustomPrompt="1"/>
          </p:nvPr>
        </p:nvSpPr>
        <p:spPr>
          <a:xfrm>
            <a:off x="584703" y="3179701"/>
            <a:ext cx="9144000" cy="498598"/>
          </a:xfrm>
          <a:prstGeom prst="rect">
            <a:avLst/>
          </a:prstGeom>
          <a:noFill/>
        </p:spPr>
        <p:txBody>
          <a:bodyPr vert="horz" wrap="square" lIns="0" tIns="0" rIns="0" bIns="0" rtlCol="0" anchor="b" anchorCtr="0">
            <a:spAutoFit/>
          </a:bodyPr>
          <a:lstStyle>
            <a:lvl1pPr>
              <a:defRPr lang="en-US" sz="3600" dirty="0">
                <a:solidFill>
                  <a:schemeClr val="tx1"/>
                </a:solidFill>
                <a:latin typeface="+mj-lt"/>
                <a:cs typeface="Segoe UI" pitchFamily="34" charset="0"/>
              </a:defRPr>
            </a:lvl1pPr>
          </a:lstStyle>
          <a:p>
            <a:pPr lvl="0">
              <a:lnSpc>
                <a:spcPct val="90000"/>
              </a:lnSpc>
            </a:pPr>
            <a:r>
              <a:rPr lang="en-US"/>
              <a:t>Module 4 Title</a:t>
            </a:r>
          </a:p>
        </p:txBody>
      </p:sp>
      <p:pic>
        <p:nvPicPr>
          <p:cNvPr id="11" name="MS logo gray - EMF" descr="Microsoft logo, gray text version">
            <a:extLst>
              <a:ext uri="{FF2B5EF4-FFF2-40B4-BE49-F238E27FC236}">
                <a16:creationId xmlns:a16="http://schemas.microsoft.com/office/drawing/2014/main" id="{36EAB75B-A4D2-DD4C-99B6-62B03F642B38}"/>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140647899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3_Panel with text and image">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p:nvGrpSpPr>
        <p:grpSpPr>
          <a:xfrm>
            <a:off x="0" y="-34036"/>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pic>
        <p:nvPicPr>
          <p:cNvPr id="3" name="Picture 2">
            <a:extLst>
              <a:ext uri="{FF2B5EF4-FFF2-40B4-BE49-F238E27FC236}">
                <a16:creationId xmlns:a16="http://schemas.microsoft.com/office/drawing/2014/main" id="{B1C05131-63AB-9757-BC02-10E068E169BA}"/>
              </a:ext>
              <a:ext uri="{C183D7F6-B498-43B3-948B-1728B52AA6E4}">
                <adec:decorative xmlns:adec="http://schemas.microsoft.com/office/drawing/2017/decorative" val="1"/>
              </a:ext>
            </a:extLst>
          </p:cNvPr>
          <p:cNvPicPr>
            <a:picLocks/>
          </p:cNvPicPr>
          <p:nvPr userDrawn="1"/>
        </p:nvPicPr>
        <p:blipFill rotWithShape="1">
          <a:blip r:embed="rId3" cstate="screen">
            <a:alphaModFix amt="45000"/>
            <a:extLst>
              <a:ext uri="{28A0092B-C50C-407E-A947-70E740481C1C}">
                <a14:useLocalDpi xmlns:a14="http://schemas.microsoft.com/office/drawing/2010/main"/>
              </a:ext>
            </a:extLst>
          </a:blip>
          <a:srcRect/>
          <a:stretch/>
        </p:blipFill>
        <p:spPr>
          <a:xfrm>
            <a:off x="323727" y="1493001"/>
            <a:ext cx="11556250" cy="4959271"/>
          </a:xfrm>
          <a:prstGeom prst="roundRect">
            <a:avLst>
              <a:gd name="adj" fmla="val 4739"/>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23" name="Rectangle: Rounded Corners 22">
            <a:extLst>
              <a:ext uri="{FF2B5EF4-FFF2-40B4-BE49-F238E27FC236}">
                <a16:creationId xmlns:a16="http://schemas.microsoft.com/office/drawing/2014/main" id="{A4AE6B9D-8DA9-2137-E349-CEAF670DDB0D}"/>
              </a:ext>
            </a:extLst>
          </p:cNvPr>
          <p:cNvSpPr/>
          <p:nvPr userDrawn="1"/>
        </p:nvSpPr>
        <p:spPr>
          <a:xfrm>
            <a:off x="6952410" y="1891293"/>
            <a:ext cx="4757483" cy="3863737"/>
          </a:xfrm>
          <a:prstGeom prst="roundRect">
            <a:avLst>
              <a:gd name="adj" fmla="val 4961"/>
            </a:avLst>
          </a:prstGeom>
          <a:noFill/>
          <a:ln w="41275" cap="flat" cmpd="sng" algn="ctr">
            <a:gradFill flip="none" rotWithShape="1">
              <a:gsLst>
                <a:gs pos="0">
                  <a:srgbClr val="FF5C39"/>
                </a:gs>
                <a:gs pos="26000">
                  <a:srgbClr val="F4364C"/>
                </a:gs>
                <a:gs pos="50000">
                  <a:srgbClr val="C03BC4"/>
                </a:gs>
                <a:gs pos="100000">
                  <a:schemeClr val="accent6"/>
                </a:gs>
                <a:gs pos="77000">
                  <a:srgbClr val="0078D4"/>
                </a:gs>
              </a:gsLst>
              <a:path path="circle">
                <a:fillToRect r="100000" b="100000"/>
              </a:path>
              <a:tileRect l="-100000" t="-100000"/>
            </a:gradFill>
            <a:prstDash val="solid"/>
            <a:miter lim="800000"/>
          </a:ln>
          <a:effectLst/>
        </p:spPr>
        <p:txBody>
          <a:bodyPr lIns="288000" tIns="171450" bIns="171450" rtlCol="0" anchor="ctr"/>
          <a:lstStyle/>
          <a:p>
            <a:pPr defTabSz="857250"/>
            <a:endParaRPr lang="en-AU" sz="1000" kern="0">
              <a:solidFill>
                <a:schemeClr val="tx1"/>
              </a:solidFill>
              <a:latin typeface="Segoe UI Semibold"/>
            </a:endParaRPr>
          </a:p>
        </p:txBody>
      </p:sp>
      <p:sp>
        <p:nvSpPr>
          <p:cNvPr id="24" name="Text Placeholder 11">
            <a:extLst>
              <a:ext uri="{FF2B5EF4-FFF2-40B4-BE49-F238E27FC236}">
                <a16:creationId xmlns:a16="http://schemas.microsoft.com/office/drawing/2014/main" id="{90D0B746-8F2E-47C0-4057-59066173F43C}"/>
              </a:ext>
            </a:extLst>
          </p:cNvPr>
          <p:cNvSpPr>
            <a:spLocks noGrp="1"/>
          </p:cNvSpPr>
          <p:nvPr>
            <p:ph type="body" sz="quarter" idx="10"/>
          </p:nvPr>
        </p:nvSpPr>
        <p:spPr>
          <a:xfrm>
            <a:off x="551405" y="1890713"/>
            <a:ext cx="6088981" cy="4297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655517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2_Panel with text and image">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p:nvGrpSpPr>
        <p:grpSpPr>
          <a:xfrm>
            <a:off x="0" y="-34036"/>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pic>
        <p:nvPicPr>
          <p:cNvPr id="3" name="Picture 2">
            <a:extLst>
              <a:ext uri="{FF2B5EF4-FFF2-40B4-BE49-F238E27FC236}">
                <a16:creationId xmlns:a16="http://schemas.microsoft.com/office/drawing/2014/main" id="{B1C05131-63AB-9757-BC02-10E068E169BA}"/>
              </a:ext>
              <a:ext uri="{C183D7F6-B498-43B3-948B-1728B52AA6E4}">
                <adec:decorative xmlns:adec="http://schemas.microsoft.com/office/drawing/2017/decorative" val="1"/>
              </a:ext>
            </a:extLst>
          </p:cNvPr>
          <p:cNvPicPr>
            <a:picLocks/>
          </p:cNvPicPr>
          <p:nvPr userDrawn="1"/>
        </p:nvPicPr>
        <p:blipFill rotWithShape="1">
          <a:blip r:embed="rId3" cstate="screen">
            <a:alphaModFix amt="45000"/>
            <a:extLst>
              <a:ext uri="{28A0092B-C50C-407E-A947-70E740481C1C}">
                <a14:useLocalDpi xmlns:a14="http://schemas.microsoft.com/office/drawing/2010/main"/>
              </a:ext>
            </a:extLst>
          </a:blip>
          <a:srcRect/>
          <a:stretch/>
        </p:blipFill>
        <p:spPr>
          <a:xfrm>
            <a:off x="323727" y="1493001"/>
            <a:ext cx="11556250" cy="4959271"/>
          </a:xfrm>
          <a:prstGeom prst="roundRect">
            <a:avLst>
              <a:gd name="adj" fmla="val 4739"/>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Tree>
    <p:extLst>
      <p:ext uri="{BB962C8B-B14F-4D97-AF65-F5344CB8AC3E}">
        <p14:creationId xmlns:p14="http://schemas.microsoft.com/office/powerpoint/2010/main" val="231667313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1_Demos and labs">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p:nvGrpSpPr>
        <p:grpSpPr>
          <a:xfrm>
            <a:off x="0" y="-34036"/>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pic>
        <p:nvPicPr>
          <p:cNvPr id="3" name="Picture 2">
            <a:extLst>
              <a:ext uri="{FF2B5EF4-FFF2-40B4-BE49-F238E27FC236}">
                <a16:creationId xmlns:a16="http://schemas.microsoft.com/office/drawing/2014/main" id="{B1C05131-63AB-9757-BC02-10E068E169BA}"/>
              </a:ext>
              <a:ext uri="{C183D7F6-B498-43B3-948B-1728B52AA6E4}">
                <adec:decorative xmlns:adec="http://schemas.microsoft.com/office/drawing/2017/decorative" val="1"/>
              </a:ext>
            </a:extLst>
          </p:cNvPr>
          <p:cNvPicPr>
            <a:picLocks/>
          </p:cNvPicPr>
          <p:nvPr userDrawn="1"/>
        </p:nvPicPr>
        <p:blipFill rotWithShape="1">
          <a:blip r:embed="rId3" cstate="screen">
            <a:alphaModFix amt="45000"/>
            <a:extLst>
              <a:ext uri="{28A0092B-C50C-407E-A947-70E740481C1C}">
                <a14:useLocalDpi xmlns:a14="http://schemas.microsoft.com/office/drawing/2010/main"/>
              </a:ext>
            </a:extLst>
          </a:blip>
          <a:srcRect/>
          <a:stretch/>
        </p:blipFill>
        <p:spPr>
          <a:xfrm>
            <a:off x="551405" y="1493001"/>
            <a:ext cx="11053856" cy="4959271"/>
          </a:xfrm>
          <a:prstGeom prst="roundRect">
            <a:avLst>
              <a:gd name="adj" fmla="val 4739"/>
            </a:avLst>
          </a:prstGeom>
          <a:solidFill>
            <a:schemeClr val="tx1">
              <a:alpha val="5000"/>
            </a:schemeClr>
          </a:solidFill>
          <a:ln>
            <a:noFill/>
            <a:headEnd type="none" w="med" len="med"/>
            <a:tailEnd type="none" w="med" len="med"/>
          </a:ln>
          <a:effectLst>
            <a:outerShdw blurRad="63500" dist="127000" dir="2700000" algn="tl" rotWithShape="0">
              <a:srgbClr val="454142">
                <a:alpha val="20000"/>
              </a:srgbClr>
            </a:outerShdw>
          </a:effectLst>
        </p:spPr>
      </p:pic>
      <p:sp>
        <p:nvSpPr>
          <p:cNvPr id="23" name="Rectangle: Rounded Corners 22">
            <a:extLst>
              <a:ext uri="{FF2B5EF4-FFF2-40B4-BE49-F238E27FC236}">
                <a16:creationId xmlns:a16="http://schemas.microsoft.com/office/drawing/2014/main" id="{A4AE6B9D-8DA9-2137-E349-CEAF670DDB0D}"/>
              </a:ext>
            </a:extLst>
          </p:cNvPr>
          <p:cNvSpPr/>
          <p:nvPr userDrawn="1"/>
        </p:nvSpPr>
        <p:spPr>
          <a:xfrm>
            <a:off x="551405" y="1493001"/>
            <a:ext cx="11053855" cy="4959271"/>
          </a:xfrm>
          <a:prstGeom prst="roundRect">
            <a:avLst>
              <a:gd name="adj" fmla="val 4961"/>
            </a:avLst>
          </a:prstGeom>
          <a:noFill/>
          <a:ln w="41275" cap="flat" cmpd="sng" algn="ctr">
            <a:gradFill flip="none" rotWithShape="1">
              <a:gsLst>
                <a:gs pos="0">
                  <a:srgbClr val="FF5C39"/>
                </a:gs>
                <a:gs pos="26000">
                  <a:srgbClr val="F4364C"/>
                </a:gs>
                <a:gs pos="50000">
                  <a:srgbClr val="C03BC4"/>
                </a:gs>
                <a:gs pos="100000">
                  <a:schemeClr val="accent6"/>
                </a:gs>
                <a:gs pos="77000">
                  <a:srgbClr val="0078D4"/>
                </a:gs>
              </a:gsLst>
              <a:path path="circle">
                <a:fillToRect r="100000" b="100000"/>
              </a:path>
              <a:tileRect l="-100000" t="-100000"/>
            </a:gradFill>
            <a:prstDash val="solid"/>
            <a:miter lim="800000"/>
          </a:ln>
          <a:effectLst/>
        </p:spPr>
        <p:txBody>
          <a:bodyPr lIns="288000" tIns="171450" bIns="171450" rtlCol="0" anchor="ctr"/>
          <a:lstStyle/>
          <a:p>
            <a:pPr defTabSz="857250"/>
            <a:endParaRPr lang="en-AU" sz="1000" kern="0">
              <a:solidFill>
                <a:schemeClr val="tx1"/>
              </a:solidFill>
              <a:latin typeface="Segoe UI Semibold"/>
            </a:endParaRPr>
          </a:p>
        </p:txBody>
      </p:sp>
      <p:sp>
        <p:nvSpPr>
          <p:cNvPr id="24" name="Text Placeholder 11">
            <a:extLst>
              <a:ext uri="{FF2B5EF4-FFF2-40B4-BE49-F238E27FC236}">
                <a16:creationId xmlns:a16="http://schemas.microsoft.com/office/drawing/2014/main" id="{90D0B746-8F2E-47C0-4057-59066173F43C}"/>
              </a:ext>
            </a:extLst>
          </p:cNvPr>
          <p:cNvSpPr>
            <a:spLocks noGrp="1"/>
          </p:cNvSpPr>
          <p:nvPr>
            <p:ph type="body" sz="quarter" idx="10"/>
          </p:nvPr>
        </p:nvSpPr>
        <p:spPr>
          <a:xfrm>
            <a:off x="783417" y="1823955"/>
            <a:ext cx="10591992" cy="4297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3824804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_3 Items">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p:nvGrpSpPr>
        <p:grpSpPr>
          <a:xfrm>
            <a:off x="0" y="-34036"/>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cxnSp>
        <p:nvCxnSpPr>
          <p:cNvPr id="4" name="Straight Connector 3">
            <a:extLst>
              <a:ext uri="{FF2B5EF4-FFF2-40B4-BE49-F238E27FC236}">
                <a16:creationId xmlns:a16="http://schemas.microsoft.com/office/drawing/2014/main" id="{9B5E662D-15EB-9759-9560-659DB82C96E2}"/>
              </a:ext>
              <a:ext uri="{C183D7F6-B498-43B3-948B-1728B52AA6E4}">
                <adec:decorative xmlns:adec="http://schemas.microsoft.com/office/drawing/2017/decorative" val="1"/>
              </a:ext>
            </a:extLst>
          </p:cNvPr>
          <p:cNvCxnSpPr>
            <a:cxnSpLocks/>
          </p:cNvCxnSpPr>
          <p:nvPr userDrawn="1"/>
        </p:nvCxnSpPr>
        <p:spPr>
          <a:xfrm>
            <a:off x="0" y="1489747"/>
            <a:ext cx="11827823"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13" name="Rectangle: Rounded Corners 12">
            <a:extLst>
              <a:ext uri="{FF2B5EF4-FFF2-40B4-BE49-F238E27FC236}">
                <a16:creationId xmlns:a16="http://schemas.microsoft.com/office/drawing/2014/main" id="{360F727A-CE1C-844A-1ADD-B6273BB88C0C}"/>
              </a:ext>
              <a:ext uri="{C183D7F6-B498-43B3-948B-1728B52AA6E4}">
                <adec:decorative xmlns:adec="http://schemas.microsoft.com/office/drawing/2017/decorative" val="1"/>
              </a:ext>
            </a:extLst>
          </p:cNvPr>
          <p:cNvSpPr>
            <a:spLocks/>
          </p:cNvSpPr>
          <p:nvPr userDrawn="1"/>
        </p:nvSpPr>
        <p:spPr bwMode="auto">
          <a:xfrm>
            <a:off x="589533" y="1954230"/>
            <a:ext cx="10727756" cy="4306124"/>
          </a:xfrm>
          <a:prstGeom prst="roundRect">
            <a:avLst>
              <a:gd name="adj" fmla="val 3931"/>
            </a:avLst>
          </a:prstGeom>
          <a:ln w="12700" cap="rnd">
            <a:solidFill>
              <a:srgbClr val="3A4953"/>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42634" rIns="0" bIns="0" numCol="1" spcCol="0" rtlCol="0" fromWordArt="0" anchor="ctr" anchorCtr="0" forceAA="0" compatLnSpc="1">
            <a:prstTxWarp prst="textNoShape">
              <a:avLst/>
            </a:prstTxWarp>
            <a:noAutofit/>
          </a:bodyPr>
          <a:lstStyle/>
          <a:p>
            <a:pPr marL="0" marR="0" lvl="0" indent="0" algn="ctr" defTabSz="811702" rtl="0" eaLnBrk="1" fontAlgn="auto" latinLnBrk="0" hangingPunct="1">
              <a:lnSpc>
                <a:spcPct val="100000"/>
              </a:lnSpc>
              <a:spcBef>
                <a:spcPts val="174"/>
              </a:spcBef>
              <a:spcAft>
                <a:spcPts val="0"/>
              </a:spcAft>
              <a:buClrTx/>
              <a:buSzTx/>
              <a:buFontTx/>
              <a:buNone/>
              <a:tabLst/>
              <a:defRPr/>
            </a:pPr>
            <a:endParaRPr kumimoji="0" lang="en-US" sz="2400" b="1" i="0" u="none" strike="noStrike" kern="1200" cap="none" spc="0" normalizeH="0" baseline="0" noProof="0">
              <a:ln>
                <a:noFill/>
              </a:ln>
              <a:gradFill>
                <a:gsLst>
                  <a:gs pos="41958">
                    <a:srgbClr val="FFFFFF"/>
                  </a:gs>
                  <a:gs pos="63000">
                    <a:srgbClr val="FFFFFF"/>
                  </a:gs>
                </a:gsLst>
                <a:lin ang="0" scaled="0"/>
              </a:gradFill>
              <a:effectLst/>
              <a:uLnTx/>
              <a:uFillTx/>
              <a:latin typeface="Segoe UI Semibold"/>
              <a:ea typeface="+mn-ea"/>
              <a:cs typeface="+mn-cs"/>
            </a:endParaRPr>
          </a:p>
        </p:txBody>
      </p:sp>
      <p:sp>
        <p:nvSpPr>
          <p:cNvPr id="14" name="Rectangle: Top Corners Rounded 49">
            <a:extLst>
              <a:ext uri="{FF2B5EF4-FFF2-40B4-BE49-F238E27FC236}">
                <a16:creationId xmlns:a16="http://schemas.microsoft.com/office/drawing/2014/main" id="{0BD071A1-CF62-0EEF-C965-C44123F78839}"/>
              </a:ext>
              <a:ext uri="{C183D7F6-B498-43B3-948B-1728B52AA6E4}">
                <adec:decorative xmlns:adec="http://schemas.microsoft.com/office/drawing/2017/decorative" val="1"/>
              </a:ext>
            </a:extLst>
          </p:cNvPr>
          <p:cNvSpPr/>
          <p:nvPr userDrawn="1"/>
        </p:nvSpPr>
        <p:spPr bwMode="auto">
          <a:xfrm rot="16200000">
            <a:off x="1535607" y="1381986"/>
            <a:ext cx="1095790" cy="2659246"/>
          </a:xfrm>
          <a:prstGeom prst="roundRect">
            <a:avLst>
              <a:gd name="adj" fmla="val 10491"/>
            </a:avLst>
          </a:prstGeom>
          <a:gradFill flip="none" rotWithShape="1">
            <a:gsLst>
              <a:gs pos="0">
                <a:srgbClr val="0A6BBA"/>
              </a:gs>
              <a:gs pos="79000">
                <a:srgbClr val="318581"/>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sp>
        <p:nvSpPr>
          <p:cNvPr id="26" name="Text Placeholder 25">
            <a:extLst>
              <a:ext uri="{FF2B5EF4-FFF2-40B4-BE49-F238E27FC236}">
                <a16:creationId xmlns:a16="http://schemas.microsoft.com/office/drawing/2014/main" id="{E1B27E44-EA43-A935-8990-5402881050D0}"/>
              </a:ext>
            </a:extLst>
          </p:cNvPr>
          <p:cNvSpPr>
            <a:spLocks noGrp="1"/>
          </p:cNvSpPr>
          <p:nvPr>
            <p:ph type="body" sz="quarter" idx="10" hasCustomPrompt="1"/>
          </p:nvPr>
        </p:nvSpPr>
        <p:spPr>
          <a:xfrm>
            <a:off x="3711575" y="2587625"/>
            <a:ext cx="6951663" cy="327025"/>
          </a:xfrm>
        </p:spPr>
        <p:txBody>
          <a:bodyPr/>
          <a:lstStyle>
            <a:lvl3pPr marL="457200" indent="0">
              <a:buNone/>
              <a:defRPr/>
            </a:lvl3pPr>
            <a:lvl5pPr marL="855663" indent="0">
              <a:buNone/>
              <a:defRPr/>
            </a:lvl5pPr>
          </a:lstStyle>
          <a:p>
            <a:pPr lvl="4"/>
            <a:r>
              <a:rPr lang="en-GB"/>
              <a:t>Text 1</a:t>
            </a:r>
            <a:endParaRPr lang="en-US"/>
          </a:p>
        </p:txBody>
      </p:sp>
      <p:sp>
        <p:nvSpPr>
          <p:cNvPr id="17" name="Rectangle: Top Corners Rounded 51">
            <a:extLst>
              <a:ext uri="{FF2B5EF4-FFF2-40B4-BE49-F238E27FC236}">
                <a16:creationId xmlns:a16="http://schemas.microsoft.com/office/drawing/2014/main" id="{418C5EAF-7534-27CE-82B0-96C6B4E86D85}"/>
              </a:ext>
              <a:ext uri="{C183D7F6-B498-43B3-948B-1728B52AA6E4}">
                <adec:decorative xmlns:adec="http://schemas.microsoft.com/office/drawing/2017/decorative" val="1"/>
              </a:ext>
            </a:extLst>
          </p:cNvPr>
          <p:cNvSpPr/>
          <p:nvPr userDrawn="1"/>
        </p:nvSpPr>
        <p:spPr bwMode="auto">
          <a:xfrm rot="16200000">
            <a:off x="1535607" y="2811512"/>
            <a:ext cx="1095790" cy="2659246"/>
          </a:xfrm>
          <a:prstGeom prst="roundRect">
            <a:avLst>
              <a:gd name="adj" fmla="val 10491"/>
            </a:avLst>
          </a:prstGeom>
          <a:gradFill flip="none" rotWithShape="1">
            <a:gsLst>
              <a:gs pos="0">
                <a:srgbClr val="AC35AF"/>
              </a:gs>
              <a:gs pos="80000">
                <a:srgbClr val="0A6BBA"/>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cxnSp>
        <p:nvCxnSpPr>
          <p:cNvPr id="20" name="!!line2">
            <a:extLst>
              <a:ext uri="{FF2B5EF4-FFF2-40B4-BE49-F238E27FC236}">
                <a16:creationId xmlns:a16="http://schemas.microsoft.com/office/drawing/2014/main" id="{16D8E3E5-4268-377F-A86D-686EC71054F3}"/>
              </a:ext>
              <a:ext uri="{C183D7F6-B498-43B3-948B-1728B52AA6E4}">
                <adec:decorative xmlns:adec="http://schemas.microsoft.com/office/drawing/2017/decorative" val="1"/>
              </a:ext>
            </a:extLst>
          </p:cNvPr>
          <p:cNvCxnSpPr>
            <a:cxnSpLocks/>
          </p:cNvCxnSpPr>
          <p:nvPr userDrawn="1"/>
        </p:nvCxnSpPr>
        <p:spPr>
          <a:xfrm flipH="1">
            <a:off x="3712019" y="3379287"/>
            <a:ext cx="7407195" cy="0"/>
          </a:xfrm>
          <a:prstGeom prst="line">
            <a:avLst/>
          </a:prstGeom>
          <a:ln w="12700" cap="rnd">
            <a:solidFill>
              <a:srgbClr val="454142">
                <a:alpha val="20000"/>
              </a:srgbClr>
            </a:solidFill>
            <a:headEnd type="none" w="lg" len="sm"/>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cxnSp>
      <p:cxnSp>
        <p:nvCxnSpPr>
          <p:cNvPr id="21" name="!!line2">
            <a:extLst>
              <a:ext uri="{FF2B5EF4-FFF2-40B4-BE49-F238E27FC236}">
                <a16:creationId xmlns:a16="http://schemas.microsoft.com/office/drawing/2014/main" id="{ED48ABF5-D24E-56D5-D61F-EFDDA5D4579C}"/>
              </a:ext>
              <a:ext uri="{C183D7F6-B498-43B3-948B-1728B52AA6E4}">
                <adec:decorative xmlns:adec="http://schemas.microsoft.com/office/drawing/2017/decorative" val="1"/>
              </a:ext>
            </a:extLst>
          </p:cNvPr>
          <p:cNvCxnSpPr>
            <a:cxnSpLocks/>
          </p:cNvCxnSpPr>
          <p:nvPr userDrawn="1"/>
        </p:nvCxnSpPr>
        <p:spPr>
          <a:xfrm flipH="1">
            <a:off x="3712019" y="4857581"/>
            <a:ext cx="7407195" cy="0"/>
          </a:xfrm>
          <a:prstGeom prst="line">
            <a:avLst/>
          </a:prstGeom>
          <a:ln w="12700" cap="rnd">
            <a:solidFill>
              <a:srgbClr val="454142">
                <a:alpha val="20000"/>
              </a:srgbClr>
            </a:solidFill>
            <a:headEnd type="none" w="lg" len="sm"/>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cxnSp>
      <p:sp>
        <p:nvSpPr>
          <p:cNvPr id="22" name="Rectangle: Top Corners Rounded 52">
            <a:extLst>
              <a:ext uri="{FF2B5EF4-FFF2-40B4-BE49-F238E27FC236}">
                <a16:creationId xmlns:a16="http://schemas.microsoft.com/office/drawing/2014/main" id="{88C4D4FF-56F1-1C78-23E8-8856E8031B06}"/>
              </a:ext>
              <a:ext uri="{C183D7F6-B498-43B3-948B-1728B52AA6E4}">
                <adec:decorative xmlns:adec="http://schemas.microsoft.com/office/drawing/2017/decorative" val="1"/>
              </a:ext>
            </a:extLst>
          </p:cNvPr>
          <p:cNvSpPr/>
          <p:nvPr userDrawn="1"/>
        </p:nvSpPr>
        <p:spPr bwMode="auto">
          <a:xfrm rot="16200000">
            <a:off x="1535608" y="4192271"/>
            <a:ext cx="1095790" cy="2659246"/>
          </a:xfrm>
          <a:prstGeom prst="roundRect">
            <a:avLst>
              <a:gd name="adj" fmla="val 10491"/>
            </a:avLst>
          </a:prstGeom>
          <a:gradFill flip="none" rotWithShape="1">
            <a:gsLst>
              <a:gs pos="0">
                <a:srgbClr val="F65567"/>
              </a:gs>
              <a:gs pos="80000">
                <a:srgbClr val="AC35AF"/>
              </a:gs>
            </a:gsLst>
            <a:path path="circle">
              <a:fillToRect l="100000" t="100000"/>
            </a:path>
            <a:tileRect r="-100000" b="-100000"/>
          </a:gra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37" rtl="0" eaLnBrk="1" fontAlgn="auto" latinLnBrk="0" hangingPunct="1">
              <a:lnSpc>
                <a:spcPct val="100000"/>
              </a:lnSpc>
              <a:spcBef>
                <a:spcPts val="0"/>
              </a:spcBef>
              <a:spcAft>
                <a:spcPts val="0"/>
              </a:spcAft>
              <a:buClrTx/>
              <a:buSzTx/>
              <a:buFontTx/>
              <a:buNone/>
              <a:tabLst/>
              <a:defRPr/>
            </a:pPr>
            <a:endParaRPr kumimoji="0" lang="en-US" sz="700" b="1" i="0" u="none" strike="noStrike" kern="1200" cap="none" spc="0" normalizeH="0" baseline="0" noProof="0">
              <a:ln>
                <a:noFill/>
              </a:ln>
              <a:solidFill>
                <a:srgbClr val="FFFFFF"/>
              </a:solidFill>
              <a:effectLst/>
              <a:uLnTx/>
              <a:uFillTx/>
              <a:latin typeface="Segoe UI Semibold"/>
              <a:ea typeface="+mn-ea"/>
              <a:cs typeface="+mn-cs"/>
            </a:endParaRPr>
          </a:p>
        </p:txBody>
      </p:sp>
      <p:sp>
        <p:nvSpPr>
          <p:cNvPr id="27" name="Text Placeholder 25">
            <a:extLst>
              <a:ext uri="{FF2B5EF4-FFF2-40B4-BE49-F238E27FC236}">
                <a16:creationId xmlns:a16="http://schemas.microsoft.com/office/drawing/2014/main" id="{4B31177F-6AD8-7802-9000-BB6075C2452E}"/>
              </a:ext>
            </a:extLst>
          </p:cNvPr>
          <p:cNvSpPr>
            <a:spLocks noGrp="1"/>
          </p:cNvSpPr>
          <p:nvPr>
            <p:ph type="body" sz="quarter" idx="11" hasCustomPrompt="1"/>
          </p:nvPr>
        </p:nvSpPr>
        <p:spPr>
          <a:xfrm>
            <a:off x="3732032" y="4012682"/>
            <a:ext cx="6951663" cy="327025"/>
          </a:xfrm>
        </p:spPr>
        <p:txBody>
          <a:bodyPr/>
          <a:lstStyle>
            <a:lvl3pPr marL="457200" indent="0">
              <a:buNone/>
              <a:defRPr/>
            </a:lvl3pPr>
            <a:lvl5pPr marL="855663" indent="0">
              <a:buNone/>
              <a:defRPr/>
            </a:lvl5pPr>
          </a:lstStyle>
          <a:p>
            <a:pPr lvl="4"/>
            <a:r>
              <a:rPr lang="en-GB"/>
              <a:t>Text 2</a:t>
            </a:r>
            <a:endParaRPr lang="en-US"/>
          </a:p>
        </p:txBody>
      </p:sp>
      <p:sp>
        <p:nvSpPr>
          <p:cNvPr id="28" name="Text Placeholder 25">
            <a:extLst>
              <a:ext uri="{FF2B5EF4-FFF2-40B4-BE49-F238E27FC236}">
                <a16:creationId xmlns:a16="http://schemas.microsoft.com/office/drawing/2014/main" id="{A757BDE3-A297-9CCF-DCD0-AC57C405B72B}"/>
              </a:ext>
            </a:extLst>
          </p:cNvPr>
          <p:cNvSpPr>
            <a:spLocks noGrp="1"/>
          </p:cNvSpPr>
          <p:nvPr>
            <p:ph type="body" sz="quarter" idx="12" hasCustomPrompt="1"/>
          </p:nvPr>
        </p:nvSpPr>
        <p:spPr>
          <a:xfrm>
            <a:off x="3711574" y="5368253"/>
            <a:ext cx="6951663" cy="327025"/>
          </a:xfrm>
        </p:spPr>
        <p:txBody>
          <a:bodyPr/>
          <a:lstStyle>
            <a:lvl3pPr marL="457200" indent="0">
              <a:buNone/>
              <a:defRPr/>
            </a:lvl3pPr>
            <a:lvl5pPr marL="855663" indent="0">
              <a:buNone/>
              <a:defRPr/>
            </a:lvl5pPr>
          </a:lstStyle>
          <a:p>
            <a:pPr lvl="4"/>
            <a:r>
              <a:rPr lang="en-GB"/>
              <a:t>Text 3</a:t>
            </a:r>
            <a:endParaRPr lang="en-US"/>
          </a:p>
        </p:txBody>
      </p:sp>
      <p:sp>
        <p:nvSpPr>
          <p:cNvPr id="32" name="Text Placeholder 31">
            <a:extLst>
              <a:ext uri="{FF2B5EF4-FFF2-40B4-BE49-F238E27FC236}">
                <a16:creationId xmlns:a16="http://schemas.microsoft.com/office/drawing/2014/main" id="{879F3139-8057-BD1F-F52A-CB8551C6A304}"/>
              </a:ext>
            </a:extLst>
          </p:cNvPr>
          <p:cNvSpPr>
            <a:spLocks noGrp="1"/>
          </p:cNvSpPr>
          <p:nvPr>
            <p:ph type="body" sz="quarter" idx="13" hasCustomPrompt="1"/>
          </p:nvPr>
        </p:nvSpPr>
        <p:spPr>
          <a:xfrm>
            <a:off x="1138238" y="2518635"/>
            <a:ext cx="1847850" cy="422275"/>
          </a:xfrm>
        </p:spPr>
        <p:txBody>
          <a:bodyPr/>
          <a:lstStyle>
            <a:lvl1pPr marL="0" indent="0">
              <a:buNone/>
              <a:defRPr sz="2400">
                <a:solidFill>
                  <a:schemeClr val="bg1"/>
                </a:solidFill>
                <a:latin typeface="+mj-lt"/>
              </a:defRPr>
            </a:lvl1pPr>
          </a:lstStyle>
          <a:p>
            <a:pPr lvl="0"/>
            <a:r>
              <a:rPr lang="en-US"/>
              <a:t>Item 1</a:t>
            </a:r>
          </a:p>
        </p:txBody>
      </p:sp>
      <p:sp>
        <p:nvSpPr>
          <p:cNvPr id="33" name="Text Placeholder 31">
            <a:extLst>
              <a:ext uri="{FF2B5EF4-FFF2-40B4-BE49-F238E27FC236}">
                <a16:creationId xmlns:a16="http://schemas.microsoft.com/office/drawing/2014/main" id="{99D72BA4-51F1-4B80-938F-DDCB8D215F6E}"/>
              </a:ext>
            </a:extLst>
          </p:cNvPr>
          <p:cNvSpPr>
            <a:spLocks noGrp="1"/>
          </p:cNvSpPr>
          <p:nvPr>
            <p:ph type="body" sz="quarter" idx="14" hasCustomPrompt="1"/>
          </p:nvPr>
        </p:nvSpPr>
        <p:spPr>
          <a:xfrm>
            <a:off x="1138238" y="3965056"/>
            <a:ext cx="1847850" cy="422275"/>
          </a:xfrm>
        </p:spPr>
        <p:txBody>
          <a:bodyPr/>
          <a:lstStyle>
            <a:lvl1pPr marL="0" indent="0">
              <a:buNone/>
              <a:defRPr sz="2400">
                <a:solidFill>
                  <a:schemeClr val="bg1"/>
                </a:solidFill>
                <a:latin typeface="+mj-lt"/>
              </a:defRPr>
            </a:lvl1pPr>
          </a:lstStyle>
          <a:p>
            <a:pPr lvl="0"/>
            <a:r>
              <a:rPr lang="en-US"/>
              <a:t>Item 2</a:t>
            </a:r>
          </a:p>
        </p:txBody>
      </p:sp>
      <p:sp>
        <p:nvSpPr>
          <p:cNvPr id="34" name="Text Placeholder 31">
            <a:extLst>
              <a:ext uri="{FF2B5EF4-FFF2-40B4-BE49-F238E27FC236}">
                <a16:creationId xmlns:a16="http://schemas.microsoft.com/office/drawing/2014/main" id="{E781CAB7-AC96-7A75-79B3-726298974634}"/>
              </a:ext>
            </a:extLst>
          </p:cNvPr>
          <p:cNvSpPr>
            <a:spLocks noGrp="1"/>
          </p:cNvSpPr>
          <p:nvPr>
            <p:ph type="body" sz="quarter" idx="15" hasCustomPrompt="1"/>
          </p:nvPr>
        </p:nvSpPr>
        <p:spPr>
          <a:xfrm>
            <a:off x="1159577" y="5320627"/>
            <a:ext cx="1847850" cy="422275"/>
          </a:xfrm>
        </p:spPr>
        <p:txBody>
          <a:bodyPr/>
          <a:lstStyle>
            <a:lvl1pPr marL="0" indent="0">
              <a:buNone/>
              <a:defRPr sz="2400">
                <a:solidFill>
                  <a:schemeClr val="bg1"/>
                </a:solidFill>
                <a:latin typeface="+mj-lt"/>
              </a:defRPr>
            </a:lvl1pPr>
          </a:lstStyle>
          <a:p>
            <a:pPr lvl="0"/>
            <a:r>
              <a:rPr lang="en-US"/>
              <a:t>Item 3</a:t>
            </a:r>
          </a:p>
        </p:txBody>
      </p:sp>
    </p:spTree>
    <p:extLst>
      <p:ext uri="{BB962C8B-B14F-4D97-AF65-F5344CB8AC3E}">
        <p14:creationId xmlns:p14="http://schemas.microsoft.com/office/powerpoint/2010/main" val="341362907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1_Title &amp; Text">
    <p:bg>
      <p:bgRef idx="1001">
        <a:schemeClr val="bg1"/>
      </p:bgRef>
    </p:bg>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6390" y="1434370"/>
            <a:ext cx="11018520" cy="1612749"/>
          </a:xfrm>
        </p:spPr>
        <p:txBody>
          <a:bodyPr wrap="square">
            <a:spAutoFit/>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E5B07A54-88E5-FEF4-633F-A2C81F0AE7A1}"/>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spTree>
    <p:extLst>
      <p:ext uri="{BB962C8B-B14F-4D97-AF65-F5344CB8AC3E}">
        <p14:creationId xmlns:p14="http://schemas.microsoft.com/office/powerpoint/2010/main" val="101547059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Two Column Bullet text">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4B2C569B-5B01-596B-9505-F2393845B378}"/>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spTree>
    <p:extLst>
      <p:ext uri="{BB962C8B-B14F-4D97-AF65-F5344CB8AC3E}">
        <p14:creationId xmlns:p14="http://schemas.microsoft.com/office/powerpoint/2010/main" val="397263789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Two Column Non-bulleted text">
    <p:bg>
      <p:bgPr>
        <a:solidFill>
          <a:schemeClr val="bg1"/>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1">
            <a:extLst>
              <a:ext uri="{FF2B5EF4-FFF2-40B4-BE49-F238E27FC236}">
                <a16:creationId xmlns:a16="http://schemas.microsoft.com/office/drawing/2014/main" id="{B2F23C77-7BB8-49FF-DDD6-38451983BFE2}"/>
              </a:ext>
            </a:extLst>
          </p:cNvPr>
          <p:cNvSpPr>
            <a:spLocks noGrp="1"/>
          </p:cNvSpPr>
          <p:nvPr>
            <p:ph type="title"/>
          </p:nvPr>
        </p:nvSpPr>
        <p:spPr>
          <a:xfrm>
            <a:off x="586740" y="524575"/>
            <a:ext cx="11018520" cy="461665"/>
          </a:xfrm>
          <a:prstGeom prst="rect">
            <a:avLst/>
          </a:prstGeom>
        </p:spPr>
        <p:txBody>
          <a:bodyPr vert="horz" wrap="square" lIns="0" tIns="0" rIns="0" bIns="0" rtlCol="0" anchor="t">
            <a:spAutoFit/>
          </a:bodyPr>
          <a:lstStyle>
            <a:lvl1pPr>
              <a:defRPr lang="en-US" sz="3000" dirty="0">
                <a:solidFill>
                  <a:schemeClr val="tx1"/>
                </a:solidFill>
              </a:defRPr>
            </a:lvl1pPr>
          </a:lstStyle>
          <a:p>
            <a:pPr marL="0" lvl="0"/>
            <a:r>
              <a:rPr lang="en-US"/>
              <a:t>Click to edit Master title style</a:t>
            </a:r>
          </a:p>
        </p:txBody>
      </p:sp>
      <p:sp>
        <p:nvSpPr>
          <p:cNvPr id="2" name="Rectangle 1">
            <a:extLst>
              <a:ext uri="{FF2B5EF4-FFF2-40B4-BE49-F238E27FC236}">
                <a16:creationId xmlns:a16="http://schemas.microsoft.com/office/drawing/2014/main" id="{2ADF1A84-B6DC-3BBB-B150-A68E043D9E56}"/>
              </a:ext>
            </a:extLst>
          </p:cNvPr>
          <p:cNvSpPr/>
          <p:nvPr userDrawn="1"/>
        </p:nvSpPr>
        <p:spPr bwMode="auto">
          <a:xfrm>
            <a:off x="0" y="0"/>
            <a:ext cx="2305878" cy="292608"/>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Rectangle 4">
            <a:extLst>
              <a:ext uri="{FF2B5EF4-FFF2-40B4-BE49-F238E27FC236}">
                <a16:creationId xmlns:a16="http://schemas.microsoft.com/office/drawing/2014/main" id="{E57634A0-4C64-FC29-588B-3F079A1F6646}"/>
              </a:ext>
            </a:extLst>
          </p:cNvPr>
          <p:cNvSpPr/>
          <p:nvPr userDrawn="1"/>
        </p:nvSpPr>
        <p:spPr bwMode="auto">
          <a:xfrm>
            <a:off x="0" y="6565392"/>
            <a:ext cx="2305878" cy="292608"/>
          </a:xfrm>
          <a:prstGeom prst="rect">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171611454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1_Title and text side by side">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6" name="TextBox 5">
            <a:extLst>
              <a:ext uri="{FF2B5EF4-FFF2-40B4-BE49-F238E27FC236}">
                <a16:creationId xmlns:a16="http://schemas.microsoft.com/office/drawing/2014/main" id="{49D8AF80-CAD5-4055-80AD-0B31EBCB52A9}"/>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Title 2">
            <a:extLst>
              <a:ext uri="{FF2B5EF4-FFF2-40B4-BE49-F238E27FC236}">
                <a16:creationId xmlns:a16="http://schemas.microsoft.com/office/drawing/2014/main" id="{569652A2-E29C-BE8D-BDD3-DE79D7CD36E2}"/>
              </a:ext>
            </a:extLst>
          </p:cNvPr>
          <p:cNvSpPr>
            <a:spLocks noGrp="1"/>
          </p:cNvSpPr>
          <p:nvPr>
            <p:ph type="title" hasCustomPrompt="1"/>
          </p:nvPr>
        </p:nvSpPr>
        <p:spPr>
          <a:xfrm>
            <a:off x="588263" y="2309811"/>
            <a:ext cx="3179065" cy="553998"/>
          </a:xfrm>
          <a:prstGeom prst="rect">
            <a:avLst/>
          </a:prstGeom>
        </p:spPr>
        <p:txBody>
          <a:bodyPr anchor="t" anchorCtr="0"/>
          <a:lstStyle>
            <a:lvl1pPr>
              <a:defRPr lang="en-US" sz="2800" b="0" kern="1200" cap="none" spc="-50" baseline="0" dirty="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latin typeface="Segoe UI Semibold" panose="020B0702040204020203" pitchFamily="34" charset="0"/>
                <a:ea typeface="+mn-ea"/>
                <a:cs typeface="Segoe UI Semibold" panose="020B0702040204020203" pitchFamily="34" charset="0"/>
              </a:defRPr>
            </a:lvl1pPr>
          </a:lstStyle>
          <a:p>
            <a:r>
              <a:rPr lang="en-US"/>
              <a:t>Title</a:t>
            </a:r>
            <a:endParaRPr lang="en-CA"/>
          </a:p>
        </p:txBody>
      </p:sp>
    </p:spTree>
    <p:extLst>
      <p:ext uri="{BB962C8B-B14F-4D97-AF65-F5344CB8AC3E}">
        <p14:creationId xmlns:p14="http://schemas.microsoft.com/office/powerpoint/2010/main" val="2374222854"/>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B53FBF24-EE52-9152-2D40-87550FF4CBF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209893" cy="6858000"/>
          </a:xfrm>
          <a:prstGeom prst="rect">
            <a:avLst/>
          </a:prstGeom>
        </p:spPr>
      </p:pic>
      <p:pic>
        <p:nvPicPr>
          <p:cNvPr id="6" name="Picture 5" descr="A close up of a corner of a paper&#10;&#10;AI-generated content may be incorrect.">
            <a:extLst>
              <a:ext uri="{FF2B5EF4-FFF2-40B4-BE49-F238E27FC236}">
                <a16:creationId xmlns:a16="http://schemas.microsoft.com/office/drawing/2014/main" id="{58082223-228D-0D73-1BE9-2EF2BFACD893}"/>
              </a:ext>
            </a:extLst>
          </p:cNvPr>
          <p:cNvPicPr>
            <a:picLocks noChangeAspect="1"/>
          </p:cNvPicPr>
          <p:nvPr userDrawn="1"/>
        </p:nvPicPr>
        <p:blipFill>
          <a:blip r:embed="rId3">
            <a:alphaModFix amt="85000"/>
            <a:extLst>
              <a:ext uri="{BEBA8EAE-BF5A-486C-A8C5-ECC9F3942E4B}">
                <a14:imgProps xmlns:a14="http://schemas.microsoft.com/office/drawing/2010/main">
                  <a14:imgLayer r:embed="rId4">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835" t="-3489" r="308" b="3489"/>
          <a:stretch>
            <a:fillRect/>
          </a:stretch>
        </p:blipFill>
        <p:spPr>
          <a:xfrm rot="5400000" flipV="1">
            <a:off x="5793471" y="281511"/>
            <a:ext cx="6730538" cy="6125480"/>
          </a:xfrm>
          <a:prstGeom prst="rect">
            <a:avLst/>
          </a:prstGeom>
        </p:spPr>
      </p:pic>
      <p:pic>
        <p:nvPicPr>
          <p:cNvPr id="9" name="Graphic 8">
            <a:extLst>
              <a:ext uri="{FF2B5EF4-FFF2-40B4-BE49-F238E27FC236}">
                <a16:creationId xmlns:a16="http://schemas.microsoft.com/office/drawing/2014/main" id="{2D81F35F-51EF-1A05-D21F-30E9EB908F37}"/>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481040" y="713232"/>
            <a:ext cx="1337566" cy="705394"/>
          </a:xfrm>
          <a:prstGeom prst="rect">
            <a:avLst/>
          </a:prstGeom>
        </p:spPr>
      </p:pic>
      <p:pic>
        <p:nvPicPr>
          <p:cNvPr id="13" name="Picture 12">
            <a:extLst>
              <a:ext uri="{FF2B5EF4-FFF2-40B4-BE49-F238E27FC236}">
                <a16:creationId xmlns:a16="http://schemas.microsoft.com/office/drawing/2014/main" id="{5349DB46-2E1F-33DC-CBA7-D279F98549A8}"/>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B0CEF29F-AD69-0E43-342A-9B87F2F60C02}"/>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B3CE10E-3DEF-3797-28AD-A45FD0739AA4}"/>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2177746"/>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a:xfrm>
            <a:off x="-17894" y="0"/>
            <a:ext cx="12209894" cy="6868066"/>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6" name="Graphic 25">
            <a:extLst>
              <a:ext uri="{FF2B5EF4-FFF2-40B4-BE49-F238E27FC236}">
                <a16:creationId xmlns:a16="http://schemas.microsoft.com/office/drawing/2014/main" id="{D68EE504-0061-C86F-7C4A-E4787ED6DEB3}"/>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481040" y="713232"/>
            <a:ext cx="1337566" cy="705394"/>
          </a:xfrm>
          <a:prstGeom prst="rect">
            <a:avLst/>
          </a:pr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F8EC1A4-C990-1806-D162-5E0CA8201959}"/>
              </a:ext>
            </a:extLst>
          </p:cNvPr>
          <p:cNvSpPr>
            <a:spLocks noGrp="1"/>
          </p:cNvSpPr>
          <p:nvPr>
            <p:ph type="title"/>
          </p:nvPr>
        </p:nvSpPr>
        <p:spPr>
          <a:xfrm>
            <a:off x="591451" y="2511166"/>
            <a:ext cx="5504550"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65ED941-89EA-A7B1-0F7E-AB2C3A360992}"/>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191505248"/>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Slide title 3">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537"/>
          <a:stretch>
            <a:fillRect/>
          </a:stretch>
        </p:blipFill>
        <p:spPr>
          <a:xfrm>
            <a:off x="5488599" y="-1"/>
            <a:ext cx="6721295" cy="6704117"/>
          </a:xfrm>
          <a:prstGeom prst="rect">
            <a:avLst/>
          </a:prstGeom>
        </p:spPr>
      </p:pic>
      <p:pic>
        <p:nvPicPr>
          <p:cNvPr id="9" name="Graphic 8">
            <a:extLst>
              <a:ext uri="{FF2B5EF4-FFF2-40B4-BE49-F238E27FC236}">
                <a16:creationId xmlns:a16="http://schemas.microsoft.com/office/drawing/2014/main" id="{E56B8725-F274-0386-69F7-43D4973C88FB}"/>
              </a:ext>
            </a:extLst>
          </p:cNvPr>
          <p:cNvPicPr>
            <a:picLocks noChangeAspect="1"/>
          </p:cNvPicPr>
          <p:nvPr userDrawn="1"/>
        </p:nvPicPr>
        <p:blipFill>
          <a:blip>
            <a:extLst>
              <a:ext uri="{96DAC541-7B7A-43D3-8B79-37D633B846F1}">
                <asvg:svgBlip xmlns:asvg="http://schemas.microsoft.com/office/drawing/2016/SVG/main" r:embed="rId4"/>
              </a:ext>
            </a:extLst>
          </a:blip>
          <a:srcRect l="42711"/>
          <a:stretch>
            <a:fillRect/>
          </a:stretch>
        </p:blipFill>
        <p:spPr>
          <a:xfrm>
            <a:off x="553107" y="645732"/>
            <a:ext cx="1187697" cy="787800"/>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90DDCB4A-090E-DB77-E702-EFFDB3D32280}"/>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4" name="Text Placeholder 14">
            <a:extLst>
              <a:ext uri="{FF2B5EF4-FFF2-40B4-BE49-F238E27FC236}">
                <a16:creationId xmlns:a16="http://schemas.microsoft.com/office/drawing/2014/main" id="{88599F99-D574-5D55-8723-03233D2B17BF}"/>
              </a:ext>
            </a:extLst>
          </p:cNvPr>
          <p:cNvSpPr>
            <a:spLocks noGrp="1"/>
          </p:cNvSpPr>
          <p:nvPr>
            <p:ph type="body" sz="quarter" idx="10"/>
          </p:nvPr>
        </p:nvSpPr>
        <p:spPr>
          <a:xfrm>
            <a:off x="591451" y="4606146"/>
            <a:ext cx="5504550"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26644388"/>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itle slide 4">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a:src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18" name="Graphic 17">
            <a:extLst>
              <a:ext uri="{FF2B5EF4-FFF2-40B4-BE49-F238E27FC236}">
                <a16:creationId xmlns:a16="http://schemas.microsoft.com/office/drawing/2014/main" id="{A34BDEDB-DBBC-A920-0DAA-C092A8054208}"/>
              </a:ext>
            </a:extLst>
          </p:cNvPr>
          <p:cNvPicPr>
            <a:picLocks noChangeAspect="1"/>
          </p:cNvPicPr>
          <p:nvPr userDrawn="1"/>
        </p:nvPicPr>
        <p:blipFill>
          <a:blip>
            <a:extLst>
              <a:ext uri="{96DAC541-7B7A-43D3-8B79-37D633B846F1}">
                <asvg:svgBlip xmlns:asvg="http://schemas.microsoft.com/office/drawing/2016/SVG/main" r:embed="rId7"/>
              </a:ext>
            </a:extLst>
          </a:blip>
          <a:srcRect l="42711"/>
          <a:stretch>
            <a:fillRect/>
          </a:stretch>
        </p:blipFill>
        <p:spPr>
          <a:xfrm>
            <a:off x="553107" y="645732"/>
            <a:ext cx="1187697" cy="787800"/>
          </a:xfrm>
          <a:prstGeom prst="rect">
            <a:avLst/>
          </a:pr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8"/>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3C2A488F-B855-8BA1-7EAB-FAFD6264E835}"/>
              </a:ext>
            </a:extLst>
          </p:cNvPr>
          <p:cNvSpPr>
            <a:spLocks noGrp="1"/>
          </p:cNvSpPr>
          <p:nvPr>
            <p:ph type="title"/>
          </p:nvPr>
        </p:nvSpPr>
        <p:spPr>
          <a:xfrm>
            <a:off x="591450" y="2511166"/>
            <a:ext cx="5973473" cy="1588127"/>
          </a:xfrm>
          <a:prstGeom prst="rect">
            <a:avLst/>
          </a:prstGeom>
          <a:noFill/>
          <a:ln>
            <a:noFill/>
            <a:prstDash/>
          </a:ln>
          <a:effectLst/>
        </p:spPr>
        <p:txBody>
          <a:bodyPr wrap="square" lIns="0" rIns="0">
            <a:spAutoFit/>
          </a:bodyPr>
          <a:lstStyle>
            <a:lvl1pPr>
              <a:defRPr kumimoji="0" lang="en-US" sz="54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
        <p:nvSpPr>
          <p:cNvPr id="5" name="Text Placeholder 14">
            <a:extLst>
              <a:ext uri="{FF2B5EF4-FFF2-40B4-BE49-F238E27FC236}">
                <a16:creationId xmlns:a16="http://schemas.microsoft.com/office/drawing/2014/main" id="{8DC3852C-4431-C777-7E3A-08951A007D72}"/>
              </a:ext>
            </a:extLst>
          </p:cNvPr>
          <p:cNvSpPr>
            <a:spLocks noGrp="1"/>
          </p:cNvSpPr>
          <p:nvPr>
            <p:ph type="body" sz="quarter" idx="10"/>
          </p:nvPr>
        </p:nvSpPr>
        <p:spPr>
          <a:xfrm>
            <a:off x="591450" y="4606146"/>
            <a:ext cx="6805629" cy="587375"/>
          </a:xfrm>
          <a:prstGeom prst="rect">
            <a:avLst/>
          </a:prstGeom>
        </p:spPr>
        <p:txBody>
          <a:bodyPr lIns="0" rIns="0"/>
          <a:lstStyle>
            <a:lvl1pPr>
              <a:defRPr sz="2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181377461"/>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Section 1">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a:stretch>
            <a:fillRect/>
          </a:stretch>
        </p:blipFill>
        <p:spPr>
          <a:xfrm rot="10800000" flipV="1">
            <a:off x="0" y="1"/>
            <a:ext cx="12201331" cy="6857999"/>
          </a:xfrm>
          <a:prstGeom prst="rect">
            <a:avLst/>
          </a:prstGeom>
          <a:effectLst/>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841804CA-5B33-245C-AE53-73C33CB23EE3}"/>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811424262"/>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Section 2">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7FE96B6A-22DF-4905-8725-EB791B1D476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867379274"/>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Section 3">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a:stretch>
            <a:fillRect/>
          </a:stretch>
        </p:blipFill>
        <p:spPr>
          <a:xfrm rot="10800000" flipV="1">
            <a:off x="0" y="1"/>
            <a:ext cx="12201331" cy="6857999"/>
          </a:xfrm>
          <a:prstGeom prst="rect">
            <a:avLst/>
          </a:prstGeom>
          <a:effectLst/>
        </p:spPr>
      </p:pic>
      <p:pic>
        <p:nvPicPr>
          <p:cNvPr id="2" name="Picture 1" descr="A close up of a corner of a paper&#10;&#10;AI-generated content may be incorrect.">
            <a:extLst>
              <a:ext uri="{FF2B5EF4-FFF2-40B4-BE49-F238E27FC236}">
                <a16:creationId xmlns:a16="http://schemas.microsoft.com/office/drawing/2014/main" id="{9D1D243A-BEC8-31C0-957B-7041D1ECEAB7}"/>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39669" t="-3489" r="308" b="5012"/>
          <a:stretch>
            <a:fillRect/>
          </a:stretch>
        </p:blipFill>
        <p:spPr>
          <a:xfrm rot="10800000" flipH="1" flipV="1">
            <a:off x="5931363" y="3132150"/>
            <a:ext cx="6260637" cy="3725849"/>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0" name="Title Placeholder 1">
            <a:extLst>
              <a:ext uri="{FF2B5EF4-FFF2-40B4-BE49-F238E27FC236}">
                <a16:creationId xmlns:a16="http://schemas.microsoft.com/office/drawing/2014/main" id="{A88E3D19-2226-DDC2-A8D5-813993AE86C9}"/>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105613449"/>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Section 4">
    <p:spTree>
      <p:nvGrpSpPr>
        <p:cNvPr id="1" name=""/>
        <p:cNvGrpSpPr/>
        <p:nvPr/>
      </p:nvGrpSpPr>
      <p:grpSpPr>
        <a:xfrm>
          <a:off x="0" y="0"/>
          <a:ext cx="0" cy="0"/>
          <a:chOff x="0" y="0"/>
          <a:chExt cx="0" cy="0"/>
        </a:xfrm>
      </p:grpSpPr>
      <p:pic>
        <p:nvPicPr>
          <p:cNvPr id="10" name="Picture 9" descr="A blue and orange sky&#10;&#10;AI-generated content may be incorrect.">
            <a:extLst>
              <a:ext uri="{FF2B5EF4-FFF2-40B4-BE49-F238E27FC236}">
                <a16:creationId xmlns:a16="http://schemas.microsoft.com/office/drawing/2014/main" id="{36BB8605-FEC0-0FC5-C8C9-E5B7F1CE430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a:xfrm>
            <a:off x="-17894" y="0"/>
            <a:ext cx="12209894" cy="6868066"/>
          </a:xfrm>
          <a:prstGeom prst="rect">
            <a:avLst/>
          </a:prstGeom>
        </p:spPr>
      </p:pic>
      <p:pic>
        <p:nvPicPr>
          <p:cNvPr id="11" name="Picture 10" descr="A blue and orange background&#10;&#10;AI-generated content may be incorrect.">
            <a:extLst>
              <a:ext uri="{FF2B5EF4-FFF2-40B4-BE49-F238E27FC236}">
                <a16:creationId xmlns:a16="http://schemas.microsoft.com/office/drawing/2014/main" id="{051DD8BC-6E15-4478-EACE-6ADFF16CF9E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2" name="Picture 11" descr="A blue circle with black background&#10;&#10;AI-generated content may be incorrect.">
            <a:extLst>
              <a:ext uri="{FF2B5EF4-FFF2-40B4-BE49-F238E27FC236}">
                <a16:creationId xmlns:a16="http://schemas.microsoft.com/office/drawing/2014/main" id="{A73E0640-5519-86A0-6849-E968EE5EEAB7}"/>
              </a:ext>
            </a:extLst>
          </p:cNvPr>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a:xfrm>
            <a:off x="7446404" y="1244481"/>
            <a:ext cx="4763490" cy="5641901"/>
          </a:xfrm>
          <a:prstGeom prst="rect">
            <a:avLst/>
          </a:prstGeom>
        </p:spPr>
      </p:pic>
      <p:pic>
        <p:nvPicPr>
          <p:cNvPr id="18" name="Picture 17" descr="A colorful curved object on a black background&#10;&#10;AI-generated content may be incorrect.">
            <a:extLst>
              <a:ext uri="{FF2B5EF4-FFF2-40B4-BE49-F238E27FC236}">
                <a16:creationId xmlns:a16="http://schemas.microsoft.com/office/drawing/2014/main" id="{79275648-820F-4B65-2BC8-22FEB5FF5670}"/>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a:fillRect/>
          </a:stretch>
        </p:blipFill>
        <p:spPr>
          <a:xfrm rot="14957738">
            <a:off x="5617646" y="-195983"/>
            <a:ext cx="8020528" cy="7178311"/>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28" name="Picture 27">
            <a:extLst>
              <a:ext uri="{FF2B5EF4-FFF2-40B4-BE49-F238E27FC236}">
                <a16:creationId xmlns:a16="http://schemas.microsoft.com/office/drawing/2014/main" id="{F6DC3C18-D5A2-1F6F-0177-1B1AE311CAC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2" name="Title Placeholder 1">
            <a:extLst>
              <a:ext uri="{FF2B5EF4-FFF2-40B4-BE49-F238E27FC236}">
                <a16:creationId xmlns:a16="http://schemas.microsoft.com/office/drawing/2014/main" id="{0F261CA3-A777-DE33-D141-CA5CC5633FDA}"/>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045144353"/>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Section 5">
    <p:spTree>
      <p:nvGrpSpPr>
        <p:cNvPr id="1" name=""/>
        <p:cNvGrpSpPr/>
        <p:nvPr/>
      </p:nvGrpSpPr>
      <p:grpSpPr>
        <a:xfrm>
          <a:off x="0" y="0"/>
          <a:ext cx="0" cy="0"/>
          <a:chOff x="0" y="0"/>
          <a:chExt cx="0" cy="0"/>
        </a:xfrm>
      </p:grpSpPr>
      <p:pic>
        <p:nvPicPr>
          <p:cNvPr id="3" name="Picture 2" descr="A blue and orange background&#10;&#10;AI-generated content may be incorrect.">
            <a:extLst>
              <a:ext uri="{FF2B5EF4-FFF2-40B4-BE49-F238E27FC236}">
                <a16:creationId xmlns:a16="http://schemas.microsoft.com/office/drawing/2014/main" id="{24E3C02A-A35C-AD37-5455-3DCD407E977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1"/>
            <a:ext cx="12192000" cy="6858001"/>
          </a:xfrm>
          <a:prstGeom prst="rect">
            <a:avLst/>
          </a:prstGeom>
        </p:spPr>
      </p:pic>
      <p:pic>
        <p:nvPicPr>
          <p:cNvPr id="8" name="Picture 7" descr="A colorful spiral of paper&#10;&#10;AI-generated content may be incorrect.">
            <a:extLst>
              <a:ext uri="{FF2B5EF4-FFF2-40B4-BE49-F238E27FC236}">
                <a16:creationId xmlns:a16="http://schemas.microsoft.com/office/drawing/2014/main" id="{B5E2AA70-0E7D-8859-661D-CF5E7FD9F86F}"/>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l="-537"/>
          <a:stretch>
            <a:fillRect/>
          </a:stretch>
        </p:blipFill>
        <p:spPr>
          <a:xfrm>
            <a:off x="5488599" y="-1"/>
            <a:ext cx="6721295" cy="6704117"/>
          </a:xfrm>
          <a:prstGeom prst="rect">
            <a:avLst/>
          </a:prstGeom>
        </p:spPr>
      </p:pic>
      <p:pic>
        <p:nvPicPr>
          <p:cNvPr id="17" name="Picture 16">
            <a:extLst>
              <a:ext uri="{FF2B5EF4-FFF2-40B4-BE49-F238E27FC236}">
                <a16:creationId xmlns:a16="http://schemas.microsoft.com/office/drawing/2014/main" id="{8884D87A-9369-40DC-5CEA-822F1C220208}"/>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4" name="Title Placeholder 1">
            <a:extLst>
              <a:ext uri="{FF2B5EF4-FFF2-40B4-BE49-F238E27FC236}">
                <a16:creationId xmlns:a16="http://schemas.microsoft.com/office/drawing/2014/main" id="{B8291BFD-F619-0250-71BD-ED5F5475E9F4}"/>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720848962"/>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Section 6">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32A62DAB-36D9-50B3-CA29-6779D875C01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5202"/>
          </a:xfrm>
          <a:prstGeom prst="rect">
            <a:avLst/>
          </a:prstGeom>
        </p:spPr>
      </p:pic>
      <p:pic>
        <p:nvPicPr>
          <p:cNvPr id="4" name="Picture 3" descr="A blue circle with black background&#10;&#10;AI-generated content may be incorrect.">
            <a:extLst>
              <a:ext uri="{FF2B5EF4-FFF2-40B4-BE49-F238E27FC236}">
                <a16:creationId xmlns:a16="http://schemas.microsoft.com/office/drawing/2014/main" id="{44A82DC8-455C-0F2C-1032-B058C57EC060}"/>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a:fillRect/>
          </a:stretch>
        </p:blipFill>
        <p:spPr>
          <a:xfrm>
            <a:off x="6281018" y="-151084"/>
            <a:ext cx="5910982" cy="6855201"/>
          </a:xfrm>
          <a:prstGeom prst="rect">
            <a:avLst/>
          </a:prstGeom>
        </p:spPr>
      </p:pic>
      <p:pic>
        <p:nvPicPr>
          <p:cNvPr id="9" name="Picture 8" descr="A colorful curved object on a black background&#10;&#10;AI-generated content may be incorrect.">
            <a:extLst>
              <a:ext uri="{FF2B5EF4-FFF2-40B4-BE49-F238E27FC236}">
                <a16:creationId xmlns:a16="http://schemas.microsoft.com/office/drawing/2014/main" id="{4C624749-40EB-A7DA-DF96-C094DB00C1C1}"/>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a:xfrm rot="7200000" flipH="1">
            <a:off x="4046280" y="-1221645"/>
            <a:ext cx="9393608" cy="9286969"/>
          </a:xfrm>
          <a:custGeom>
            <a:avLst/>
            <a:gdLst>
              <a:gd name="connsiteX0" fmla="*/ 5967086 w 9393608"/>
              <a:gd name="connsiteY0" fmla="*/ 9286969 h 9286969"/>
              <a:gd name="connsiteX1" fmla="*/ 9393608 w 9393608"/>
              <a:gd name="connsiteY1" fmla="*/ 3352059 h 9286969"/>
              <a:gd name="connsiteX2" fmla="*/ 3587672 w 9393608"/>
              <a:gd name="connsiteY2" fmla="*/ 0 h 9286969"/>
              <a:gd name="connsiteX3" fmla="*/ 0 w 9393608"/>
              <a:gd name="connsiteY3" fmla="*/ 6214032 h 9286969"/>
              <a:gd name="connsiteX4" fmla="*/ 0 w 9393608"/>
              <a:gd name="connsiteY4" fmla="*/ 9101821 h 9286969"/>
              <a:gd name="connsiteX5" fmla="*/ 320686 w 9393608"/>
              <a:gd name="connsiteY5" fmla="*/ 9286969 h 9286969"/>
              <a:gd name="connsiteX6" fmla="*/ 5967086 w 9393608"/>
              <a:gd name="connsiteY6" fmla="*/ 9286969 h 9286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93608" h="9286969">
                <a:moveTo>
                  <a:pt x="5967086" y="9286969"/>
                </a:moveTo>
                <a:lnTo>
                  <a:pt x="9393608" y="3352059"/>
                </a:lnTo>
                <a:lnTo>
                  <a:pt x="3587672" y="0"/>
                </a:lnTo>
                <a:lnTo>
                  <a:pt x="0" y="6214032"/>
                </a:lnTo>
                <a:lnTo>
                  <a:pt x="0" y="9101821"/>
                </a:lnTo>
                <a:lnTo>
                  <a:pt x="320686" y="9286969"/>
                </a:lnTo>
                <a:lnTo>
                  <a:pt x="5967086" y="9286969"/>
                </a:lnTo>
                <a:close/>
              </a:path>
            </a:pathLst>
          </a:custGeom>
        </p:spPr>
      </p:pic>
      <p:pic>
        <p:nvPicPr>
          <p:cNvPr id="11" name="Picture 10" descr="A colorful curved object on a black background&#10;&#10;AI-generated content may be incorrect.">
            <a:extLst>
              <a:ext uri="{FF2B5EF4-FFF2-40B4-BE49-F238E27FC236}">
                <a16:creationId xmlns:a16="http://schemas.microsoft.com/office/drawing/2014/main" id="{389E9885-11D0-D164-763E-AA86CF2FB737}"/>
              </a:ext>
            </a:extLst>
          </p:cNvPr>
          <p:cNvPicPr>
            <a:picLocks noChangeAspect="1"/>
          </p:cNvPicPr>
          <p:nvPr userDrawn="1"/>
        </p:nvPicPr>
        <p:blipFill>
          <a:blip r:embed="rId5" cstate="print">
            <a:extLst>
              <a:ext uri="{28A0092B-C50C-407E-A947-70E740481C1C}">
                <a14:useLocalDpi xmlns:a14="http://schemas.microsoft.com/office/drawing/2010/main" val="0"/>
              </a:ext>
            </a:extLst>
          </a:blip>
          <a:srcRect/>
          <a:stretch>
            <a:fillRect/>
          </a:stretch>
        </p:blipFill>
        <p:spPr>
          <a:xfrm rot="7200000" flipH="1">
            <a:off x="2373306" y="4982500"/>
            <a:ext cx="320686" cy="185148"/>
          </a:xfrm>
          <a:custGeom>
            <a:avLst/>
            <a:gdLst>
              <a:gd name="connsiteX0" fmla="*/ 320686 w 320686"/>
              <a:gd name="connsiteY0" fmla="*/ 185148 h 185148"/>
              <a:gd name="connsiteX1" fmla="*/ 0 w 320686"/>
              <a:gd name="connsiteY1" fmla="*/ 0 h 185148"/>
              <a:gd name="connsiteX2" fmla="*/ 0 w 320686"/>
              <a:gd name="connsiteY2" fmla="*/ 185148 h 185148"/>
              <a:gd name="connsiteX3" fmla="*/ 320686 w 320686"/>
              <a:gd name="connsiteY3" fmla="*/ 185148 h 185148"/>
            </a:gdLst>
            <a:ahLst/>
            <a:cxnLst>
              <a:cxn ang="0">
                <a:pos x="connsiteX0" y="connsiteY0"/>
              </a:cxn>
              <a:cxn ang="0">
                <a:pos x="connsiteX1" y="connsiteY1"/>
              </a:cxn>
              <a:cxn ang="0">
                <a:pos x="connsiteX2" y="connsiteY2"/>
              </a:cxn>
              <a:cxn ang="0">
                <a:pos x="connsiteX3" y="connsiteY3"/>
              </a:cxn>
            </a:cxnLst>
            <a:rect l="l" t="t" r="r" b="b"/>
            <a:pathLst>
              <a:path w="320686" h="185148">
                <a:moveTo>
                  <a:pt x="320686" y="185148"/>
                </a:moveTo>
                <a:lnTo>
                  <a:pt x="0" y="0"/>
                </a:lnTo>
                <a:lnTo>
                  <a:pt x="0" y="185148"/>
                </a:lnTo>
                <a:lnTo>
                  <a:pt x="320686" y="185148"/>
                </a:lnTo>
                <a:close/>
              </a:path>
            </a:pathLst>
          </a:custGeom>
        </p:spPr>
      </p:pic>
      <p:pic>
        <p:nvPicPr>
          <p:cNvPr id="12" name="Picture 11" descr="A colorful curved object on a black background&#10;&#10;AI-generated content may be incorrect.">
            <a:extLst>
              <a:ext uri="{FF2B5EF4-FFF2-40B4-BE49-F238E27FC236}">
                <a16:creationId xmlns:a16="http://schemas.microsoft.com/office/drawing/2014/main" id="{0EE75A0C-1662-63EB-2967-E5DC23F78E4F}"/>
              </a:ext>
            </a:extLst>
          </p:cNvPr>
          <p:cNvPicPr>
            <a:picLocks noChangeAspect="1"/>
          </p:cNvPicPr>
          <p:nvPr userDrawn="1"/>
        </p:nvPicPr>
        <p:blipFill>
          <a:blip r:embed="rId6"/>
          <a:srcRect/>
          <a:stretch/>
        </p:blipFill>
        <p:spPr>
          <a:xfrm rot="7200000" flipH="1">
            <a:off x="2846261" y="5079736"/>
            <a:ext cx="1250450" cy="2887789"/>
          </a:xfrm>
          <a:custGeom>
            <a:avLst/>
            <a:gdLst>
              <a:gd name="connsiteX0" fmla="*/ 1250450 w 1250450"/>
              <a:gd name="connsiteY0" fmla="*/ 2887789 h 2887789"/>
              <a:gd name="connsiteX1" fmla="*/ 1250450 w 1250450"/>
              <a:gd name="connsiteY1" fmla="*/ 0 h 2887789"/>
              <a:gd name="connsiteX2" fmla="*/ 0 w 1250450"/>
              <a:gd name="connsiteY2" fmla="*/ 2165842 h 2887789"/>
              <a:gd name="connsiteX3" fmla="*/ 1250450 w 1250450"/>
              <a:gd name="connsiteY3" fmla="*/ 2887789 h 2887789"/>
            </a:gdLst>
            <a:ahLst/>
            <a:cxnLst>
              <a:cxn ang="0">
                <a:pos x="connsiteX0" y="connsiteY0"/>
              </a:cxn>
              <a:cxn ang="0">
                <a:pos x="connsiteX1" y="connsiteY1"/>
              </a:cxn>
              <a:cxn ang="0">
                <a:pos x="connsiteX2" y="connsiteY2"/>
              </a:cxn>
              <a:cxn ang="0">
                <a:pos x="connsiteX3" y="connsiteY3"/>
              </a:cxn>
            </a:cxnLst>
            <a:rect l="l" t="t" r="r" b="b"/>
            <a:pathLst>
              <a:path w="1250450" h="2887789">
                <a:moveTo>
                  <a:pt x="1250450" y="2887789"/>
                </a:moveTo>
                <a:lnTo>
                  <a:pt x="1250450" y="0"/>
                </a:lnTo>
                <a:lnTo>
                  <a:pt x="0" y="2165842"/>
                </a:lnTo>
                <a:lnTo>
                  <a:pt x="1250450" y="2887789"/>
                </a:lnTo>
                <a:close/>
              </a:path>
            </a:pathLst>
          </a:custGeom>
        </p:spPr>
      </p:pic>
      <p:pic>
        <p:nvPicPr>
          <p:cNvPr id="20" name="Picture 19">
            <a:extLst>
              <a:ext uri="{FF2B5EF4-FFF2-40B4-BE49-F238E27FC236}">
                <a16:creationId xmlns:a16="http://schemas.microsoft.com/office/drawing/2014/main" id="{E4E9EB89-3423-77CD-AABD-EC6467D0497D}"/>
              </a:ext>
              <a:ext uri="{C183D7F6-B498-43B3-948B-1728B52AA6E4}">
                <adec:decorative xmlns:adec="http://schemas.microsoft.com/office/drawing/2017/decorative" val="1"/>
              </a:ext>
            </a:extLst>
          </p:cNvPr>
          <p:cNvPicPr>
            <a:picLocks noChangeAspect="1"/>
          </p:cNvPicPr>
          <p:nvPr userDrawn="1"/>
        </p:nvPicPr>
        <p:blipFill rotWithShape="1">
          <a:blip r:embed="rId7"/>
          <a:srcRect l="370" t="1" r="531" b="29523"/>
          <a:stretch>
            <a:fillRect/>
          </a:stretch>
        </p:blipFill>
        <p:spPr>
          <a:xfrm rot="10800000" flipV="1">
            <a:off x="-9333" y="6675119"/>
            <a:ext cx="12201331" cy="182880"/>
          </a:xfrm>
          <a:prstGeom prst="rect">
            <a:avLst/>
          </a:prstGeom>
          <a:ln>
            <a:noFill/>
          </a:ln>
          <a:effectLst/>
        </p:spPr>
      </p:pic>
      <p:sp>
        <p:nvSpPr>
          <p:cNvPr id="5" name="Title Placeholder 1">
            <a:extLst>
              <a:ext uri="{FF2B5EF4-FFF2-40B4-BE49-F238E27FC236}">
                <a16:creationId xmlns:a16="http://schemas.microsoft.com/office/drawing/2014/main" id="{ABB3877C-3695-9A63-E3CF-23A2DD86137C}"/>
              </a:ext>
            </a:extLst>
          </p:cNvPr>
          <p:cNvSpPr>
            <a:spLocks noGrp="1"/>
          </p:cNvSpPr>
          <p:nvPr>
            <p:ph type="title"/>
          </p:nvPr>
        </p:nvSpPr>
        <p:spPr>
          <a:xfrm>
            <a:off x="571500" y="2792795"/>
            <a:ext cx="4179404" cy="1089529"/>
          </a:xfrm>
          <a:prstGeom prst="rect">
            <a:avLst/>
          </a:prstGeom>
          <a:noFill/>
          <a:ln>
            <a:noFill/>
            <a:prstDash/>
          </a:ln>
          <a:effectLst/>
        </p:spPr>
        <p:txBody>
          <a:bodyPr wrap="square" lIns="0" rIns="0">
            <a:spAutoFit/>
          </a:bodyPr>
          <a:lstStyle>
            <a:lvl1pPr>
              <a:defRPr kumimoji="0" lang="en-US" sz="3600" i="0" u="none" strike="noStrike" spc="0" normalizeH="0" baseline="0" dirty="0">
                <a:ln>
                  <a:noFill/>
                </a:ln>
                <a:gradFill flip="none" rotWithShape="1">
                  <a:gsLst>
                    <a:gs pos="0">
                      <a:srgbClr val="94D8FE"/>
                    </a:gs>
                    <a:gs pos="100000">
                      <a:prstClr val="white"/>
                    </a:gs>
                  </a:gsLst>
                  <a:lin ang="16200000" scaled="1"/>
                  <a:tileRect/>
                </a:gradFill>
                <a:uLnTx/>
                <a:uFillTx/>
              </a:defRPr>
            </a:lvl1pPr>
          </a:lstStyle>
          <a:p>
            <a:pPr marL="0" marR="0" lvl="0" indent="0" defTabSz="457200" fontAlgn="auto">
              <a:lnSpc>
                <a:spcPct val="90000"/>
              </a:lnSpc>
              <a:spcBef>
                <a:spcPts val="0"/>
              </a:spcBef>
              <a:spcAft>
                <a:spcPts val="0"/>
              </a:spcAft>
              <a:buClrTx/>
              <a:buSzTx/>
              <a:buFontTx/>
              <a:tabLst/>
            </a:pPr>
            <a:r>
              <a:rPr lang="en-US"/>
              <a:t>Click to edit Master title style</a:t>
            </a:r>
          </a:p>
        </p:txBody>
      </p:sp>
    </p:spTree>
    <p:extLst>
      <p:ext uri="{BB962C8B-B14F-4D97-AF65-F5344CB8AC3E}">
        <p14:creationId xmlns:p14="http://schemas.microsoft.com/office/powerpoint/2010/main" val="3301653469"/>
      </p:ext>
    </p:extLst>
  </p:cSld>
  <p:clrMapOvr>
    <a:masterClrMapping/>
  </p:clrMapOvr>
  <p:transition>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t="-247"/>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4" name="Picture 3" descr="A close up of a corner of a paper&#10;&#10;AI-generated content may be incorrect.">
            <a:extLst>
              <a:ext uri="{FF2B5EF4-FFF2-40B4-BE49-F238E27FC236}">
                <a16:creationId xmlns:a16="http://schemas.microsoft.com/office/drawing/2014/main" id="{738AF8BF-88B4-941B-796C-002169F5D81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40746" t="4251" r="284" b="4637"/>
          <a:stretch>
            <a:fillRect/>
          </a:stretch>
        </p:blipFill>
        <p:spPr>
          <a:xfrm rot="10800000" flipH="1" flipV="1">
            <a:off x="-4" y="4289179"/>
            <a:ext cx="4267201" cy="2391535"/>
          </a:xfrm>
          <a:prstGeom prst="rect">
            <a:avLst/>
          </a:pr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hasCustomPrompt="1"/>
          </p:nvPr>
        </p:nvSpPr>
        <p:spPr>
          <a:xfrm>
            <a:off x="5178287"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
        <p:nvSpPr>
          <p:cNvPr id="5" name="Text Placeholder 3">
            <a:extLst>
              <a:ext uri="{FF2B5EF4-FFF2-40B4-BE49-F238E27FC236}">
                <a16:creationId xmlns:a16="http://schemas.microsoft.com/office/drawing/2014/main" id="{481F9AB0-2AFF-1686-C6D2-FA4E95E9CF7A}"/>
              </a:ext>
            </a:extLst>
          </p:cNvPr>
          <p:cNvSpPr>
            <a:spLocks noGrp="1"/>
          </p:cNvSpPr>
          <p:nvPr>
            <p:ph idx="10" hasCustomPrompt="1"/>
          </p:nvPr>
        </p:nvSpPr>
        <p:spPr>
          <a:xfrm>
            <a:off x="8873985" y="605657"/>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0" name="Text Placeholder 3">
            <a:extLst>
              <a:ext uri="{FF2B5EF4-FFF2-40B4-BE49-F238E27FC236}">
                <a16:creationId xmlns:a16="http://schemas.microsoft.com/office/drawing/2014/main" id="{E521278D-83E6-60F0-DE85-9BBB167AD000}"/>
              </a:ext>
            </a:extLst>
          </p:cNvPr>
          <p:cNvSpPr>
            <a:spLocks noGrp="1"/>
          </p:cNvSpPr>
          <p:nvPr>
            <p:ph idx="11" hasCustomPrompt="1"/>
          </p:nvPr>
        </p:nvSpPr>
        <p:spPr>
          <a:xfrm>
            <a:off x="5178287"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1" name="Text Placeholder 3">
            <a:extLst>
              <a:ext uri="{FF2B5EF4-FFF2-40B4-BE49-F238E27FC236}">
                <a16:creationId xmlns:a16="http://schemas.microsoft.com/office/drawing/2014/main" id="{A21CEE09-B3B0-47A7-6B86-65FF85C6967C}"/>
              </a:ext>
            </a:extLst>
          </p:cNvPr>
          <p:cNvSpPr>
            <a:spLocks noGrp="1"/>
          </p:cNvSpPr>
          <p:nvPr>
            <p:ph idx="12" hasCustomPrompt="1"/>
          </p:nvPr>
        </p:nvSpPr>
        <p:spPr>
          <a:xfrm>
            <a:off x="8873985" y="2607985"/>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4" name="Text Placeholder 3">
            <a:extLst>
              <a:ext uri="{FF2B5EF4-FFF2-40B4-BE49-F238E27FC236}">
                <a16:creationId xmlns:a16="http://schemas.microsoft.com/office/drawing/2014/main" id="{45337E61-848B-2D2F-C9C0-746F07AA0467}"/>
              </a:ext>
            </a:extLst>
          </p:cNvPr>
          <p:cNvSpPr>
            <a:spLocks noGrp="1"/>
          </p:cNvSpPr>
          <p:nvPr>
            <p:ph idx="13" hasCustomPrompt="1"/>
          </p:nvPr>
        </p:nvSpPr>
        <p:spPr>
          <a:xfrm>
            <a:off x="5178287"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
        <p:nvSpPr>
          <p:cNvPr id="15" name="Text Placeholder 3">
            <a:extLst>
              <a:ext uri="{FF2B5EF4-FFF2-40B4-BE49-F238E27FC236}">
                <a16:creationId xmlns:a16="http://schemas.microsoft.com/office/drawing/2014/main" id="{C23AA298-3C87-59E0-54D9-D70EB4EF262F}"/>
              </a:ext>
            </a:extLst>
          </p:cNvPr>
          <p:cNvSpPr>
            <a:spLocks noGrp="1"/>
          </p:cNvSpPr>
          <p:nvPr>
            <p:ph idx="14" hasCustomPrompt="1"/>
          </p:nvPr>
        </p:nvSpPr>
        <p:spPr>
          <a:xfrm>
            <a:off x="8873985" y="4610313"/>
            <a:ext cx="2746515" cy="689420"/>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text</a:t>
            </a:r>
          </a:p>
          <a:p>
            <a:pPr lvl="1"/>
            <a:r>
              <a:rPr lang="en-US"/>
              <a:t>Second level</a:t>
            </a:r>
          </a:p>
        </p:txBody>
      </p:sp>
    </p:spTree>
    <p:extLst>
      <p:ext uri="{BB962C8B-B14F-4D97-AF65-F5344CB8AC3E}">
        <p14:creationId xmlns:p14="http://schemas.microsoft.com/office/powerpoint/2010/main" val="1673631813"/>
      </p:ext>
    </p:extLst>
  </p:cSld>
  <p:clrMapOvr>
    <a:masterClrMapping/>
  </p:clrMapOvr>
  <p:transition>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t="-247"/>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7" name="Picture 6" descr="A colorful curved object on a black background&#10;&#10;AI-generated content may be incorrect.">
            <a:extLst>
              <a:ext uri="{FF2B5EF4-FFF2-40B4-BE49-F238E27FC236}">
                <a16:creationId xmlns:a16="http://schemas.microsoft.com/office/drawing/2014/main" id="{0B19AD7D-AD70-629E-3C43-4550DB340BB4}"/>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r="-43958"/>
          <a:stretch>
            <a:fillRect/>
          </a:stretch>
        </p:blipFill>
        <p:spPr>
          <a:xfrm rot="14957738">
            <a:off x="-1612069" y="511985"/>
            <a:ext cx="7143866" cy="6393705"/>
          </a:xfrm>
          <a:custGeom>
            <a:avLst/>
            <a:gdLst>
              <a:gd name="connsiteX0" fmla="*/ 8020528 w 8020528"/>
              <a:gd name="connsiteY0" fmla="*/ 2504441 h 7178311"/>
              <a:gd name="connsiteX1" fmla="*/ 6254012 w 8020528"/>
              <a:gd name="connsiteY1" fmla="*/ 7178311 h 7178311"/>
              <a:gd name="connsiteX2" fmla="*/ 0 w 8020528"/>
              <a:gd name="connsiteY2" fmla="*/ 4814572 h 7178311"/>
              <a:gd name="connsiteX3" fmla="*/ 1819695 w 8020528"/>
              <a:gd name="connsiteY3" fmla="*/ 0 h 7178311"/>
              <a:gd name="connsiteX4" fmla="*/ 8020528 w 8020528"/>
              <a:gd name="connsiteY4" fmla="*/ 0 h 7178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0528" h="7178311">
                <a:moveTo>
                  <a:pt x="8020528" y="2504441"/>
                </a:moveTo>
                <a:lnTo>
                  <a:pt x="6254012" y="7178311"/>
                </a:lnTo>
                <a:lnTo>
                  <a:pt x="0" y="4814572"/>
                </a:lnTo>
                <a:lnTo>
                  <a:pt x="1819695" y="0"/>
                </a:lnTo>
                <a:lnTo>
                  <a:pt x="8020528" y="0"/>
                </a:lnTo>
                <a:close/>
              </a:path>
            </a:pathLst>
          </a:custGeom>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8" name="Text Placeholder 3">
            <a:extLst>
              <a:ext uri="{FF2B5EF4-FFF2-40B4-BE49-F238E27FC236}">
                <a16:creationId xmlns:a16="http://schemas.microsoft.com/office/drawing/2014/main" id="{1237AE35-A655-4E3E-2695-F11A2D8F4871}"/>
              </a:ext>
            </a:extLst>
          </p:cNvPr>
          <p:cNvSpPr>
            <a:spLocks noGrp="1"/>
          </p:cNvSpPr>
          <p:nvPr>
            <p:ph idx="1"/>
          </p:nvPr>
        </p:nvSpPr>
        <p:spPr>
          <a:xfrm>
            <a:off x="6091332" y="1441655"/>
            <a:ext cx="5511388" cy="2499146"/>
          </a:xfrm>
          <a:prstGeom prst="rect">
            <a:avLst/>
          </a:prstGeom>
        </p:spPr>
        <p:txBody>
          <a:bodyPr vert="horz" wrap="square" lIns="0" tIns="0" rIns="0" bIns="0" rtlCol="0">
            <a:spAutoFit/>
          </a:bodyPr>
          <a:lstStyle>
            <a:lvl1pPr>
              <a:defRPr sz="2800">
                <a:solidFill>
                  <a:schemeClr val="bg1"/>
                </a:solidFill>
              </a:defRPr>
            </a:lvl1pPr>
            <a:lvl2pPr>
              <a:defRPr sz="2800">
                <a:solidFill>
                  <a:schemeClr val="bg1"/>
                </a:solidFill>
              </a:defRPr>
            </a:lvl2pPr>
            <a:lvl3pPr>
              <a:defRPr sz="2800">
                <a:solidFill>
                  <a:schemeClr val="bg1"/>
                </a:solidFill>
              </a:defRPr>
            </a:lvl3pPr>
            <a:lvl4pPr>
              <a:defRPr sz="2800">
                <a:solidFill>
                  <a:schemeClr val="bg1"/>
                </a:solidFill>
              </a:defRPr>
            </a:lvl4pPr>
            <a:lvl5pPr>
              <a:defRPr sz="2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1">
            <a:extLst>
              <a:ext uri="{FF2B5EF4-FFF2-40B4-BE49-F238E27FC236}">
                <a16:creationId xmlns:a16="http://schemas.microsoft.com/office/drawing/2014/main" id="{2EDA46B1-A4F7-91DB-14EA-5ACDCE48E9BA}"/>
              </a:ext>
            </a:extLst>
          </p:cNvPr>
          <p:cNvSpPr>
            <a:spLocks noGrp="1"/>
          </p:cNvSpPr>
          <p:nvPr>
            <p:ph type="title" hasCustomPrompt="1"/>
          </p:nvPr>
        </p:nvSpPr>
        <p:spPr>
          <a:xfrm>
            <a:off x="589280" y="605657"/>
            <a:ext cx="2373598" cy="1939850"/>
          </a:xfrm>
          <a:prstGeom prst="rect">
            <a:avLst/>
          </a:prstGeom>
        </p:spPr>
        <p:txBody>
          <a:bodyPr lIns="0" rIns="0"/>
          <a:lstStyle>
            <a:lvl1pPr>
              <a:defRPr sz="4800" spc="0" baseline="0"/>
            </a:lvl1pPr>
          </a:lstStyle>
          <a:p>
            <a:r>
              <a:rPr lang="en-US"/>
              <a:t>Agenda</a:t>
            </a:r>
          </a:p>
        </p:txBody>
      </p:sp>
    </p:spTree>
    <p:extLst>
      <p:ext uri="{BB962C8B-B14F-4D97-AF65-F5344CB8AC3E}">
        <p14:creationId xmlns:p14="http://schemas.microsoft.com/office/powerpoint/2010/main" val="1231105861"/>
      </p:ext>
    </p:extLst>
  </p:cSld>
  <p:clrMapOvr>
    <a:masterClrMapping/>
  </p:clrMapOvr>
  <p:transition>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Agenda 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7A402-6B36-6950-F0AA-5F1C9CDA40D8}"/>
              </a:ext>
            </a:extLst>
          </p:cNvPr>
          <p:cNvSpPr/>
          <p:nvPr userDrawn="1"/>
        </p:nvSpPr>
        <p:spPr bwMode="auto">
          <a:xfrm>
            <a:off x="3048" y="-1"/>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DB3D29C1-2941-0540-2AF8-7ECE6E8D048A}"/>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t="-247"/>
          <a:stretch>
            <a:fillRect/>
          </a:stretch>
        </p:blipFill>
        <p:spPr>
          <a:xfrm rot="10800000" flipH="1" flipV="1">
            <a:off x="0" y="4492"/>
            <a:ext cx="4267200"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178287" y="605657"/>
            <a:ext cx="6442213" cy="1465016"/>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605657"/>
            <a:ext cx="2482166"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94034891"/>
      </p:ext>
    </p:extLst>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Background 1">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0494854"/>
      </p:ext>
    </p:extLst>
  </p:cSld>
  <p:clrMapOvr>
    <a:masterClrMapping/>
  </p:clrMapOvr>
  <p:transition>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Background 2">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81C1390B-DA6C-0C43-6516-B4F79B35830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0" y="1"/>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2D2FB8B6-DDDF-697C-B70D-3ADE6D7DB1E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665008197"/>
      </p:ext>
    </p:extLst>
  </p:cSld>
  <p:clrMapOvr>
    <a:masterClrMapping/>
  </p:clrMapOvr>
  <p:transition>
    <p:fade/>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Background 3">
    <p:spTree>
      <p:nvGrpSpPr>
        <p:cNvPr id="1" name=""/>
        <p:cNvGrpSpPr/>
        <p:nvPr/>
      </p:nvGrpSpPr>
      <p:grpSpPr>
        <a:xfrm>
          <a:off x="0" y="0"/>
          <a:ext cx="0" cy="0"/>
          <a:chOff x="0" y="0"/>
          <a:chExt cx="0" cy="0"/>
        </a:xfrm>
      </p:grpSpPr>
      <p:pic>
        <p:nvPicPr>
          <p:cNvPr id="3" name="Picture 2" descr="A blue and red background&#10;&#10;AI-generated content may be incorrect.">
            <a:extLst>
              <a:ext uri="{FF2B5EF4-FFF2-40B4-BE49-F238E27FC236}">
                <a16:creationId xmlns:a16="http://schemas.microsoft.com/office/drawing/2014/main" id="{BBFC8868-BCF8-2EF4-AE9B-8641F358F3F5}"/>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0" y="0"/>
            <a:ext cx="12191998"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17832389-BBB4-D415-2E01-214D01BA99EF}"/>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917939573"/>
      </p:ext>
    </p:extLst>
  </p:cSld>
  <p:clrMapOvr>
    <a:masterClrMapping/>
  </p:clrMapOvr>
  <p:transition>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Background 4">
    <p:spTree>
      <p:nvGrpSpPr>
        <p:cNvPr id="1" name=""/>
        <p:cNvGrpSpPr/>
        <p:nvPr/>
      </p:nvGrpSpPr>
      <p:grpSpPr>
        <a:xfrm>
          <a:off x="0" y="0"/>
          <a:ext cx="0" cy="0"/>
          <a:chOff x="0" y="0"/>
          <a:chExt cx="0" cy="0"/>
        </a:xfrm>
      </p:grpSpPr>
      <p:pic>
        <p:nvPicPr>
          <p:cNvPr id="6" name="Picture 5" descr="A blue and orange background&#10;&#10;AI-generated content may be incorrect.">
            <a:extLst>
              <a:ext uri="{FF2B5EF4-FFF2-40B4-BE49-F238E27FC236}">
                <a16:creationId xmlns:a16="http://schemas.microsoft.com/office/drawing/2014/main" id="{E3AEC7EF-E1D3-2298-1DBE-67672CD44B5A}"/>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9334" y="1"/>
            <a:ext cx="12201333"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90CC1B2A-918B-0FDA-2DDE-31F074644669}"/>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649120878"/>
      </p:ext>
    </p:extLst>
  </p:cSld>
  <p:clrMapOvr>
    <a:masterClrMapping/>
  </p:clrMapOvr>
  <p:transition>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Background 5">
    <p:spTree>
      <p:nvGrpSpPr>
        <p:cNvPr id="1" name=""/>
        <p:cNvGrpSpPr/>
        <p:nvPr/>
      </p:nvGrpSpPr>
      <p:grpSpPr>
        <a:xfrm>
          <a:off x="0" y="0"/>
          <a:ext cx="0" cy="0"/>
          <a:chOff x="0" y="0"/>
          <a:chExt cx="0" cy="0"/>
        </a:xfrm>
      </p:grpSpPr>
      <p:pic>
        <p:nvPicPr>
          <p:cNvPr id="2" name="Picture 1" descr="A blue and black background&#10;&#10;AI-generated content may be incorrect.">
            <a:extLst>
              <a:ext uri="{FF2B5EF4-FFF2-40B4-BE49-F238E27FC236}">
                <a16:creationId xmlns:a16="http://schemas.microsoft.com/office/drawing/2014/main" id="{01333BD5-0115-B424-BB58-BBB0B87C1CED}"/>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1" y="0"/>
            <a:ext cx="12201331" cy="6858000"/>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itle 1">
            <a:extLst>
              <a:ext uri="{FF2B5EF4-FFF2-40B4-BE49-F238E27FC236}">
                <a16:creationId xmlns:a16="http://schemas.microsoft.com/office/drawing/2014/main" id="{847134EB-8BAD-722F-C9AD-CF4EF682FF56}"/>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268587730"/>
      </p:ext>
    </p:extLst>
  </p:cSld>
  <p:clrMapOvr>
    <a:masterClrMapping/>
  </p:clrMapOvr>
  <p:transition>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Background 6">
    <p:spTree>
      <p:nvGrpSpPr>
        <p:cNvPr id="1" name=""/>
        <p:cNvGrpSpPr/>
        <p:nvPr/>
      </p:nvGrpSpPr>
      <p:grpSpPr>
        <a:xfrm>
          <a:off x="0" y="0"/>
          <a:ext cx="0" cy="0"/>
          <a:chOff x="0" y="0"/>
          <a:chExt cx="0" cy="0"/>
        </a:xfrm>
      </p:grpSpPr>
      <p:pic>
        <p:nvPicPr>
          <p:cNvPr id="3" name="Picture 2" descr="A blue background with a light&#10;&#10;AI-generated content may be incorrect.">
            <a:extLst>
              <a:ext uri="{FF2B5EF4-FFF2-40B4-BE49-F238E27FC236}">
                <a16:creationId xmlns:a16="http://schemas.microsoft.com/office/drawing/2014/main" id="{58CC931A-0D2A-512C-EAB0-14D8857A356E}"/>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3E7932A5-0369-DFF3-C484-9FA5DF6E129E}"/>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2" name="Title 1">
            <a:extLst>
              <a:ext uri="{FF2B5EF4-FFF2-40B4-BE49-F238E27FC236}">
                <a16:creationId xmlns:a16="http://schemas.microsoft.com/office/drawing/2014/main" id="{32F7015F-B3C8-994E-AF5D-DEDEF171EB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201280762"/>
      </p:ext>
    </p:extLst>
  </p:cSld>
  <p:clrMapOvr>
    <a:masterClrMapping/>
  </p:clrMapOvr>
  <p:transition>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Background 7">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15B616D5-ACB3-F40B-E303-B79FE7D1C934}"/>
              </a:ext>
            </a:extLst>
          </p:cNvPr>
          <p:cNvSpPr>
            <a:spLocks noGrp="1"/>
          </p:cNvSpPr>
          <p:nvPr>
            <p:ph idx="1"/>
          </p:nvPr>
        </p:nvSpPr>
        <p:spPr>
          <a:xfrm>
            <a:off x="584200" y="1435503"/>
            <a:ext cx="11018520" cy="1465016"/>
          </a:xfrm>
          <a:prstGeom prst="rect">
            <a:avLst/>
          </a:prstGeom>
        </p:spPr>
        <p:txBody>
          <a:bodyPr vert="horz" wrap="square" lIns="0" tIns="0" rIns="0" bIns="0" rtlCol="0">
            <a:spAutoFit/>
          </a:bodyPr>
          <a:lstStyle>
            <a:lvl1pPr>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56370C7-A3D5-E477-12B1-A448861CBE35}"/>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620513759"/>
      </p:ext>
    </p:extLst>
  </p:cSld>
  <p:clrMapOvr>
    <a:masterClrMapping/>
  </p:clrMapOvr>
  <p:transition>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Background 7 Blank">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FFED00C8-116A-78FA-9CC6-526E7C5C5815}"/>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a:stretch>
            <a:fillRect/>
          </a:stretch>
        </p:blipFill>
        <p:spPr>
          <a:xfrm rot="10800000" flipV="1">
            <a:off x="0" y="1"/>
            <a:ext cx="12201331" cy="6857999"/>
          </a:xfrm>
          <a:prstGeom prst="rect">
            <a:avLst/>
          </a:prstGeom>
          <a:effectLst/>
        </p:spPr>
      </p:pic>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1663504174"/>
      </p:ext>
    </p:extLst>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Navy Background">
    <p:bg>
      <p:bgPr>
        <a:solidFill>
          <a:srgbClr val="151E47"/>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157498-2775-75C5-CAA2-576475C15BD9}"/>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2286435308"/>
      </p:ext>
    </p:extLst>
  </p:cSld>
  <p:clrMapOvr>
    <a:masterClrMapping/>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pic>
        <p:nvPicPr>
          <p:cNvPr id="11" name="Picture 10" descr="A blue background with a light&#10;&#10;AI-generated content may be incorrect.">
            <a:extLst>
              <a:ext uri="{FF2B5EF4-FFF2-40B4-BE49-F238E27FC236}">
                <a16:creationId xmlns:a16="http://schemas.microsoft.com/office/drawing/2014/main" id="{3FC72557-3C59-DB05-F117-34400904D0D3}"/>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9334" y="0"/>
            <a:ext cx="12201333" cy="6857999"/>
          </a:xfrm>
          <a:prstGeom prst="rect">
            <a:avLst/>
          </a:prstGeom>
        </p:spPr>
      </p:pic>
      <p:pic>
        <p:nvPicPr>
          <p:cNvPr id="6" name="Picture 5">
            <a:extLst>
              <a:ext uri="{FF2B5EF4-FFF2-40B4-BE49-F238E27FC236}">
                <a16:creationId xmlns:a16="http://schemas.microsoft.com/office/drawing/2014/main" id="{B9EE9B54-C910-AF4F-330A-965CE1B959D5}"/>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ext Placeholder 4">
            <a:extLst>
              <a:ext uri="{FF2B5EF4-FFF2-40B4-BE49-F238E27FC236}">
                <a16:creationId xmlns:a16="http://schemas.microsoft.com/office/drawing/2014/main" id="{EA931C13-91CA-1E4E-BA2A-D76092953AC5}"/>
              </a:ext>
            </a:extLst>
          </p:cNvPr>
          <p:cNvSpPr>
            <a:spLocks noGrp="1"/>
          </p:cNvSpPr>
          <p:nvPr>
            <p:ph type="body" sz="quarter" idx="13" hasCustomPrompt="1"/>
          </p:nvPr>
        </p:nvSpPr>
        <p:spPr>
          <a:xfrm>
            <a:off x="3582416" y="4383719"/>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0" i="0" spc="0" baseline="0">
                <a:solidFill>
                  <a:schemeClr val="tx1"/>
                </a:solidFill>
                <a:latin typeface="+mn-lt"/>
                <a:cs typeface="Segoe UI" panose="020B0502040204020203" pitchFamily="34" charset="0"/>
              </a:defRPr>
            </a:lvl1pPr>
          </a:lstStyle>
          <a:p>
            <a:pPr lvl="0"/>
            <a:r>
              <a:rPr lang="en-US"/>
              <a:t>Company or position</a:t>
            </a:r>
          </a:p>
        </p:txBody>
      </p:sp>
      <p:sp>
        <p:nvSpPr>
          <p:cNvPr id="4" name="Text Placeholder 4">
            <a:extLst>
              <a:ext uri="{FF2B5EF4-FFF2-40B4-BE49-F238E27FC236}">
                <a16:creationId xmlns:a16="http://schemas.microsoft.com/office/drawing/2014/main" id="{8239844E-B1F9-4340-B431-2107F3D0EBC9}"/>
              </a:ext>
            </a:extLst>
          </p:cNvPr>
          <p:cNvSpPr>
            <a:spLocks noGrp="1"/>
          </p:cNvSpPr>
          <p:nvPr>
            <p:ph type="body" sz="quarter" idx="12" hasCustomPrompt="1"/>
          </p:nvPr>
        </p:nvSpPr>
        <p:spPr>
          <a:xfrm>
            <a:off x="3582416" y="4060953"/>
            <a:ext cx="8025384" cy="276999"/>
          </a:xfrm>
          <a:noFill/>
        </p:spPr>
        <p:txBody>
          <a:bodyPr wrap="square" lIns="0" tIns="0" rIns="0" bIns="0">
            <a:spAutoFit/>
          </a:bodyPr>
          <a:lstStyle>
            <a:lvl1pPr marL="0" indent="0">
              <a:spcBef>
                <a:spcPts val="0"/>
              </a:spcBef>
              <a:spcAft>
                <a:spcPts val="0"/>
              </a:spcAft>
              <a:buFont typeface="Arial" panose="020B0604020202020204" pitchFamily="34" charset="0"/>
              <a:buNone/>
              <a:defRPr sz="1800" b="1" i="0" spc="0" baseline="0">
                <a:solidFill>
                  <a:schemeClr val="tx1"/>
                </a:solidFill>
                <a:latin typeface="+mn-lt"/>
                <a:cs typeface="Segoe UI Semibold" panose="020B0502040204020203" pitchFamily="34" charset="0"/>
              </a:defRPr>
            </a:lvl1pPr>
          </a:lstStyle>
          <a:p>
            <a:pPr lvl="0"/>
            <a:r>
              <a:rPr lang="en-US"/>
              <a:t>Name</a:t>
            </a:r>
          </a:p>
        </p:txBody>
      </p:sp>
      <p:pic>
        <p:nvPicPr>
          <p:cNvPr id="7" name="Picture 6" descr="Quotation mark">
            <a:extLst>
              <a:ext uri="{FF2B5EF4-FFF2-40B4-BE49-F238E27FC236}">
                <a16:creationId xmlns:a16="http://schemas.microsoft.com/office/drawing/2014/main" id="{EABB847D-C857-0388-8E19-D6724CB4046B}"/>
              </a:ext>
            </a:extLst>
          </p:cNvPr>
          <p:cNvPicPr>
            <a:picLocks noChangeAspect="1"/>
          </p:cNvPicPr>
          <p:nvPr userDrawn="1"/>
        </p:nvPicPr>
        <p:blipFill>
          <a:blip r:embed="rId4"/>
          <a:stretch>
            <a:fillRect/>
          </a:stretch>
        </p:blipFill>
        <p:spPr>
          <a:xfrm>
            <a:off x="584200" y="1490472"/>
            <a:ext cx="2226687" cy="1938528"/>
          </a:xfrm>
          <a:prstGeom prst="rect">
            <a:avLst/>
          </a:prstGeom>
          <a:noFill/>
        </p:spPr>
      </p:pic>
      <p:sp>
        <p:nvSpPr>
          <p:cNvPr id="3" name="Title 1">
            <a:extLst>
              <a:ext uri="{FF2B5EF4-FFF2-40B4-BE49-F238E27FC236}">
                <a16:creationId xmlns:a16="http://schemas.microsoft.com/office/drawing/2014/main" id="{C62AA90A-06F1-29E3-2ABB-61028BFA1A77}"/>
              </a:ext>
            </a:extLst>
          </p:cNvPr>
          <p:cNvSpPr>
            <a:spLocks noGrp="1"/>
          </p:cNvSpPr>
          <p:nvPr>
            <p:ph type="title"/>
          </p:nvPr>
        </p:nvSpPr>
        <p:spPr>
          <a:xfrm>
            <a:off x="3582416" y="3088260"/>
            <a:ext cx="8025384" cy="498598"/>
          </a:xfrm>
          <a:prstGeom prst="rect">
            <a:avLst/>
          </a:prstGeom>
        </p:spPr>
        <p:txBody>
          <a:bodyPr lIns="0" rIns="0"/>
          <a:lstStyle>
            <a:lvl1pPr marL="0" algn="l" defTabSz="457200" rtl="0" eaLnBrk="1" latinLnBrk="0" hangingPunct="1">
              <a:lnSpc>
                <a:spcPct val="90000"/>
              </a:lnSpc>
              <a:spcBef>
                <a:spcPts val="0"/>
              </a:spcBef>
              <a:buNone/>
              <a:defRPr lang="en-US" sz="3600" b="0" kern="1200" cap="none" spc="0" baseline="0" dirty="0">
                <a:ln>
                  <a:noFill/>
                </a:ln>
                <a:gradFill flip="none" rotWithShape="1">
                  <a:gsLst>
                    <a:gs pos="0">
                      <a:srgbClr val="94D8FE"/>
                    </a:gs>
                    <a:gs pos="100000">
                      <a:prstClr val="white"/>
                    </a:gs>
                  </a:gsLst>
                  <a:lin ang="162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917238354"/>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Layout 1">
    <p:spTree>
      <p:nvGrpSpPr>
        <p:cNvPr id="1" name=""/>
        <p:cNvGrpSpPr/>
        <p:nvPr/>
      </p:nvGrpSpPr>
      <p:grpSpPr>
        <a:xfrm>
          <a:off x="0" y="0"/>
          <a:ext cx="0" cy="0"/>
          <a:chOff x="0" y="0"/>
          <a:chExt cx="0" cy="0"/>
        </a:xfrm>
      </p:grpSpPr>
      <p:pic>
        <p:nvPicPr>
          <p:cNvPr id="3" name="Picture 2" descr="A blurry image of a blue and orange sky&#10;&#10;AI-generated content may be incorrect.">
            <a:extLst>
              <a:ext uri="{FF2B5EF4-FFF2-40B4-BE49-F238E27FC236}">
                <a16:creationId xmlns:a16="http://schemas.microsoft.com/office/drawing/2014/main" id="{170BB12D-8CE0-A385-EFC8-00809E995063}"/>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5841A6FB-2885-3BFF-70D4-A220E7814E50}"/>
              </a:ext>
            </a:extLst>
          </p:cNvPr>
          <p:cNvSpPr>
            <a:spLocks noGrp="1"/>
          </p:cNvSpPr>
          <p:nvPr>
            <p:ph type="title"/>
          </p:nvPr>
        </p:nvSpPr>
        <p:spPr>
          <a:xfrm>
            <a:off x="588263" y="2090220"/>
            <a:ext cx="5624968" cy="1588127"/>
          </a:xfrm>
          <a:prstGeom prst="rect">
            <a:avLst/>
          </a:prstGeom>
        </p:spPr>
        <p:txBody>
          <a:bodyPr wrap="square" lIns="0" tIns="45720" rIns="0" bIns="45720">
            <a:spAutoFit/>
          </a:bodyPr>
          <a:lstStyle>
            <a:lvl1pPr>
              <a:defRPr lang="en-US" sz="5400" spc="0" baseline="0">
                <a:ln>
                  <a:noFill/>
                </a:ln>
                <a:gradFill flip="none" rotWithShape="1">
                  <a:gsLst>
                    <a:gs pos="0">
                      <a:srgbClr val="94D8FE"/>
                    </a:gs>
                    <a:gs pos="100000">
                      <a:prstClr val="white"/>
                    </a:gs>
                  </a:gsLst>
                  <a:lin ang="16200000" scaled="1"/>
                  <a:tileRect/>
                </a:gradFill>
              </a:defRPr>
            </a:lvl1pPr>
          </a:lstStyle>
          <a:p>
            <a:pPr marL="0" lvl="0" defTabSz="457200">
              <a:lnSpc>
                <a:spcPct val="90000"/>
              </a:lnSpc>
              <a:spcBef>
                <a:spcPts val="0"/>
              </a:spcBef>
            </a:pPr>
            <a:r>
              <a:rPr lang="en-US"/>
              <a:t>Click to edit Master title style</a:t>
            </a:r>
          </a:p>
        </p:txBody>
      </p:sp>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4200" y="4253049"/>
            <a:ext cx="11018520" cy="1138773"/>
          </a:xfrm>
          <a:prstGeom prst="rect">
            <a:avLst/>
          </a:prstGeom>
        </p:spPr>
        <p:txBody>
          <a:bodyPr vert="horz" wrap="square" lIns="0" tIns="0" rIns="0" bIns="0" rtlCol="0">
            <a:spAutoFit/>
          </a:bodyPr>
          <a:lstStyle>
            <a:lvl1pPr marL="0" indent="0">
              <a:buFontTx/>
              <a:buNone/>
              <a:defRPr>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86792313"/>
      </p:ext>
    </p:extLst>
  </p:cSld>
  <p:clrMapOvr>
    <a:masterClrMapping/>
  </p:clrMapOvr>
  <p:transition>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Layout 2">
    <p:spTree>
      <p:nvGrpSpPr>
        <p:cNvPr id="1" name=""/>
        <p:cNvGrpSpPr/>
        <p:nvPr/>
      </p:nvGrpSpPr>
      <p:grpSpPr>
        <a:xfrm>
          <a:off x="0" y="0"/>
          <a:ext cx="0" cy="0"/>
          <a:chOff x="0" y="0"/>
          <a:chExt cx="0" cy="0"/>
        </a:xfrm>
      </p:grpSpPr>
      <p:pic>
        <p:nvPicPr>
          <p:cNvPr id="3" name="Picture 2" descr="A blue and orange sky&#10;&#10;AI-generated content may be incorrect.">
            <a:extLst>
              <a:ext uri="{FF2B5EF4-FFF2-40B4-BE49-F238E27FC236}">
                <a16:creationId xmlns:a16="http://schemas.microsoft.com/office/drawing/2014/main" id="{63143516-6F43-972F-F75D-B6F86D60E18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0" y="0"/>
            <a:ext cx="12192000" cy="6858000"/>
          </a:xfrm>
          <a:prstGeom prst="rect">
            <a:avLst/>
          </a:prstGeom>
        </p:spPr>
      </p:pic>
      <p:sp>
        <p:nvSpPr>
          <p:cNvPr id="4" name="Rectangle: Rounded Corners 3">
            <a:extLst>
              <a:ext uri="{FF2B5EF4-FFF2-40B4-BE49-F238E27FC236}">
                <a16:creationId xmlns:a16="http://schemas.microsoft.com/office/drawing/2014/main" id="{D0E162CF-D51E-042E-52CB-B4C7AD85FF93}"/>
              </a:ext>
            </a:extLst>
          </p:cNvPr>
          <p:cNvSpPr/>
          <p:nvPr userDrawn="1"/>
        </p:nvSpPr>
        <p:spPr bwMode="auto">
          <a:xfrm rot="16200000" flipH="1">
            <a:off x="3202634" y="-2045346"/>
            <a:ext cx="5786733" cy="11049002"/>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sp>
        <p:nvSpPr>
          <p:cNvPr id="2" name="Title 1">
            <a:extLst>
              <a:ext uri="{FF2B5EF4-FFF2-40B4-BE49-F238E27FC236}">
                <a16:creationId xmlns:a16="http://schemas.microsoft.com/office/drawing/2014/main" id="{7BD644AA-78DC-4B3D-C942-06D502534D8E}"/>
              </a:ext>
            </a:extLst>
          </p:cNvPr>
          <p:cNvSpPr>
            <a:spLocks noGrp="1"/>
          </p:cNvSpPr>
          <p:nvPr>
            <p:ph type="title"/>
          </p:nvPr>
        </p:nvSpPr>
        <p:spPr>
          <a:xfrm>
            <a:off x="1182813" y="940284"/>
            <a:ext cx="10098100" cy="498598"/>
          </a:xfrm>
          <a:prstGeom prst="rect">
            <a:avLst/>
          </a:prstGeom>
        </p:spPr>
        <p:txBody>
          <a:bodyPr lIns="0" rIns="0"/>
          <a:lstStyle>
            <a:lvl1pPr>
              <a:defRPr spc="0" baseline="0">
                <a:solidFill>
                  <a:schemeClr val="bg1"/>
                </a:solidFill>
              </a:defRPr>
            </a:lvl1pPr>
          </a:lstStyle>
          <a:p>
            <a:r>
              <a:rPr lang="en-US"/>
              <a:t>Click to edit Master title style</a:t>
            </a:r>
          </a:p>
        </p:txBody>
      </p:sp>
      <p:pic>
        <p:nvPicPr>
          <p:cNvPr id="5" name="Picture 4">
            <a:extLst>
              <a:ext uri="{FF2B5EF4-FFF2-40B4-BE49-F238E27FC236}">
                <a16:creationId xmlns:a16="http://schemas.microsoft.com/office/drawing/2014/main" id="{BECC0BF1-2B06-50FB-75B6-AE688A86691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6" name="Text Placeholder 3">
            <a:extLst>
              <a:ext uri="{FF2B5EF4-FFF2-40B4-BE49-F238E27FC236}">
                <a16:creationId xmlns:a16="http://schemas.microsoft.com/office/drawing/2014/main" id="{B5CA8737-F968-D9D4-0E15-E2F00BEC5F9F}"/>
              </a:ext>
            </a:extLst>
          </p:cNvPr>
          <p:cNvSpPr>
            <a:spLocks noGrp="1"/>
          </p:cNvSpPr>
          <p:nvPr>
            <p:ph idx="1"/>
          </p:nvPr>
        </p:nvSpPr>
        <p:spPr>
          <a:xfrm>
            <a:off x="1182813" y="1741480"/>
            <a:ext cx="10098100" cy="1612749"/>
          </a:xfrm>
          <a:prstGeom prst="rect">
            <a:avLst/>
          </a:prstGeom>
        </p:spPr>
        <p:txBody>
          <a:bodyPr vert="horz" wrap="square" lIns="0" tIns="0" rIns="0" bIns="0" rtlCol="0">
            <a:sp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6347080"/>
      </p:ext>
    </p:extLst>
  </p:cSld>
  <p:clrMapOvr>
    <a:masterClrMapping/>
  </p:clrMapOvr>
  <p:transition>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Layou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40B3E2-2543-6A21-CBC3-324EA6159EDA}"/>
              </a:ext>
            </a:extLst>
          </p:cNvPr>
          <p:cNvSpPr/>
          <p:nvPr userDrawn="1"/>
        </p:nvSpPr>
        <p:spPr bwMode="auto">
          <a:xfrm>
            <a:off x="3048" y="0"/>
            <a:ext cx="12188952" cy="6858000"/>
          </a:xfrm>
          <a:prstGeom prst="rect">
            <a:avLst/>
          </a:prstGeom>
          <a:solidFill>
            <a:srgbClr val="151E4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5" name="Picture 4" descr="A blurry image of a blue and orange sky&#10;&#10;AI-generated content may be incorrect.">
            <a:extLst>
              <a:ext uri="{FF2B5EF4-FFF2-40B4-BE49-F238E27FC236}">
                <a16:creationId xmlns:a16="http://schemas.microsoft.com/office/drawing/2014/main" id="{7ECCAC18-2F4F-C147-45FB-166E499C5522}"/>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a:xfrm rot="10800000" flipV="1">
            <a:off x="3621432" y="1"/>
            <a:ext cx="8567520" cy="6857999"/>
          </a:xfrm>
          <a:prstGeom prst="rect">
            <a:avLst/>
          </a:prstGeom>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4253948" y="2117026"/>
            <a:ext cx="7348772" cy="1465016"/>
          </a:xfrm>
          <a:prstGeom prst="rect">
            <a:avLst/>
          </a:prstGeom>
        </p:spPr>
        <p:txBody>
          <a:bodyPr vert="horz" wrap="square" lIns="0" tIns="0" rIns="0" bIns="0" rtlCol="0">
            <a:spAutoFit/>
          </a:bodyPr>
          <a:lstStyle>
            <a:lvl1pPr marL="0" indent="0">
              <a:buFontTx/>
              <a:buNone/>
              <a:defRPr baseline="0">
                <a:solidFill>
                  <a:schemeClr val="bg1"/>
                </a:solidFill>
              </a:defRPr>
            </a:lvl1pPr>
            <a:lvl2pPr>
              <a:defRPr sz="1400" baseline="0">
                <a:solidFill>
                  <a:schemeClr val="bg1"/>
                </a:solidFill>
              </a:defRPr>
            </a:lvl2pPr>
            <a:lvl3pPr>
              <a:defRPr sz="1400" baseline="0">
                <a:solidFill>
                  <a:schemeClr val="bg1"/>
                </a:solidFill>
              </a:defRPr>
            </a:lvl3pPr>
            <a:lvl4pPr>
              <a:defRPr sz="1400" baseline="0">
                <a:solidFill>
                  <a:schemeClr val="bg1"/>
                </a:solidFill>
              </a:defRPr>
            </a:lvl4pPr>
            <a:lvl5pPr>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80" y="2117026"/>
            <a:ext cx="2373598" cy="1939850"/>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107741656"/>
      </p:ext>
    </p:extLst>
  </p:cSld>
  <p:clrMapOvr>
    <a:masterClrMapping/>
  </p:clrMapOvr>
  <p:transition>
    <p:fade/>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Layout 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89DEF3-0942-1417-41F0-756470802144}"/>
              </a:ext>
            </a:extLst>
          </p:cNvPr>
          <p:cNvSpPr/>
          <p:nvPr userDrawn="1"/>
        </p:nvSpPr>
        <p:spPr bwMode="auto">
          <a:xfrm>
            <a:off x="3048" y="0"/>
            <a:ext cx="12188952" cy="6858000"/>
          </a:xfrm>
          <a:prstGeom prst="rect">
            <a:avLst/>
          </a:prstGeom>
          <a:solidFill>
            <a:srgbClr val="151E47"/>
          </a:solidFill>
          <a:ln>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3" name="Picture 2" descr="A blurry image of a blue and orange sky&#10;&#10;AI-generated content may be incorrect.">
            <a:extLst>
              <a:ext uri="{FF2B5EF4-FFF2-40B4-BE49-F238E27FC236}">
                <a16:creationId xmlns:a16="http://schemas.microsoft.com/office/drawing/2014/main" id="{9DDE651D-7217-BBE7-49BC-45969F3319F3}"/>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t="-247"/>
          <a:stretch>
            <a:fillRect/>
          </a:stretch>
        </p:blipFill>
        <p:spPr>
          <a:xfrm flipH="1" flipV="1">
            <a:off x="6096000" y="4492"/>
            <a:ext cx="6095994" cy="6730536"/>
          </a:xfrm>
          <a:prstGeom prst="roundRect">
            <a:avLst>
              <a:gd name="adj" fmla="val 0"/>
            </a:avLst>
          </a:prstGeom>
          <a:effectLst>
            <a:outerShdw blurRad="127000" dist="63500" dir="5400000" algn="t" rotWithShape="0">
              <a:prstClr val="black">
                <a:alpha val="10000"/>
              </a:prstClr>
            </a:outerShdw>
          </a:effectLst>
        </p:spPr>
      </p:pic>
      <p:pic>
        <p:nvPicPr>
          <p:cNvPr id="12" name="Picture 11">
            <a:extLst>
              <a:ext uri="{FF2B5EF4-FFF2-40B4-BE49-F238E27FC236}">
                <a16:creationId xmlns:a16="http://schemas.microsoft.com/office/drawing/2014/main" id="{6183884A-9238-BBF5-0572-AB8AFD039CB4}"/>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sp>
        <p:nvSpPr>
          <p:cNvPr id="13" name="Text Placeholder 3">
            <a:extLst>
              <a:ext uri="{FF2B5EF4-FFF2-40B4-BE49-F238E27FC236}">
                <a16:creationId xmlns:a16="http://schemas.microsoft.com/office/drawing/2014/main" id="{618EF35C-C4C5-BF1F-6F31-DD45121E6AFE}"/>
              </a:ext>
            </a:extLst>
          </p:cNvPr>
          <p:cNvSpPr>
            <a:spLocks noGrp="1"/>
          </p:cNvSpPr>
          <p:nvPr>
            <p:ph idx="1"/>
          </p:nvPr>
        </p:nvSpPr>
        <p:spPr>
          <a:xfrm>
            <a:off x="589279"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4F7DF0D4-95BD-466E-B24D-9779BEA64DCF}"/>
              </a:ext>
            </a:extLst>
          </p:cNvPr>
          <p:cNvSpPr>
            <a:spLocks noGrp="1"/>
          </p:cNvSpPr>
          <p:nvPr>
            <p:ph type="title"/>
          </p:nvPr>
        </p:nvSpPr>
        <p:spPr>
          <a:xfrm>
            <a:off x="589279" y="1140036"/>
            <a:ext cx="4589008" cy="1297925"/>
          </a:xfrm>
          <a:prstGeom prst="rect">
            <a:avLst/>
          </a:prstGeom>
        </p:spPr>
        <p:txBody>
          <a:bodyPr lIns="0" rIns="0"/>
          <a:lstStyle>
            <a:lvl1pPr>
              <a:defRPr spc="0" baseline="0"/>
            </a:lvl1pPr>
          </a:lstStyle>
          <a:p>
            <a:r>
              <a:rPr lang="en-US"/>
              <a:t>Click to edit Master title style</a:t>
            </a:r>
          </a:p>
        </p:txBody>
      </p:sp>
      <p:sp>
        <p:nvSpPr>
          <p:cNvPr id="7" name="Text Placeholder 3">
            <a:extLst>
              <a:ext uri="{FF2B5EF4-FFF2-40B4-BE49-F238E27FC236}">
                <a16:creationId xmlns:a16="http://schemas.microsoft.com/office/drawing/2014/main" id="{8C2EA7BC-13E3-34AE-5CA1-6EACB20A3A70}"/>
              </a:ext>
            </a:extLst>
          </p:cNvPr>
          <p:cNvSpPr>
            <a:spLocks noGrp="1"/>
          </p:cNvSpPr>
          <p:nvPr>
            <p:ph idx="10"/>
          </p:nvPr>
        </p:nvSpPr>
        <p:spPr>
          <a:xfrm>
            <a:off x="7031492" y="2859619"/>
            <a:ext cx="4589008" cy="1465016"/>
          </a:xfrm>
          <a:prstGeom prst="rect">
            <a:avLst/>
          </a:prstGeom>
        </p:spPr>
        <p:txBody>
          <a:bodyPr vert="horz" wrap="square" lIns="0" tIns="0" rIns="0" bIns="0" rtlCol="0">
            <a:spAutoFit/>
          </a:bodyPr>
          <a:lstStyle>
            <a:lvl1pPr marL="0" indent="0">
              <a:buFontTx/>
              <a:buNone/>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3">
            <a:extLst>
              <a:ext uri="{FF2B5EF4-FFF2-40B4-BE49-F238E27FC236}">
                <a16:creationId xmlns:a16="http://schemas.microsoft.com/office/drawing/2014/main" id="{19FC8DB7-4630-1E38-B757-DD8B179A530D}"/>
              </a:ext>
            </a:extLst>
          </p:cNvPr>
          <p:cNvSpPr>
            <a:spLocks noGrp="1"/>
          </p:cNvSpPr>
          <p:nvPr>
            <p:ph idx="11" hasCustomPrompt="1"/>
          </p:nvPr>
        </p:nvSpPr>
        <p:spPr>
          <a:xfrm>
            <a:off x="7031492" y="1140036"/>
            <a:ext cx="4589008" cy="1107996"/>
          </a:xfrm>
          <a:prstGeom prst="rect">
            <a:avLst/>
          </a:prstGeom>
        </p:spPr>
        <p:txBody>
          <a:bodyPr vert="horz" wrap="square" lIns="0" tIns="0" rIns="0" bIns="0" rtlCol="0">
            <a:spAutoFit/>
          </a:bodyPr>
          <a:lstStyle>
            <a:lvl1pPr marL="0" indent="0" algn="l" defTabSz="932742" rtl="0" eaLnBrk="1" latinLnBrk="0" hangingPunct="1">
              <a:lnSpc>
                <a:spcPct val="100000"/>
              </a:lnSpc>
              <a:spcBef>
                <a:spcPct val="0"/>
              </a:spcBef>
              <a:buFontTx/>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title style</a:t>
            </a:r>
          </a:p>
        </p:txBody>
      </p:sp>
    </p:spTree>
    <p:extLst>
      <p:ext uri="{BB962C8B-B14F-4D97-AF65-F5344CB8AC3E}">
        <p14:creationId xmlns:p14="http://schemas.microsoft.com/office/powerpoint/2010/main" val="3514486905"/>
      </p:ext>
    </p:extLst>
  </p:cSld>
  <p:clrMapOvr>
    <a:masterClrMapping/>
  </p:clrMapOvr>
  <p:transition>
    <p:fade/>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86725FD6-88E3-D175-3BB1-C08805073FEC}"/>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9334" y="0"/>
            <a:ext cx="12201333" cy="6857999"/>
          </a:xfrm>
          <a:prstGeom prst="rect">
            <a:avLst/>
          </a:prstGeom>
        </p:spPr>
      </p:pic>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532D0726-123A-C3BC-D902-F43835E657A7}"/>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4" name="Title 1">
            <a:extLst>
              <a:ext uri="{FF2B5EF4-FFF2-40B4-BE49-F238E27FC236}">
                <a16:creationId xmlns:a16="http://schemas.microsoft.com/office/drawing/2014/main" id="{DEE10654-E662-486A-91E4-A0B519907B3A}"/>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182763003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Four column bullet">
    <p:spTree>
      <p:nvGrpSpPr>
        <p:cNvPr id="1" name=""/>
        <p:cNvGrpSpPr/>
        <p:nvPr/>
      </p:nvGrpSpPr>
      <p:grpSpPr>
        <a:xfrm>
          <a:off x="0" y="0"/>
          <a:ext cx="0" cy="0"/>
          <a:chOff x="0" y="0"/>
          <a:chExt cx="0" cy="0"/>
        </a:xfrm>
      </p:grpSpPr>
      <p:pic>
        <p:nvPicPr>
          <p:cNvPr id="2" name="Picture 1" descr="A blue background with a light&#10;&#10;AI-generated content may be incorrect.">
            <a:extLst>
              <a:ext uri="{FF2B5EF4-FFF2-40B4-BE49-F238E27FC236}">
                <a16:creationId xmlns:a16="http://schemas.microsoft.com/office/drawing/2014/main" id="{EC0129C9-611E-40C7-935F-FE79CCB43F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9334" y="0"/>
            <a:ext cx="12201333" cy="6857999"/>
          </a:xfrm>
          <a:prstGeom prst="rect">
            <a:avLst/>
          </a:prstGeom>
        </p:spPr>
      </p:pic>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bg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solidFill>
                  <a:schemeClr val="bg1"/>
                </a:solidFill>
              </a:defRPr>
            </a:lvl1pPr>
            <a:lvl2pPr marL="285750" indent="-125413">
              <a:defRPr lang="en-US" sz="1200" dirty="0">
                <a:solidFill>
                  <a:schemeClr val="bg1"/>
                </a:solidFill>
              </a:defRPr>
            </a:lvl2pPr>
            <a:lvl3pPr marL="438150" indent="-133350">
              <a:defRPr lang="en-US" sz="1200" dirty="0">
                <a:solidFill>
                  <a:schemeClr val="bg1"/>
                </a:solidFill>
              </a:defRPr>
            </a:lvl3pPr>
            <a:lvl4pPr marL="566738" indent="-114300">
              <a:defRPr lang="en-US" sz="1200" dirty="0">
                <a:solidFill>
                  <a:schemeClr val="bg1"/>
                </a:solidFill>
              </a:defRPr>
            </a:lvl4pPr>
            <a:lvl5pPr marL="685800" indent="-109538">
              <a:defRPr lang="en-US" sz="1200" dirty="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a:extLst>
              <a:ext uri="{FF2B5EF4-FFF2-40B4-BE49-F238E27FC236}">
                <a16:creationId xmlns:a16="http://schemas.microsoft.com/office/drawing/2014/main" id="{0AF402B5-027B-5EC2-96FF-0F2D2940C8EC}"/>
              </a:ext>
              <a:ext uri="{C183D7F6-B498-43B3-948B-1728B52AA6E4}">
                <adec:decorative xmlns:adec="http://schemas.microsoft.com/office/drawing/2017/decorative" val="1"/>
              </a:ext>
            </a:extLst>
          </p:cNvPr>
          <p:cNvPicPr>
            <a:picLocks noChangeAspect="1"/>
          </p:cNvPicPr>
          <p:nvPr userDrawn="1"/>
        </p:nvPicPr>
        <p:blipFill rotWithShape="1">
          <a:blip r:embed="rId3"/>
          <a:srcRect l="370" t="1" r="531" b="29523"/>
          <a:stretch>
            <a:fillRect/>
          </a:stretch>
        </p:blipFill>
        <p:spPr>
          <a:xfrm rot="10800000" flipV="1">
            <a:off x="-9333" y="6675119"/>
            <a:ext cx="12201331" cy="182880"/>
          </a:xfrm>
          <a:prstGeom prst="rect">
            <a:avLst/>
          </a:prstGeom>
          <a:ln>
            <a:noFill/>
          </a:ln>
          <a:effectLst/>
        </p:spPr>
      </p:pic>
      <p:sp>
        <p:nvSpPr>
          <p:cNvPr id="5" name="Title 1">
            <a:extLst>
              <a:ext uri="{FF2B5EF4-FFF2-40B4-BE49-F238E27FC236}">
                <a16:creationId xmlns:a16="http://schemas.microsoft.com/office/drawing/2014/main" id="{E069B642-F814-0105-94A5-568EB275A72B}"/>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97876231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wo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84830D14-0F50-91A0-8E6A-E336C41030D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6"/>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282096"/>
            <a:ext cx="5367528"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1618146"/>
            <a:ext cx="5367528"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6" name="Picture 5">
            <a:extLst>
              <a:ext uri="{FF2B5EF4-FFF2-40B4-BE49-F238E27FC236}">
                <a16:creationId xmlns:a16="http://schemas.microsoft.com/office/drawing/2014/main" id="{EA9B12E0-2F4A-3379-ADB3-EBE82CFC317D}"/>
              </a:ext>
              <a:ext uri="{C183D7F6-B498-43B3-948B-1728B52AA6E4}">
                <adec:decorative xmlns:adec="http://schemas.microsoft.com/office/drawing/2017/decorative" val="1"/>
              </a:ext>
            </a:extLst>
          </p:cNvPr>
          <p:cNvPicPr>
            <a:picLocks noChangeAspect="1"/>
          </p:cNvPicPr>
          <p:nvPr userDrawn="1"/>
        </p:nvPicPr>
        <p:blipFill rotWithShape="1">
          <a:blip r:embed="rId5"/>
          <a:srcRect l="370" t="1" r="531" b="29523"/>
          <a:stretch>
            <a:fillRect/>
          </a:stretch>
        </p:blipFill>
        <p:spPr>
          <a:xfrm rot="10800000" flipV="1">
            <a:off x="-9333" y="6675119"/>
            <a:ext cx="12201331" cy="182880"/>
          </a:xfrm>
          <a:prstGeom prst="rect">
            <a:avLst/>
          </a:prstGeom>
          <a:ln>
            <a:noFill/>
          </a:ln>
          <a:effectLst/>
        </p:spPr>
      </p:pic>
      <p:sp>
        <p:nvSpPr>
          <p:cNvPr id="3" name="Title 1">
            <a:extLst>
              <a:ext uri="{FF2B5EF4-FFF2-40B4-BE49-F238E27FC236}">
                <a16:creationId xmlns:a16="http://schemas.microsoft.com/office/drawing/2014/main" id="{74A51CF8-7460-331F-A702-675E514AAA64}"/>
              </a:ext>
            </a:extLst>
          </p:cNvPr>
          <p:cNvSpPr>
            <a:spLocks noGrp="1"/>
          </p:cNvSpPr>
          <p:nvPr>
            <p:ph type="title"/>
          </p:nvPr>
        </p:nvSpPr>
        <p:spPr>
          <a:xfrm>
            <a:off x="588263" y="485481"/>
            <a:ext cx="11018520" cy="498598"/>
          </a:xfrm>
          <a:prstGeom prst="rect">
            <a:avLst/>
          </a:prstGeom>
        </p:spPr>
        <p:txBody>
          <a:bodyPr lIns="0" rIns="0"/>
          <a:lstStyle>
            <a:lvl1pPr>
              <a:defRPr spc="0" baseline="0"/>
            </a:lvl1pPr>
          </a:lstStyle>
          <a:p>
            <a:r>
              <a:rPr lang="en-US"/>
              <a:t>Click to edit Master title style</a:t>
            </a:r>
          </a:p>
        </p:txBody>
      </p:sp>
    </p:spTree>
    <p:extLst>
      <p:ext uri="{BB962C8B-B14F-4D97-AF65-F5344CB8AC3E}">
        <p14:creationId xmlns:p14="http://schemas.microsoft.com/office/powerpoint/2010/main" val="3827033831"/>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Three picture content">
    <p:spTree>
      <p:nvGrpSpPr>
        <p:cNvPr id="1" name=""/>
        <p:cNvGrpSpPr/>
        <p:nvPr/>
      </p:nvGrpSpPr>
      <p:grpSpPr>
        <a:xfrm>
          <a:off x="0" y="0"/>
          <a:ext cx="0" cy="0"/>
          <a:chOff x="0" y="0"/>
          <a:chExt cx="0" cy="0"/>
        </a:xfrm>
      </p:grpSpPr>
      <p:pic>
        <p:nvPicPr>
          <p:cNvPr id="5" name="Picture 4" descr="A blue background with a light&#10;&#10;AI-generated content may be incorrect.">
            <a:extLst>
              <a:ext uri="{FF2B5EF4-FFF2-40B4-BE49-F238E27FC236}">
                <a16:creationId xmlns:a16="http://schemas.microsoft.com/office/drawing/2014/main" id="{CB772E2F-77B4-7D2D-FBA0-B04CAA0DD52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a:xfrm>
            <a:off x="-9334" y="0"/>
            <a:ext cx="12201333" cy="6857999"/>
          </a:xfrm>
          <a:prstGeom prst="rect">
            <a:avLst/>
          </a:prstGeom>
        </p:spPr>
      </p:pic>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1618145"/>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1618145"/>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282095"/>
            <a:ext cx="3475037" cy="579438"/>
          </a:xfrm>
          <a:prstGeom prst="rect">
            <a:avLst/>
          </a:prstGeom>
        </p:spPr>
        <p:txBody>
          <a:bodyPr/>
          <a:lstStyle>
            <a:lvl1pPr marL="0" indent="0" algn="l">
              <a:spcBef>
                <a:spcPts val="0"/>
              </a:spcBef>
              <a:buNone/>
              <a:defRPr sz="1600">
                <a:solidFill>
                  <a:schemeClr val="bg1"/>
                </a:solidFill>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1618145"/>
            <a:ext cx="3474720" cy="3474720"/>
          </a:xfrm>
          <a:prstGeom prst="rect">
            <a:avLst/>
          </a:prstGeom>
          <a:blipFill>
            <a:blip r:embed="rId5"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 name="Title 1">
            <a:extLst>
              <a:ext uri="{FF2B5EF4-FFF2-40B4-BE49-F238E27FC236}">
                <a16:creationId xmlns:a16="http://schemas.microsoft.com/office/drawing/2014/main" id="{C6B2DF11-B020-17DD-ECE5-E997AF073F0A}"/>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r>
              <a:rPr lang="en-US"/>
              <a:t>Click to edit Master title style</a:t>
            </a:r>
          </a:p>
        </p:txBody>
      </p:sp>
      <p:pic>
        <p:nvPicPr>
          <p:cNvPr id="6" name="Picture 5">
            <a:extLst>
              <a:ext uri="{FF2B5EF4-FFF2-40B4-BE49-F238E27FC236}">
                <a16:creationId xmlns:a16="http://schemas.microsoft.com/office/drawing/2014/main" id="{D91CBE31-E5B4-E569-7834-1EB2C63206A3}"/>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Tree>
    <p:extLst>
      <p:ext uri="{BB962C8B-B14F-4D97-AF65-F5344CB8AC3E}">
        <p14:creationId xmlns:p14="http://schemas.microsoft.com/office/powerpoint/2010/main" val="222862125"/>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A30EF81F-2C86-F935-8EF6-F64F7E255C36}"/>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a:stretch>
            <a:fillRect/>
          </a:stretch>
        </p:blipFill>
        <p:spPr>
          <a:xfrm rot="10800000" flipV="1">
            <a:off x="0" y="1"/>
            <a:ext cx="12201331" cy="6857999"/>
          </a:xfrm>
          <a:prstGeom prst="rect">
            <a:avLst/>
          </a:prstGeom>
        </p:spPr>
      </p:pic>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bg1"/>
                </a:solidFill>
                <a:latin typeface="+mn-lt"/>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solidFill>
                  <a:schemeClr val="bg1"/>
                </a:solidFill>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9" name="Picture 8">
            <a:extLst>
              <a:ext uri="{FF2B5EF4-FFF2-40B4-BE49-F238E27FC236}">
                <a16:creationId xmlns:a16="http://schemas.microsoft.com/office/drawing/2014/main" id="{52D052A6-D7A7-1A83-F3DB-CB85339C32AA}"/>
              </a:ext>
              <a:ext uri="{C183D7F6-B498-43B3-948B-1728B52AA6E4}">
                <adec:decorative xmlns:adec="http://schemas.microsoft.com/office/drawing/2017/decorative" val="1"/>
              </a:ext>
            </a:extLst>
          </p:cNvPr>
          <p:cNvPicPr>
            <a:picLocks noChangeAspect="1"/>
          </p:cNvPicPr>
          <p:nvPr userDrawn="1"/>
        </p:nvPicPr>
        <p:blipFill rotWithShape="1">
          <a:blip r:embed="rId4"/>
          <a:srcRect l="370" t="1" r="531" b="29523"/>
          <a:stretch>
            <a:fillRect/>
          </a:stretch>
        </p:blipFill>
        <p:spPr>
          <a:xfrm rot="10800000" flipV="1">
            <a:off x="-9333" y="6675119"/>
            <a:ext cx="12201331" cy="182880"/>
          </a:xfrm>
          <a:prstGeom prst="rect">
            <a:avLst/>
          </a:prstGeom>
          <a:ln>
            <a:noFill/>
          </a:ln>
          <a:effectLst/>
        </p:spPr>
      </p:pic>
      <p:cxnSp>
        <p:nvCxnSpPr>
          <p:cNvPr id="12" name="Straight Connector 11">
            <a:extLst>
              <a:ext uri="{FF2B5EF4-FFF2-40B4-BE49-F238E27FC236}">
                <a16:creationId xmlns:a16="http://schemas.microsoft.com/office/drawing/2014/main" id="{A07110ED-B1D6-28CC-E2DD-7818577AFE6B}"/>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96CD54E-4D0E-5619-759C-8BCEADCCBCF9}"/>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6327915"/>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blurry image of a blue and orange sky&#10;&#10;AI-generated content may be incorrect.">
            <a:extLst>
              <a:ext uri="{FF2B5EF4-FFF2-40B4-BE49-F238E27FC236}">
                <a16:creationId xmlns:a16="http://schemas.microsoft.com/office/drawing/2014/main" id="{C1CE11E4-B8BE-A9CE-DCB7-4BB082B2CB9C}"/>
              </a:ext>
            </a:extLst>
          </p:cNvPr>
          <p:cNvPicPr>
            <a:picLocks noChangeAspect="1"/>
          </p:cNvPicPr>
          <p:nvPr userDrawn="1"/>
        </p:nvPicPr>
        <p:blipFill>
          <a:blip r:embed="rId2">
            <a:alphaModFix/>
            <a:extLst>
              <a:ext uri="{BEBA8EAE-BF5A-486C-A8C5-ECC9F3942E4B}">
                <a14:imgProps xmlns:a14="http://schemas.microsoft.com/office/drawing/2010/main">
                  <a14:imgLayer r:embed="rId3">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l="-13"/>
          <a:stretch>
            <a:fillRect/>
          </a:stretch>
        </p:blipFill>
        <p:spPr>
          <a:xfrm rot="10800000" flipV="1">
            <a:off x="0" y="1"/>
            <a:ext cx="12201331" cy="6857999"/>
          </a:xfrm>
          <a:prstGeom prst="rect">
            <a:avLst/>
          </a:prstGeom>
          <a:effectLst/>
        </p:spPr>
      </p:pic>
      <p:pic>
        <p:nvPicPr>
          <p:cNvPr id="5" name="Picture 4" descr="A close up of a corner of a paper&#10;&#10;AI-generated content may be incorrect.">
            <a:extLst>
              <a:ext uri="{FF2B5EF4-FFF2-40B4-BE49-F238E27FC236}">
                <a16:creationId xmlns:a16="http://schemas.microsoft.com/office/drawing/2014/main" id="{DFB73796-4E7B-0C74-4CA1-AA47D2F077A4}"/>
              </a:ext>
            </a:extLst>
          </p:cNvPr>
          <p:cNvPicPr>
            <a:picLocks noChangeAspect="1"/>
          </p:cNvPicPr>
          <p:nvPr userDrawn="1"/>
        </p:nvPicPr>
        <p:blipFill>
          <a:blip r:embed="rId4">
            <a:alphaModFix amt="85000"/>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l="59455" t="5931" r="688" b="15639"/>
          <a:stretch>
            <a:fillRect/>
          </a:stretch>
        </p:blipFill>
        <p:spPr>
          <a:xfrm rot="16200000">
            <a:off x="6433950" y="963158"/>
            <a:ext cx="6730538" cy="4804224"/>
          </a:xfrm>
          <a:prstGeom prst="rect">
            <a:avLst/>
          </a:prstGeom>
        </p:spPr>
      </p:pic>
      <p:pic>
        <p:nvPicPr>
          <p:cNvPr id="6" name="Picture 5">
            <a:extLst>
              <a:ext uri="{FF2B5EF4-FFF2-40B4-BE49-F238E27FC236}">
                <a16:creationId xmlns:a16="http://schemas.microsoft.com/office/drawing/2014/main" id="{EE9D2CF4-1584-E026-75D3-CA842F77711B}"/>
              </a:ext>
              <a:ext uri="{C183D7F6-B498-43B3-948B-1728B52AA6E4}">
                <adec:decorative xmlns:adec="http://schemas.microsoft.com/office/drawing/2017/decorative" val="1"/>
              </a:ext>
            </a:extLst>
          </p:cNvPr>
          <p:cNvPicPr>
            <a:picLocks noChangeAspect="1"/>
          </p:cNvPicPr>
          <p:nvPr userDrawn="1"/>
        </p:nvPicPr>
        <p:blipFill rotWithShape="1">
          <a:blip r:embed="rId6"/>
          <a:srcRect l="370" t="1" r="531" b="29523"/>
          <a:stretch>
            <a:fillRect/>
          </a:stretch>
        </p:blipFill>
        <p:spPr>
          <a:xfrm rot="10800000" flipV="1">
            <a:off x="-9333" y="6675119"/>
            <a:ext cx="12201331" cy="182880"/>
          </a:xfrm>
          <a:prstGeom prst="rect">
            <a:avLst/>
          </a:prstGeom>
          <a:ln>
            <a:noFill/>
          </a:ln>
          <a:effectLst/>
        </p:spPr>
      </p:pic>
      <p:sp>
        <p:nvSpPr>
          <p:cNvPr id="3" name="TextBox 2">
            <a:extLst>
              <a:ext uri="{FF2B5EF4-FFF2-40B4-BE49-F238E27FC236}">
                <a16:creationId xmlns:a16="http://schemas.microsoft.com/office/drawing/2014/main" id="{0F2B7703-B80B-4610-1A72-01F0C5AC4D49}"/>
              </a:ext>
            </a:extLst>
          </p:cNvPr>
          <p:cNvSpPr txBox="1"/>
          <p:nvPr userDrawn="1"/>
        </p:nvSpPr>
        <p:spPr>
          <a:xfrm>
            <a:off x="583953" y="2139416"/>
            <a:ext cx="7331228" cy="2579168"/>
          </a:xfrm>
          <a:prstGeom prst="rect">
            <a:avLst/>
          </a:prstGeom>
          <a:noFill/>
          <a:ln>
            <a:noFill/>
            <a:prstDash/>
          </a:ln>
          <a:effectLst/>
        </p:spPr>
        <p:txBody>
          <a:bodyPr wrap="square" lIns="0" rIns="0">
            <a:spAutoFit/>
          </a:bodyPr>
          <a:lstStyle/>
          <a:p>
            <a:pPr>
              <a:lnSpc>
                <a:spcPct val="80000"/>
              </a:lnSpc>
              <a:spcAft>
                <a:spcPts val="600"/>
              </a:spcAft>
            </a:pPr>
            <a: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Thank</a:t>
            </a:r>
            <a:b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br>
            <a:r>
              <a:rPr lang="en-US" sz="10100" spc="0" baseline="0">
                <a:gradFill flip="none" rotWithShape="1">
                  <a:gsLst>
                    <a:gs pos="0">
                      <a:srgbClr val="94D8FE"/>
                    </a:gs>
                    <a:gs pos="100000">
                      <a:srgbClr val="FFFFFF"/>
                    </a:gs>
                  </a:gsLst>
                  <a:lin ang="13500000" scaled="1"/>
                  <a:tileRect/>
                </a:gradFill>
                <a:latin typeface="Segoe Sans Display Semibold" pitchFamily="2" charset="0"/>
                <a:cs typeface="Segoe Sans Display Semibold" pitchFamily="2" charset="0"/>
              </a:rPr>
              <a:t>      you!</a:t>
            </a:r>
          </a:p>
        </p:txBody>
      </p:sp>
    </p:spTree>
    <p:extLst>
      <p:ext uri="{BB962C8B-B14F-4D97-AF65-F5344CB8AC3E}">
        <p14:creationId xmlns:p14="http://schemas.microsoft.com/office/powerpoint/2010/main" val="1697787857"/>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Content slide 1 - ligh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8E53CB7-242F-DE31-5043-E20246F1EB33}"/>
              </a:ext>
              <a:ext uri="{C183D7F6-B498-43B3-948B-1728B52AA6E4}">
                <adec:decorative xmlns:adec="http://schemas.microsoft.com/office/drawing/2017/decorative" val="1"/>
              </a:ext>
            </a:extLst>
          </p:cNvPr>
          <p:cNvPicPr>
            <a:picLocks noChangeAspect="1"/>
          </p:cNvPicPr>
          <p:nvPr userDrawn="1"/>
        </p:nvPicPr>
        <p:blipFill rotWithShape="1">
          <a:blip r:embed="rId2"/>
          <a:srcRect l="370" t="1" r="531" b="29523"/>
          <a:stretch>
            <a:fillRect/>
          </a:stretch>
        </p:blipFill>
        <p:spPr>
          <a:xfrm rot="10800000" flipV="1">
            <a:off x="-9333" y="6675119"/>
            <a:ext cx="12201331" cy="182880"/>
          </a:xfrm>
          <a:prstGeom prst="rect">
            <a:avLst/>
          </a:prstGeom>
          <a:ln>
            <a:noFill/>
          </a:ln>
          <a:effectLst/>
        </p:spPr>
      </p:pic>
      <p:sp>
        <p:nvSpPr>
          <p:cNvPr id="19" name="Title 1">
            <a:extLst>
              <a:ext uri="{FF2B5EF4-FFF2-40B4-BE49-F238E27FC236}">
                <a16:creationId xmlns:a16="http://schemas.microsoft.com/office/drawing/2014/main" id="{72535865-A229-5507-A2C7-11ECB16F392F}"/>
              </a:ext>
            </a:extLst>
          </p:cNvPr>
          <p:cNvSpPr>
            <a:spLocks noGrp="1"/>
          </p:cNvSpPr>
          <p:nvPr>
            <p:ph type="title"/>
          </p:nvPr>
        </p:nvSpPr>
        <p:spPr>
          <a:xfrm>
            <a:off x="588263" y="485481"/>
            <a:ext cx="11018520" cy="498598"/>
          </a:xfrm>
          <a:prstGeom prst="rect">
            <a:avLst/>
          </a:prstGeom>
        </p:spPr>
        <p:txBody>
          <a:bodyPr lIns="0" rIns="0"/>
          <a:lstStyle>
            <a:lvl1pPr>
              <a:defRPr spc="0" baseline="0">
                <a:solidFill>
                  <a:srgbClr val="151E47"/>
                </a:solidFill>
                <a:latin typeface="Segoe Sans Display Semibold" pitchFamily="2" charset="0"/>
                <a:cs typeface="Segoe Sans Display Semibold" pitchFamily="2" charset="0"/>
              </a:defRPr>
            </a:lvl1pPr>
          </a:lstStyle>
          <a:p>
            <a:r>
              <a:rPr lang="en-US"/>
              <a:t>Click to edit Master title style</a:t>
            </a:r>
          </a:p>
        </p:txBody>
      </p:sp>
      <p:sp>
        <p:nvSpPr>
          <p:cNvPr id="21" name="Text Placeholder 3">
            <a:extLst>
              <a:ext uri="{FF2B5EF4-FFF2-40B4-BE49-F238E27FC236}">
                <a16:creationId xmlns:a16="http://schemas.microsoft.com/office/drawing/2014/main" id="{C221563D-9D7D-59D4-15F5-691342AAF2A4}"/>
              </a:ext>
            </a:extLst>
          </p:cNvPr>
          <p:cNvSpPr>
            <a:spLocks noGrp="1"/>
          </p:cNvSpPr>
          <p:nvPr>
            <p:ph idx="1"/>
          </p:nvPr>
        </p:nvSpPr>
        <p:spPr>
          <a:xfrm>
            <a:off x="584200" y="1435503"/>
            <a:ext cx="11018520" cy="1428083"/>
          </a:xfrm>
          <a:prstGeom prst="rect">
            <a:avLst/>
          </a:prstGeom>
        </p:spPr>
        <p:txBody>
          <a:bodyPr vert="horz" wrap="square" lIns="0" tIns="0" rIns="0" bIns="0" rtlCol="0">
            <a:spAutoFit/>
          </a:bodyPr>
          <a:lstStyle>
            <a:lvl1pPr>
              <a:defRPr sz="1600">
                <a:solidFill>
                  <a:srgbClr val="151E47"/>
                </a:solidFill>
              </a:defRPr>
            </a:lvl1pPr>
            <a:lvl2pPr>
              <a:defRPr sz="1600">
                <a:solidFill>
                  <a:srgbClr val="151E47"/>
                </a:solidFill>
              </a:defRPr>
            </a:lvl2pPr>
            <a:lvl3pPr>
              <a:defRPr sz="1600">
                <a:solidFill>
                  <a:srgbClr val="151E47"/>
                </a:solidFill>
              </a:defRPr>
            </a:lvl3pPr>
            <a:lvl4pPr>
              <a:defRPr sz="1600">
                <a:solidFill>
                  <a:srgbClr val="151E47"/>
                </a:solidFill>
              </a:defRPr>
            </a:lvl4pPr>
            <a:lvl5pPr>
              <a:defRPr sz="1600">
                <a:solidFill>
                  <a:srgbClr val="151E47"/>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8578738"/>
      </p:ext>
    </p:extLst>
  </p:cSld>
  <p:clrMapOvr>
    <a:masterClrMapping/>
  </p:clrMapOvr>
  <p:transition>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Content slide 2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C099-894E-0D88-9D9C-CE47048BD8A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99288825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Two column - light">
    <p:spTree>
      <p:nvGrpSpPr>
        <p:cNvPr id="1" name=""/>
        <p:cNvGrpSpPr/>
        <p:nvPr/>
      </p:nvGrpSpPr>
      <p:grpSpPr>
        <a:xfrm>
          <a:off x="0" y="0"/>
          <a:ext cx="0" cy="0"/>
          <a:chOff x="0" y="0"/>
          <a:chExt cx="0" cy="0"/>
        </a:xfrm>
      </p:grpSpPr>
      <p:sp>
        <p:nvSpPr>
          <p:cNvPr id="7" name="Content Placeholder 4">
            <a:extLst>
              <a:ext uri="{FF2B5EF4-FFF2-40B4-BE49-F238E27FC236}">
                <a16:creationId xmlns:a16="http://schemas.microsoft.com/office/drawing/2014/main" id="{42164CE7-7EBA-E88A-2231-BDF02151AE93}"/>
              </a:ext>
            </a:extLst>
          </p:cNvPr>
          <p:cNvSpPr>
            <a:spLocks noGrp="1"/>
          </p:cNvSpPr>
          <p:nvPr>
            <p:ph sz="quarter" idx="12"/>
          </p:nvPr>
        </p:nvSpPr>
        <p:spPr>
          <a:xfrm>
            <a:off x="584200" y="1435100"/>
            <a:ext cx="5211763"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8">
            <a:extLst>
              <a:ext uri="{FF2B5EF4-FFF2-40B4-BE49-F238E27FC236}">
                <a16:creationId xmlns:a16="http://schemas.microsoft.com/office/drawing/2014/main" id="{E3FFCAA8-00AC-8B58-6070-7C9FBA29B3C8}"/>
              </a:ext>
            </a:extLst>
          </p:cNvPr>
          <p:cNvSpPr>
            <a:spLocks noGrp="1"/>
          </p:cNvSpPr>
          <p:nvPr>
            <p:ph sz="quarter" idx="13"/>
          </p:nvPr>
        </p:nvSpPr>
        <p:spPr>
          <a:xfrm>
            <a:off x="6389688" y="1435100"/>
            <a:ext cx="5219700" cy="4833938"/>
          </a:xfrm>
          <a:prstGeom prst="rect">
            <a:avLst/>
          </a:prstGeom>
        </p:spPr>
        <p:txBody>
          <a:bodyPr lIns="0" rIns="0"/>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6C100DC9-F079-8524-5830-3A36378B22B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57896644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Four column bullet - light">
    <p:spTree>
      <p:nvGrpSpPr>
        <p:cNvPr id="1" name=""/>
        <p:cNvGrpSpPr/>
        <p:nvPr/>
      </p:nvGrpSpPr>
      <p:grpSpPr>
        <a:xfrm>
          <a:off x="0" y="0"/>
          <a:ext cx="0" cy="0"/>
          <a:chOff x="0" y="0"/>
          <a:chExt cx="0" cy="0"/>
        </a:xfrm>
      </p:grpSpPr>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a:prstGeom prst="rect">
            <a:avLst/>
          </a:prstGeom>
        </p:spPr>
        <p:txBody>
          <a:bodyPr anchor="t"/>
          <a:lstStyle>
            <a:lvl1pPr marL="0" indent="0">
              <a:spcBef>
                <a:spcPts val="0"/>
              </a:spcBef>
              <a:buNone/>
              <a:defRPr sz="1600">
                <a:solidFill>
                  <a:schemeClr val="tx1"/>
                </a:solidFill>
                <a:latin typeface="+mn-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163395"/>
          </a:xfrm>
          <a:prstGeom prst="rect">
            <a:avLst/>
          </a:prstGeom>
        </p:spPr>
        <p:txBody>
          <a:bodyPr wrap="square">
            <a:spAutoFit/>
          </a:bodyPr>
          <a:lstStyle>
            <a:lvl1pPr marL="141288" indent="-141288">
              <a:defRPr lang="en-US" sz="1200" dirty="0"/>
            </a:lvl1pPr>
            <a:lvl2pPr marL="285750" indent="-125413">
              <a:defRPr lang="en-US" sz="1200" dirty="0"/>
            </a:lvl2pPr>
            <a:lvl3pPr marL="438150" indent="-133350">
              <a:defRPr lang="en-US" sz="12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D947218-CB56-374F-5584-04BA67C1703D}"/>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236721777"/>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Two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86B7CA03-C864-862E-0B28-6FF509BF2D03}"/>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3292929977"/>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Three picture content - l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prstGeom prst="rect">
            <a:avLst/>
          </a:prstGeo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prstGeom prst="rect">
            <a:avLst/>
          </a:prstGeo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a:prstGeom prst="rect">
            <a:avLst/>
          </a:prstGeom>
        </p:spPr>
        <p:txBody>
          <a:bodyPr/>
          <a:lstStyle>
            <a:lvl1pPr marL="0" indent="0" algn="l">
              <a:spcBef>
                <a:spcPts val="0"/>
              </a:spcBef>
              <a:buNone/>
              <a:defRPr sz="1600">
                <a:latin typeface="+mn-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prstGeom prst="rect">
            <a:avLst/>
          </a:prstGeo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itle 1">
            <a:extLst>
              <a:ext uri="{FF2B5EF4-FFF2-40B4-BE49-F238E27FC236}">
                <a16:creationId xmlns:a16="http://schemas.microsoft.com/office/drawing/2014/main" id="{0ECD512D-523B-6987-EBE4-CD6774F2456C}"/>
              </a:ext>
            </a:extLst>
          </p:cNvPr>
          <p:cNvSpPr>
            <a:spLocks noGrp="1"/>
          </p:cNvSpPr>
          <p:nvPr>
            <p:ph type="title"/>
          </p:nvPr>
        </p:nvSpPr>
        <p:spPr>
          <a:xfrm>
            <a:off x="588263" y="485481"/>
            <a:ext cx="11018520" cy="498598"/>
          </a:xfrm>
          <a:prstGeom prst="rect">
            <a:avLst/>
          </a:prstGeom>
        </p:spPr>
        <p:txBody>
          <a:bodyPr lIns="0" rIns="0"/>
          <a:lstStyle>
            <a:lvl1pPr algn="l" defTabSz="932742" rtl="0" eaLnBrk="1" latinLnBrk="0" hangingPunct="1">
              <a:lnSpc>
                <a:spcPct val="100000"/>
              </a:lnSpc>
              <a:spcBef>
                <a:spcPct val="0"/>
              </a:spcBef>
              <a:buNone/>
              <a:defRPr lang="en-US" sz="3600" b="0" kern="1200" cap="none" spc="0" baseline="0" dirty="0">
                <a:ln w="3175">
                  <a:noFill/>
                </a:ln>
                <a:solidFill>
                  <a:srgbClr val="151E47"/>
                </a:solidFill>
                <a:effectLst/>
                <a:latin typeface="Segoe Sans Display Semibold" pitchFamily="2" charset="0"/>
                <a:ea typeface="+mn-ea"/>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90821929"/>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Title and text side by side - l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a:prstGeom prst="rect">
            <a:avLst/>
          </a:prstGeom>
        </p:spPr>
        <p:txBody>
          <a:bodyPr lIns="0" rIns="0" anchor="t"/>
          <a:lstStyle>
            <a:lvl1pPr>
              <a:defRPr spc="0" baseline="0">
                <a:solidFill>
                  <a:schemeClr val="tx1"/>
                </a:solidFill>
                <a:latin typeface="Segoe Sans Display "/>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a:prstGeom prst="rect">
            <a:avLst/>
          </a:prstGeom>
        </p:spPr>
        <p:txBody>
          <a:bodyPr lIns="0" rIns="0" anchor="t"/>
          <a:lstStyle>
            <a:lvl1pPr marL="231775" indent="-231775">
              <a:spcAft>
                <a:spcPts val="600"/>
              </a:spcAft>
              <a:buFont typeface="Wingdings" panose="05000000000000000000" pitchFamily="2" charset="2"/>
              <a:buChar char=""/>
              <a:defRPr baseline="0">
                <a:latin typeface="+mn-lt"/>
              </a:defRPr>
            </a:lvl1pPr>
          </a:lstStyle>
          <a:p>
            <a:pPr lvl="0"/>
            <a:r>
              <a:rPr lang="en-US"/>
              <a:t>Click to edit Master text styles</a:t>
            </a:r>
          </a:p>
        </p:txBody>
      </p: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10" name="Straight Connector 9">
            <a:extLst>
              <a:ext uri="{FF2B5EF4-FFF2-40B4-BE49-F238E27FC236}">
                <a16:creationId xmlns:a16="http://schemas.microsoft.com/office/drawing/2014/main" id="{4B7175DD-9188-BAB1-B7F0-9EEC45E7818C}"/>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1893373"/>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userDrawn="1"/>
        </p:nvGrpSpPr>
        <p:grpSpPr>
          <a:xfrm>
            <a:off x="0" y="0"/>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a:alphaModFix amt="10000"/>
                <a:extLst>
                  <a:ext uri="{96DAC541-7B7A-43D3-8B79-37D633B846F1}">
                    <asvg:svgBlip xmlns:asvg="http://schemas.microsoft.com/office/drawing/2016/SVG/main" r:embed="rId2"/>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457200"/>
            <a:ext cx="11018520" cy="461665"/>
          </a:xfrm>
        </p:spPr>
        <p:txBody>
          <a:bodyPr vert="horz" wrap="square" lIns="0" tIns="0" rIns="0" bIns="0" rtlCol="0" anchor="t">
            <a:spAutoFit/>
          </a:bodyPr>
          <a:lstStyle>
            <a:lvl1pPr>
              <a:defRPr lang="en-US" sz="3000" dirty="0">
                <a:gradFill flip="none" rotWithShape="1">
                  <a:gsLst>
                    <a:gs pos="0">
                      <a:srgbClr val="FF5C39"/>
                    </a:gs>
                    <a:gs pos="25000">
                      <a:srgbClr val="F4364C"/>
                    </a:gs>
                    <a:gs pos="75000">
                      <a:srgbClr val="0078D4"/>
                    </a:gs>
                    <a:gs pos="50000">
                      <a:srgbClr val="C03BC4"/>
                    </a:gs>
                    <a:gs pos="100000">
                      <a:srgbClr val="14938C"/>
                    </a:gs>
                  </a:gsLst>
                  <a:lin ang="0" scaled="1"/>
                  <a:tileRect/>
                </a:gradFill>
              </a:defRPr>
            </a:lvl1pPr>
          </a:lstStyle>
          <a:p>
            <a:pPr marL="0" lvl="0"/>
            <a:endParaRPr lang="en-US"/>
          </a:p>
        </p:txBody>
      </p:sp>
      <p:sp>
        <p:nvSpPr>
          <p:cNvPr id="3" name="Footer Placeholder 4">
            <a:extLst>
              <a:ext uri="{FF2B5EF4-FFF2-40B4-BE49-F238E27FC236}">
                <a16:creationId xmlns:a16="http://schemas.microsoft.com/office/drawing/2014/main" id="{C8B1B4F8-04B3-79C3-FF88-DB6DFA1461B6}"/>
              </a:ext>
            </a:extLst>
          </p:cNvPr>
          <p:cNvSpPr>
            <a:spLocks noGrp="1"/>
          </p:cNvSpPr>
          <p:nvPr>
            <p:ph type="ftr" sz="quarter" idx="3"/>
          </p:nvPr>
        </p:nvSpPr>
        <p:spPr>
          <a:xfrm>
            <a:off x="4038600" y="6578957"/>
            <a:ext cx="4114800" cy="123111"/>
          </a:xfrm>
          <a:prstGeom prst="rect">
            <a:avLst/>
          </a:prstGeom>
        </p:spPr>
        <p:txBody>
          <a:bodyPr vert="horz" lIns="0" tIns="0" rIns="0" bIns="0" rtlCol="0" anchor="ctr">
            <a:spAutoFit/>
          </a:bodyPr>
          <a:lstStyle>
            <a:lvl1pPr algn="ctr">
              <a:defRPr sz="800">
                <a:solidFill>
                  <a:schemeClr val="tx1"/>
                </a:solidFill>
              </a:defRPr>
            </a:lvl1pPr>
          </a:lstStyle>
          <a:p>
            <a:r>
              <a:rPr lang="en-IN"/>
              <a:t>Microsoft Confidential–Internal Only</a:t>
            </a:r>
          </a:p>
        </p:txBody>
      </p:sp>
      <p:sp>
        <p:nvSpPr>
          <p:cNvPr id="4" name="Slide Number Placeholder 5">
            <a:extLst>
              <a:ext uri="{FF2B5EF4-FFF2-40B4-BE49-F238E27FC236}">
                <a16:creationId xmlns:a16="http://schemas.microsoft.com/office/drawing/2014/main" id="{5225D100-8A9D-19CD-62CD-EEF5535FBB1D}"/>
              </a:ext>
            </a:extLst>
          </p:cNvPr>
          <p:cNvSpPr>
            <a:spLocks noGrp="1"/>
          </p:cNvSpPr>
          <p:nvPr>
            <p:ph type="sldNum" sz="quarter" idx="4"/>
          </p:nvPr>
        </p:nvSpPr>
        <p:spPr>
          <a:xfrm>
            <a:off x="11738235" y="6578957"/>
            <a:ext cx="247650" cy="123111"/>
          </a:xfrm>
          <a:prstGeom prst="rect">
            <a:avLst/>
          </a:prstGeom>
        </p:spPr>
        <p:txBody>
          <a:bodyPr vert="horz" wrap="square" lIns="0" tIns="0" rIns="0" bIns="0" rtlCol="0" anchor="ctr">
            <a:spAutoFit/>
          </a:bodyPr>
          <a:lstStyle>
            <a:lvl1pPr algn="ctr">
              <a:defRPr sz="800">
                <a:solidFill>
                  <a:schemeClr val="tx1"/>
                </a:solidFill>
              </a:defRPr>
            </a:lvl1pPr>
          </a:lstStyle>
          <a:p>
            <a:fld id="{CC0151E6-08A3-4246-B91A-F3551DAD1FF4}" type="slidenum">
              <a:rPr lang="en-IN" smtClean="0"/>
              <a:pPr/>
              <a:t>‹#›</a:t>
            </a:fld>
            <a:endParaRPr lang="en-IN"/>
          </a:p>
        </p:txBody>
      </p:sp>
    </p:spTree>
    <p:extLst>
      <p:ext uri="{BB962C8B-B14F-4D97-AF65-F5344CB8AC3E}">
        <p14:creationId xmlns:p14="http://schemas.microsoft.com/office/powerpoint/2010/main" val="135991129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cSld name="2_Blank 2">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47D400-D11B-174F-9122-781BD4BB98C5}"/>
              </a:ext>
            </a:extLst>
          </p:cNvPr>
          <p:cNvPicPr>
            <a:picLocks noChangeAspect="1"/>
          </p:cNvPicPr>
          <p:nvPr userDrawn="1"/>
        </p:nvPicPr>
        <p:blipFill rotWithShape="1">
          <a:blip r:embed="rId2"/>
          <a:srcRect/>
          <a:stretch>
            <a:fillRect/>
          </a:stretch>
        </p:blipFill>
        <p:spPr>
          <a:xfrm>
            <a:off x="0" y="0"/>
            <a:ext cx="12192000" cy="6858000"/>
          </a:xfrm>
          <a:prstGeom prst="rect">
            <a:avLst/>
          </a:prstGeom>
        </p:spPr>
      </p:pic>
    </p:spTree>
    <p:extLst>
      <p:ext uri="{BB962C8B-B14F-4D97-AF65-F5344CB8AC3E}">
        <p14:creationId xmlns:p14="http://schemas.microsoft.com/office/powerpoint/2010/main" val="382176942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cSld name="Demo slide">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4598781-713D-A153-D7DE-A0B8C9FEA452}"/>
              </a:ext>
            </a:extLst>
          </p:cNvPr>
          <p:cNvPicPr>
            <a:picLocks noChangeAspect="1"/>
          </p:cNvPicPr>
          <p:nvPr userDrawn="1"/>
        </p:nvPicPr>
        <p:blipFill>
          <a:blip r:embed="rId2"/>
          <a:srcRect/>
          <a:stretch/>
        </p:blipFill>
        <p:spPr>
          <a:xfrm>
            <a:off x="3009" y="1693"/>
            <a:ext cx="12185982" cy="6854614"/>
          </a:xfrm>
          <a:prstGeom prst="rect">
            <a:avLst/>
          </a:prstGeom>
        </p:spPr>
      </p:pic>
      <p:sp>
        <p:nvSpPr>
          <p:cNvPr id="2" name="Title 1"/>
          <p:cNvSpPr>
            <a:spLocks noGrp="1"/>
          </p:cNvSpPr>
          <p:nvPr>
            <p:ph type="title" hasCustomPrompt="1"/>
          </p:nvPr>
        </p:nvSpPr>
        <p:spPr>
          <a:xfrm>
            <a:off x="585216" y="2977823"/>
            <a:ext cx="62179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0E4987"/>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621792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solidFill>
                  <a:schemeClr val="bg1"/>
                </a:solidFill>
                <a:latin typeface="+mn-lt"/>
              </a:defRPr>
            </a:lvl1pPr>
          </a:lstStyle>
          <a:p>
            <a:pPr lvl="0"/>
            <a:r>
              <a:rPr lang="en-US"/>
              <a:t>Speaker name</a:t>
            </a:r>
          </a:p>
        </p:txBody>
      </p:sp>
    </p:spTree>
    <p:extLst>
      <p:ext uri="{BB962C8B-B14F-4D97-AF65-F5344CB8AC3E}">
        <p14:creationId xmlns:p14="http://schemas.microsoft.com/office/powerpoint/2010/main" val="55575496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cSld name="1_Blank-BAP">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2577749"/>
      </p:ext>
    </p:extLst>
  </p:cSld>
  <p:clrMapOvr>
    <a:masterClrMapping/>
  </p:clrMapOvr>
  <p:extLst>
    <p:ext uri="{DCECCB84-F9BA-43D5-87BE-67443E8EF086}">
      <p15:sldGuideLst xmlns:p15="http://schemas.microsoft.com/office/powerpoint/2012/main">
        <p15:guide id="15" pos="1440">
          <p15:clr>
            <a:srgbClr val="547EBF"/>
          </p15:clr>
        </p15:guide>
        <p15:guide id="17" pos="1632">
          <p15:clr>
            <a:srgbClr val="547EBF"/>
          </p15:clr>
        </p15:guide>
        <p15:guide id="19" pos="2208">
          <p15:clr>
            <a:srgbClr val="A4A3A4"/>
          </p15:clr>
        </p15:guide>
        <p15:guide id="20" pos="2592">
          <p15:clr>
            <a:srgbClr val="547EBF"/>
          </p15:clr>
        </p15:guide>
        <p15:guide id="22" pos="3744">
          <p15:clr>
            <a:srgbClr val="547EBF"/>
          </p15:clr>
        </p15:guide>
        <p15:guide id="23" pos="3168">
          <p15:clr>
            <a:srgbClr val="A4A3A4"/>
          </p15:clr>
        </p15:guide>
        <p15:guide id="24" pos="3360">
          <p15:clr>
            <a:srgbClr val="A4A3A4"/>
          </p15:clr>
        </p15:guide>
        <p15:guide id="25" pos="3936">
          <p15:clr>
            <a:srgbClr val="547EBF"/>
          </p15:clr>
        </p15:guide>
        <p15:guide id="27" pos="4320">
          <p15:clr>
            <a:srgbClr val="A4A3A4"/>
          </p15:clr>
        </p15:guide>
        <p15:guide id="28" pos="4512">
          <p15:clr>
            <a:srgbClr val="A4A3A4"/>
          </p15:clr>
        </p15:guide>
        <p15:guide id="29" pos="4896">
          <p15:clr>
            <a:srgbClr val="547EBF"/>
          </p15:clr>
        </p15:guide>
        <p15:guide id="30" pos="5088">
          <p15:clr>
            <a:srgbClr val="547EBF"/>
          </p15:clr>
        </p15:guide>
        <p15:guide id="32" pos="5472">
          <p15:clr>
            <a:srgbClr val="A4A3A4"/>
          </p15:clr>
        </p15:guide>
        <p15:guide id="33" pos="6048">
          <p15:clr>
            <a:srgbClr val="547EBF"/>
          </p15:clr>
        </p15:guide>
        <p15:guide id="39" pos="5664">
          <p15:clr>
            <a:srgbClr val="A4A3A4"/>
          </p15:clr>
        </p15:guide>
        <p15:guide id="45" pos="1056">
          <p15:clr>
            <a:srgbClr val="A4A3A4"/>
          </p15:clr>
        </p15:guide>
        <p15:guide id="48" pos="864">
          <p15:clr>
            <a:srgbClr val="A4A3A4"/>
          </p15:clr>
        </p15:guide>
        <p15:guide id="49" pos="2016">
          <p15:clr>
            <a:srgbClr val="A4A3A4"/>
          </p15:clr>
        </p15:guide>
        <p15:guide id="50" pos="2784">
          <p15:clr>
            <a:srgbClr val="547EBF"/>
          </p15:clr>
        </p15:guide>
        <p15:guide id="51" pos="6624">
          <p15:clr>
            <a:srgbClr val="A4A3A4"/>
          </p15:clr>
        </p15:guide>
        <p15:guide id="57" pos="6240">
          <p15:clr>
            <a:srgbClr val="547EBF"/>
          </p15:clr>
        </p15:guide>
        <p15:guide id="58" pos="6816">
          <p15:clr>
            <a:srgbClr val="A4A3A4"/>
          </p15:clr>
        </p15:guide>
        <p15:guide id="59" orient="horz" pos="816">
          <p15:clr>
            <a:srgbClr val="FBAE4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userDrawn="1">
  <p:cSld name="4_Blank_1">
    <p:bg>
      <p:bgPr>
        <a:solidFill>
          <a:srgbClr val="F2F2F7"/>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2460955"/>
      </p:ext>
    </p:extLst>
  </p:cSld>
  <p:clrMapOvr>
    <a:masterClrMapping/>
  </p:clrMapOvr>
  <p:transition>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Walkin">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771B9C-7F80-112D-55FE-96A7F1D57318}"/>
              </a:ext>
            </a:extLst>
          </p:cNvPr>
          <p:cNvPicPr>
            <a:picLocks noChangeAspect="1"/>
          </p:cNvPicPr>
          <p:nvPr userDrawn="1"/>
        </p:nvPicPr>
        <p:blipFill>
          <a:blip r:embed="rId2"/>
          <a:srcRect/>
          <a:stretch/>
        </p:blipFill>
        <p:spPr>
          <a:xfrm>
            <a:off x="3009" y="1693"/>
            <a:ext cx="12185982" cy="6854614"/>
          </a:xfrm>
          <a:prstGeom prst="rect">
            <a:avLst/>
          </a:prstGeom>
        </p:spPr>
      </p:pic>
      <p:pic>
        <p:nvPicPr>
          <p:cNvPr id="4" name="Picture 3" descr="Blue text on a black background&#10;&#10;AI-generated content may be incorrect.">
            <a:extLst>
              <a:ext uri="{FF2B5EF4-FFF2-40B4-BE49-F238E27FC236}">
                <a16:creationId xmlns:a16="http://schemas.microsoft.com/office/drawing/2014/main" id="{C268DB5E-29D3-B5B6-0FEE-60C561F46555}"/>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4000"/>
                    </a14:imgEffect>
                  </a14:imgLayer>
                </a14:imgProps>
              </a:ext>
            </a:extLst>
          </a:blip>
          <a:stretch>
            <a:fillRect/>
          </a:stretch>
        </p:blipFill>
        <p:spPr>
          <a:xfrm>
            <a:off x="506625" y="2277110"/>
            <a:ext cx="4569872" cy="2020824"/>
          </a:xfrm>
          <a:prstGeom prst="rect">
            <a:avLst/>
          </a:prstGeom>
        </p:spPr>
      </p:pic>
    </p:spTree>
    <p:extLst>
      <p:ext uri="{BB962C8B-B14F-4D97-AF65-F5344CB8AC3E}">
        <p14:creationId xmlns:p14="http://schemas.microsoft.com/office/powerpoint/2010/main" val="1014302486"/>
      </p:ext>
    </p:extLst>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Title Slide">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259642E-DAE4-3CDB-B869-A1EB3385AC04}"/>
              </a:ext>
            </a:extLst>
          </p:cNvPr>
          <p:cNvPicPr>
            <a:picLocks noChangeAspect="1"/>
          </p:cNvPicPr>
          <p:nvPr userDrawn="1"/>
        </p:nvPicPr>
        <p:blipFill>
          <a:blip r:embed="rId2"/>
          <a:srcRect/>
          <a:stretch/>
        </p:blipFill>
        <p:spPr>
          <a:xfrm>
            <a:off x="3009" y="1693"/>
            <a:ext cx="12185982" cy="6854614"/>
          </a:xfrm>
          <a:prstGeom prst="rect">
            <a:avLst/>
          </a:prstGeom>
        </p:spPr>
      </p:pic>
      <p:sp>
        <p:nvSpPr>
          <p:cNvPr id="9" name="Title 1"/>
          <p:cNvSpPr>
            <a:spLocks noGrp="1"/>
          </p:cNvSpPr>
          <p:nvPr>
            <p:ph type="title" hasCustomPrompt="1"/>
          </p:nvPr>
        </p:nvSpPr>
        <p:spPr bwMode="white">
          <a:xfrm>
            <a:off x="584200" y="2425780"/>
            <a:ext cx="5577840" cy="1107996"/>
          </a:xfrm>
          <a:noFill/>
        </p:spPr>
        <p:txBody>
          <a:bodyPr lIns="0" tIns="0" rIns="0" bIns="0" anchor="b" anchorCtr="0">
            <a:spAutoFit/>
          </a:bodyPr>
          <a:lstStyle>
            <a:lvl1pPr algn="l" defTabSz="932742" rtl="0" eaLnBrk="1" latinLnBrk="0" hangingPunct="1">
              <a:lnSpc>
                <a:spcPct val="100000"/>
              </a:lnSpc>
              <a:spcBef>
                <a:spcPct val="0"/>
              </a:spcBef>
              <a:buNone/>
              <a:defRPr lang="en-US" sz="4000" b="0" kern="1200" cap="none" spc="-50" baseline="0" dirty="0">
                <a:ln w="3175">
                  <a:noFill/>
                </a:ln>
                <a:solidFill>
                  <a:srgbClr val="0E4987"/>
                </a:solidFill>
                <a:effectLst/>
                <a:latin typeface="Segoe Sans Display Semibold" pitchFamily="2" charset="0"/>
                <a:ea typeface="+mn-ea"/>
                <a:cs typeface="Segoe Sans Display Semibold" pitchFamily="2"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pPr>
            <a:r>
              <a:rPr lang="en-US"/>
              <a:t>Event name or presentation title </a:t>
            </a:r>
          </a:p>
        </p:txBody>
      </p:sp>
      <p:sp>
        <p:nvSpPr>
          <p:cNvPr id="5" name="Text Placeholder 4"/>
          <p:cNvSpPr>
            <a:spLocks noGrp="1"/>
          </p:cNvSpPr>
          <p:nvPr>
            <p:ph type="body" sz="quarter" idx="12" hasCustomPrompt="1"/>
          </p:nvPr>
        </p:nvSpPr>
        <p:spPr bwMode="white">
          <a:xfrm>
            <a:off x="584200" y="3962399"/>
            <a:ext cx="4480560" cy="548640"/>
          </a:xfrm>
          <a:noFill/>
        </p:spPr>
        <p:txBody>
          <a:bodyPr wrap="square" lIns="0" tIns="0" rIns="0" bIns="0">
            <a:spAutoFit/>
          </a:bodyPr>
          <a:lstStyle>
            <a:lvl1pPr marL="0" indent="0">
              <a:spcBef>
                <a:spcPts val="0"/>
              </a:spcBef>
              <a:buNone/>
              <a:defRPr sz="1800" spc="0" baseline="0">
                <a:solidFill>
                  <a:schemeClr val="bg1"/>
                </a:solidFill>
                <a:latin typeface="+mn-lt"/>
                <a:cs typeface="Segoe UI" panose="020B0502040204020203" pitchFamily="34" charset="0"/>
              </a:defRPr>
            </a:lvl1pPr>
          </a:lstStyle>
          <a:p>
            <a:pPr lvl="0"/>
            <a:r>
              <a:rPr lang="en-US"/>
              <a:t>Speaker name or subtitle text</a:t>
            </a:r>
          </a:p>
        </p:txBody>
      </p:sp>
      <p:pic>
        <p:nvPicPr>
          <p:cNvPr id="10" name="MS logo gray - EMF" descr="Microsoft logo, gray text version">
            <a:extLst>
              <a:ext uri="{FF2B5EF4-FFF2-40B4-BE49-F238E27FC236}">
                <a16:creationId xmlns:a16="http://schemas.microsoft.com/office/drawing/2014/main" id="{0B239259-0303-68D8-B73B-ADBE8E17A705}"/>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5871288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Title Slide 2">
    <p:bg>
      <p:bgPr>
        <a:solidFill>
          <a:srgbClr val="E1D3C7"/>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Segoe Sans Display Semibold" pitchFamily="2" charset="0"/>
                <a:cs typeface="Segoe Sans Display Semibold"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3B0D12AE-ADCF-1091-117F-BB03F7EC506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23211628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20962722"/>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0477671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0376227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4110536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346481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89294639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5771922"/>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0436728"/>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18247017"/>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2060947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111213293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35193303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Demo slide">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4598781-713D-A153-D7DE-A0B8C9FEA452}"/>
              </a:ext>
            </a:extLst>
          </p:cNvPr>
          <p:cNvPicPr>
            <a:picLocks noChangeAspect="1"/>
          </p:cNvPicPr>
          <p:nvPr userDrawn="1"/>
        </p:nvPicPr>
        <p:blipFill>
          <a:blip r:embed="rId2"/>
          <a:srcRect/>
          <a:stretch/>
        </p:blipFill>
        <p:spPr>
          <a:xfrm>
            <a:off x="3009" y="1693"/>
            <a:ext cx="12185982" cy="6854614"/>
          </a:xfrm>
          <a:prstGeom prst="rect">
            <a:avLst/>
          </a:prstGeom>
        </p:spPr>
      </p:pic>
      <p:sp>
        <p:nvSpPr>
          <p:cNvPr id="2" name="Title 1"/>
          <p:cNvSpPr>
            <a:spLocks noGrp="1"/>
          </p:cNvSpPr>
          <p:nvPr>
            <p:ph type="title" hasCustomPrompt="1"/>
          </p:nvPr>
        </p:nvSpPr>
        <p:spPr>
          <a:xfrm>
            <a:off x="585216" y="2977823"/>
            <a:ext cx="62179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0E4987"/>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621792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solidFill>
                  <a:schemeClr val="bg1"/>
                </a:solidFill>
                <a:latin typeface="+mn-lt"/>
              </a:defRPr>
            </a:lvl1pPr>
          </a:lstStyle>
          <a:p>
            <a:pPr lvl="0"/>
            <a:r>
              <a:rPr lang="en-US"/>
              <a:t>Speaker name</a:t>
            </a:r>
          </a:p>
        </p:txBody>
      </p:sp>
    </p:spTree>
    <p:extLst>
      <p:ext uri="{BB962C8B-B14F-4D97-AF65-F5344CB8AC3E}">
        <p14:creationId xmlns:p14="http://schemas.microsoft.com/office/powerpoint/2010/main" val="27098237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cSld name="Theme 1 - Light">
    <p:bg>
      <p:bgPr>
        <a:solidFill>
          <a:srgbClr val="F5F5F4"/>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371425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2_Blank 2">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47D400-D11B-174F-9122-781BD4BB98C5}"/>
              </a:ext>
            </a:extLst>
          </p:cNvPr>
          <p:cNvPicPr>
            <a:picLocks noChangeAspect="1"/>
          </p:cNvPicPr>
          <p:nvPr userDrawn="1"/>
        </p:nvPicPr>
        <p:blipFill rotWithShape="1">
          <a:blip r:embed="rId2"/>
          <a:srcRect/>
          <a:stretch>
            <a:fillRect/>
          </a:stretch>
        </p:blipFill>
        <p:spPr>
          <a:xfrm>
            <a:off x="0" y="0"/>
            <a:ext cx="12192000" cy="6858000"/>
          </a:xfrm>
          <a:prstGeom prst="rect">
            <a:avLst/>
          </a:prstGeom>
        </p:spPr>
      </p:pic>
    </p:spTree>
    <p:extLst>
      <p:ext uri="{BB962C8B-B14F-4D97-AF65-F5344CB8AC3E}">
        <p14:creationId xmlns:p14="http://schemas.microsoft.com/office/powerpoint/2010/main" val="340142454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Walkin">
    <p:spTree>
      <p:nvGrpSpPr>
        <p:cNvPr id="1" name=""/>
        <p:cNvGrpSpPr/>
        <p:nvPr/>
      </p:nvGrpSpPr>
      <p:grpSpPr>
        <a:xfrm>
          <a:off x="0" y="0"/>
          <a:ext cx="0" cy="0"/>
          <a:chOff x="0" y="0"/>
          <a:chExt cx="0" cy="0"/>
        </a:xfrm>
      </p:grpSpPr>
      <p:pic>
        <p:nvPicPr>
          <p:cNvPr id="2" name="Picture 1" descr="A colorful object with a blue and pink design&#10;&#10;AI-generated content may be incorrect.">
            <a:extLst>
              <a:ext uri="{FF2B5EF4-FFF2-40B4-BE49-F238E27FC236}">
                <a16:creationId xmlns:a16="http://schemas.microsoft.com/office/drawing/2014/main" id="{80F84BD0-616B-5158-BD28-96CA7BB51532}"/>
              </a:ext>
            </a:extLst>
          </p:cNvPr>
          <p:cNvPicPr>
            <a:picLocks noChangeAspect="1"/>
          </p:cNvPicPr>
          <p:nvPr userDrawn="1"/>
        </p:nvPicPr>
        <p:blipFill>
          <a:blip r:embed="rId2"/>
          <a:stretch>
            <a:fillRect/>
          </a:stretch>
        </p:blipFill>
        <p:spPr>
          <a:xfrm>
            <a:off x="0" y="0"/>
            <a:ext cx="12185982" cy="6858000"/>
          </a:xfrm>
          <a:prstGeom prst="rect">
            <a:avLst/>
          </a:prstGeom>
        </p:spPr>
      </p:pic>
      <p:pic>
        <p:nvPicPr>
          <p:cNvPr id="8" name="MS logo gray - EMF" descr="Microsoft logo, gray text version">
            <a:extLst>
              <a:ext uri="{FF2B5EF4-FFF2-40B4-BE49-F238E27FC236}">
                <a16:creationId xmlns:a16="http://schemas.microsoft.com/office/drawing/2014/main" id="{DFDC8B6A-3640-D600-39FD-41ADFBE1B582}"/>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3" name="Graphic 2">
            <a:extLst>
              <a:ext uri="{FF2B5EF4-FFF2-40B4-BE49-F238E27FC236}">
                <a16:creationId xmlns:a16="http://schemas.microsoft.com/office/drawing/2014/main" id="{E937196D-5DEA-7A23-E8EC-B71791A3680E}"/>
              </a:ext>
            </a:extLst>
          </p:cNvPr>
          <p:cNvSpPr/>
          <p:nvPr userDrawn="1"/>
        </p:nvSpPr>
        <p:spPr>
          <a:xfrm>
            <a:off x="584728" y="2517698"/>
            <a:ext cx="3633699" cy="1822605"/>
          </a:xfrm>
          <a:custGeom>
            <a:avLst/>
            <a:gdLst>
              <a:gd name="connsiteX0" fmla="*/ 452057 w 3246882"/>
              <a:gd name="connsiteY0" fmla="*/ 39338 h 1628584"/>
              <a:gd name="connsiteX1" fmla="*/ 576739 w 3246882"/>
              <a:gd name="connsiteY1" fmla="*/ 39338 h 1628584"/>
              <a:gd name="connsiteX2" fmla="*/ 576739 w 3246882"/>
              <a:gd name="connsiteY2" fmla="*/ 572929 h 1628584"/>
              <a:gd name="connsiteX3" fmla="*/ 486347 w 3246882"/>
              <a:gd name="connsiteY3" fmla="*/ 572929 h 1628584"/>
              <a:gd name="connsiteX4" fmla="*/ 486347 w 3246882"/>
              <a:gd name="connsiteY4" fmla="*/ 234315 h 1628584"/>
              <a:gd name="connsiteX5" fmla="*/ 486918 w 3246882"/>
              <a:gd name="connsiteY5" fmla="*/ 193548 h 1628584"/>
              <a:gd name="connsiteX6" fmla="*/ 487871 w 3246882"/>
              <a:gd name="connsiteY6" fmla="*/ 149066 h 1628584"/>
              <a:gd name="connsiteX7" fmla="*/ 485680 w 3246882"/>
              <a:gd name="connsiteY7" fmla="*/ 149066 h 1628584"/>
              <a:gd name="connsiteX8" fmla="*/ 479393 w 3246882"/>
              <a:gd name="connsiteY8" fmla="*/ 168593 h 1628584"/>
              <a:gd name="connsiteX9" fmla="*/ 472726 w 3246882"/>
              <a:gd name="connsiteY9" fmla="*/ 186309 h 1628584"/>
              <a:gd name="connsiteX10" fmla="*/ 319088 w 3246882"/>
              <a:gd name="connsiteY10" fmla="*/ 572929 h 1628584"/>
              <a:gd name="connsiteX11" fmla="*/ 254699 w 3246882"/>
              <a:gd name="connsiteY11" fmla="*/ 572929 h 1628584"/>
              <a:gd name="connsiteX12" fmla="*/ 99727 w 3246882"/>
              <a:gd name="connsiteY12" fmla="*/ 189643 h 1628584"/>
              <a:gd name="connsiteX13" fmla="*/ 93631 w 3246882"/>
              <a:gd name="connsiteY13" fmla="*/ 172307 h 1628584"/>
              <a:gd name="connsiteX14" fmla="*/ 85630 w 3246882"/>
              <a:gd name="connsiteY14" fmla="*/ 149066 h 1628584"/>
              <a:gd name="connsiteX15" fmla="*/ 83439 w 3246882"/>
              <a:gd name="connsiteY15" fmla="*/ 149066 h 1628584"/>
              <a:gd name="connsiteX16" fmla="*/ 84582 w 3246882"/>
              <a:gd name="connsiteY16" fmla="*/ 195739 h 1628584"/>
              <a:gd name="connsiteX17" fmla="*/ 84963 w 3246882"/>
              <a:gd name="connsiteY17" fmla="*/ 246507 h 1628584"/>
              <a:gd name="connsiteX18" fmla="*/ 84963 w 3246882"/>
              <a:gd name="connsiteY18" fmla="*/ 572834 h 1628584"/>
              <a:gd name="connsiteX19" fmla="*/ 0 w 3246882"/>
              <a:gd name="connsiteY19" fmla="*/ 572834 h 1628584"/>
              <a:gd name="connsiteX20" fmla="*/ 0 w 3246882"/>
              <a:gd name="connsiteY20" fmla="*/ 39338 h 1628584"/>
              <a:gd name="connsiteX21" fmla="*/ 129826 w 3246882"/>
              <a:gd name="connsiteY21" fmla="*/ 39338 h 1628584"/>
              <a:gd name="connsiteX22" fmla="*/ 266414 w 3246882"/>
              <a:gd name="connsiteY22" fmla="*/ 383477 h 1628584"/>
              <a:gd name="connsiteX23" fmla="*/ 278892 w 3246882"/>
              <a:gd name="connsiteY23" fmla="*/ 415671 h 1628584"/>
              <a:gd name="connsiteX24" fmla="*/ 288036 w 3246882"/>
              <a:gd name="connsiteY24" fmla="*/ 444913 h 1628584"/>
              <a:gd name="connsiteX25" fmla="*/ 290227 w 3246882"/>
              <a:gd name="connsiteY25" fmla="*/ 444913 h 1628584"/>
              <a:gd name="connsiteX26" fmla="*/ 302324 w 3246882"/>
              <a:gd name="connsiteY26" fmla="*/ 412528 h 1628584"/>
              <a:gd name="connsiteX27" fmla="*/ 313658 w 3246882"/>
              <a:gd name="connsiteY27" fmla="*/ 382429 h 1628584"/>
              <a:gd name="connsiteX28" fmla="*/ 452057 w 3246882"/>
              <a:gd name="connsiteY28" fmla="*/ 39338 h 1628584"/>
              <a:gd name="connsiteX29" fmla="*/ 712375 w 3246882"/>
              <a:gd name="connsiteY29" fmla="*/ 120872 h 1628584"/>
              <a:gd name="connsiteX30" fmla="*/ 752570 w 3246882"/>
              <a:gd name="connsiteY30" fmla="*/ 105632 h 1628584"/>
              <a:gd name="connsiteX31" fmla="*/ 767810 w 3246882"/>
              <a:gd name="connsiteY31" fmla="*/ 67723 h 1628584"/>
              <a:gd name="connsiteX32" fmla="*/ 752570 w 3246882"/>
              <a:gd name="connsiteY32" fmla="*/ 29813 h 1628584"/>
              <a:gd name="connsiteX33" fmla="*/ 712375 w 3246882"/>
              <a:gd name="connsiteY33" fmla="*/ 14573 h 1628584"/>
              <a:gd name="connsiteX34" fmla="*/ 672941 w 3246882"/>
              <a:gd name="connsiteY34" fmla="*/ 29813 h 1628584"/>
              <a:gd name="connsiteX35" fmla="*/ 657701 w 3246882"/>
              <a:gd name="connsiteY35" fmla="*/ 67437 h 1628584"/>
              <a:gd name="connsiteX36" fmla="*/ 672941 w 3246882"/>
              <a:gd name="connsiteY36" fmla="*/ 105156 h 1628584"/>
              <a:gd name="connsiteX37" fmla="*/ 712375 w 3246882"/>
              <a:gd name="connsiteY37" fmla="*/ 120968 h 1628584"/>
              <a:gd name="connsiteX38" fmla="*/ 667703 w 3246882"/>
              <a:gd name="connsiteY38" fmla="*/ 572929 h 1628584"/>
              <a:gd name="connsiteX39" fmla="*/ 756666 w 3246882"/>
              <a:gd name="connsiteY39" fmla="*/ 572929 h 1628584"/>
              <a:gd name="connsiteX40" fmla="*/ 756666 w 3246882"/>
              <a:gd name="connsiteY40" fmla="*/ 191929 h 1628584"/>
              <a:gd name="connsiteX41" fmla="*/ 667703 w 3246882"/>
              <a:gd name="connsiteY41" fmla="*/ 191929 h 1628584"/>
              <a:gd name="connsiteX42" fmla="*/ 667703 w 3246882"/>
              <a:gd name="connsiteY42" fmla="*/ 572929 h 1628584"/>
              <a:gd name="connsiteX43" fmla="*/ 1179100 w 3246882"/>
              <a:gd name="connsiteY43" fmla="*/ 500348 h 1628584"/>
              <a:gd name="connsiteX44" fmla="*/ 1110234 w 3246882"/>
              <a:gd name="connsiteY44" fmla="*/ 461677 h 1628584"/>
              <a:gd name="connsiteX45" fmla="*/ 1072325 w 3246882"/>
              <a:gd name="connsiteY45" fmla="*/ 497205 h 1628584"/>
              <a:gd name="connsiteX46" fmla="*/ 1025843 w 3246882"/>
              <a:gd name="connsiteY46" fmla="*/ 507778 h 1628584"/>
              <a:gd name="connsiteX47" fmla="*/ 948500 w 3246882"/>
              <a:gd name="connsiteY47" fmla="*/ 475393 h 1628584"/>
              <a:gd name="connsiteX48" fmla="*/ 919448 w 3246882"/>
              <a:gd name="connsiteY48" fmla="*/ 383096 h 1628584"/>
              <a:gd name="connsiteX49" fmla="*/ 948881 w 3246882"/>
              <a:gd name="connsiteY49" fmla="*/ 288608 h 1628584"/>
              <a:gd name="connsiteX50" fmla="*/ 1023652 w 3246882"/>
              <a:gd name="connsiteY50" fmla="*/ 254794 h 1628584"/>
              <a:gd name="connsiteX51" fmla="*/ 1069753 w 3246882"/>
              <a:gd name="connsiteY51" fmla="*/ 265557 h 1628584"/>
              <a:gd name="connsiteX52" fmla="*/ 1106996 w 3246882"/>
              <a:gd name="connsiteY52" fmla="*/ 302038 h 1628584"/>
              <a:gd name="connsiteX53" fmla="*/ 1176909 w 3246882"/>
              <a:gd name="connsiteY53" fmla="*/ 267462 h 1628584"/>
              <a:gd name="connsiteX54" fmla="*/ 1116806 w 3246882"/>
              <a:gd name="connsiteY54" fmla="*/ 204407 h 1628584"/>
              <a:gd name="connsiteX55" fmla="*/ 1026605 w 3246882"/>
              <a:gd name="connsiteY55" fmla="*/ 182975 h 1628584"/>
              <a:gd name="connsiteX56" fmla="*/ 883730 w 3246882"/>
              <a:gd name="connsiteY56" fmla="*/ 238220 h 1628584"/>
              <a:gd name="connsiteX57" fmla="*/ 828675 w 3246882"/>
              <a:gd name="connsiteY57" fmla="*/ 389096 h 1628584"/>
              <a:gd name="connsiteX58" fmla="*/ 880396 w 3246882"/>
              <a:gd name="connsiteY58" fmla="*/ 529019 h 1628584"/>
              <a:gd name="connsiteX59" fmla="*/ 1023652 w 3246882"/>
              <a:gd name="connsiteY59" fmla="*/ 581882 h 1628584"/>
              <a:gd name="connsiteX60" fmla="*/ 1113473 w 3246882"/>
              <a:gd name="connsiteY60" fmla="*/ 561785 h 1628584"/>
              <a:gd name="connsiteX61" fmla="*/ 1179100 w 3246882"/>
              <a:gd name="connsiteY61" fmla="*/ 500348 h 1628584"/>
              <a:gd name="connsiteX62" fmla="*/ 1438656 w 3246882"/>
              <a:gd name="connsiteY62" fmla="*/ 185166 h 1628584"/>
              <a:gd name="connsiteX63" fmla="*/ 1378363 w 3246882"/>
              <a:gd name="connsiteY63" fmla="*/ 204692 h 1628584"/>
              <a:gd name="connsiteX64" fmla="*/ 1338929 w 3246882"/>
              <a:gd name="connsiteY64" fmla="*/ 260699 h 1628584"/>
              <a:gd name="connsiteX65" fmla="*/ 1337405 w 3246882"/>
              <a:gd name="connsiteY65" fmla="*/ 260699 h 1628584"/>
              <a:gd name="connsiteX66" fmla="*/ 1337405 w 3246882"/>
              <a:gd name="connsiteY66" fmla="*/ 191834 h 1628584"/>
              <a:gd name="connsiteX67" fmla="*/ 1248442 w 3246882"/>
              <a:gd name="connsiteY67" fmla="*/ 191834 h 1628584"/>
              <a:gd name="connsiteX68" fmla="*/ 1248442 w 3246882"/>
              <a:gd name="connsiteY68" fmla="*/ 572834 h 1628584"/>
              <a:gd name="connsiteX69" fmla="*/ 1337405 w 3246882"/>
              <a:gd name="connsiteY69" fmla="*/ 572834 h 1628584"/>
              <a:gd name="connsiteX70" fmla="*/ 1337405 w 3246882"/>
              <a:gd name="connsiteY70" fmla="*/ 384524 h 1628584"/>
              <a:gd name="connsiteX71" fmla="*/ 1361027 w 3246882"/>
              <a:gd name="connsiteY71" fmla="*/ 296323 h 1628584"/>
              <a:gd name="connsiteX72" fmla="*/ 1422940 w 3246882"/>
              <a:gd name="connsiteY72" fmla="*/ 262795 h 1628584"/>
              <a:gd name="connsiteX73" fmla="*/ 1446181 w 3246882"/>
              <a:gd name="connsiteY73" fmla="*/ 265176 h 1628584"/>
              <a:gd name="connsiteX74" fmla="*/ 1467993 w 3246882"/>
              <a:gd name="connsiteY74" fmla="*/ 271653 h 1628584"/>
              <a:gd name="connsiteX75" fmla="*/ 1491806 w 3246882"/>
              <a:gd name="connsiteY75" fmla="*/ 195739 h 1628584"/>
              <a:gd name="connsiteX76" fmla="*/ 1465421 w 3246882"/>
              <a:gd name="connsiteY76" fmla="*/ 187166 h 1628584"/>
              <a:gd name="connsiteX77" fmla="*/ 1438656 w 3246882"/>
              <a:gd name="connsiteY77" fmla="*/ 184976 h 1628584"/>
              <a:gd name="connsiteX78" fmla="*/ 1855375 w 3246882"/>
              <a:gd name="connsiteY78" fmla="*/ 237649 h 1628584"/>
              <a:gd name="connsiteX79" fmla="*/ 1907667 w 3246882"/>
              <a:gd name="connsiteY79" fmla="*/ 379000 h 1628584"/>
              <a:gd name="connsiteX80" fmla="*/ 1852613 w 3246882"/>
              <a:gd name="connsiteY80" fmla="*/ 524637 h 1628584"/>
              <a:gd name="connsiteX81" fmla="*/ 1707166 w 3246882"/>
              <a:gd name="connsiteY81" fmla="*/ 581787 h 1628584"/>
              <a:gd name="connsiteX82" fmla="*/ 1562957 w 3246882"/>
              <a:gd name="connsiteY82" fmla="*/ 528542 h 1628584"/>
              <a:gd name="connsiteX83" fmla="*/ 1509522 w 3246882"/>
              <a:gd name="connsiteY83" fmla="*/ 385286 h 1628584"/>
              <a:gd name="connsiteX84" fmla="*/ 1566101 w 3246882"/>
              <a:gd name="connsiteY84" fmla="*/ 238506 h 1628584"/>
              <a:gd name="connsiteX85" fmla="*/ 1712309 w 3246882"/>
              <a:gd name="connsiteY85" fmla="*/ 182880 h 1628584"/>
              <a:gd name="connsiteX86" fmla="*/ 1855375 w 3246882"/>
              <a:gd name="connsiteY86" fmla="*/ 237554 h 1628584"/>
              <a:gd name="connsiteX87" fmla="*/ 1816513 w 3246882"/>
              <a:gd name="connsiteY87" fmla="*/ 381286 h 1628584"/>
              <a:gd name="connsiteX88" fmla="*/ 1788605 w 3246882"/>
              <a:gd name="connsiteY88" fmla="*/ 289751 h 1628584"/>
              <a:gd name="connsiteX89" fmla="*/ 1710118 w 3246882"/>
              <a:gd name="connsiteY89" fmla="*/ 255175 h 1628584"/>
              <a:gd name="connsiteX90" fmla="*/ 1630299 w 3246882"/>
              <a:gd name="connsiteY90" fmla="*/ 290894 h 1628584"/>
              <a:gd name="connsiteX91" fmla="*/ 1600391 w 3246882"/>
              <a:gd name="connsiteY91" fmla="*/ 383572 h 1628584"/>
              <a:gd name="connsiteX92" fmla="*/ 1630013 w 3246882"/>
              <a:gd name="connsiteY92" fmla="*/ 476250 h 1628584"/>
              <a:gd name="connsiteX93" fmla="*/ 1710595 w 3246882"/>
              <a:gd name="connsiteY93" fmla="*/ 510064 h 1628584"/>
              <a:gd name="connsiteX94" fmla="*/ 1788890 w 3246882"/>
              <a:gd name="connsiteY94" fmla="*/ 475107 h 1628584"/>
              <a:gd name="connsiteX95" fmla="*/ 1816608 w 3246882"/>
              <a:gd name="connsiteY95" fmla="*/ 381381 h 1628584"/>
              <a:gd name="connsiteX96" fmla="*/ 2123313 w 3246882"/>
              <a:gd name="connsiteY96" fmla="*/ 339566 h 1628584"/>
              <a:gd name="connsiteX97" fmla="*/ 2068068 w 3246882"/>
              <a:gd name="connsiteY97" fmla="*/ 321374 h 1628584"/>
              <a:gd name="connsiteX98" fmla="*/ 2053400 w 3246882"/>
              <a:gd name="connsiteY98" fmla="*/ 292322 h 1628584"/>
              <a:gd name="connsiteX99" fmla="*/ 2067497 w 3246882"/>
              <a:gd name="connsiteY99" fmla="*/ 261461 h 1628584"/>
              <a:gd name="connsiteX100" fmla="*/ 2108835 w 3246882"/>
              <a:gd name="connsiteY100" fmla="*/ 249555 h 1628584"/>
              <a:gd name="connsiteX101" fmla="*/ 2152555 w 3246882"/>
              <a:gd name="connsiteY101" fmla="*/ 258509 h 1628584"/>
              <a:gd name="connsiteX102" fmla="*/ 2188083 w 3246882"/>
              <a:gd name="connsiteY102" fmla="*/ 285274 h 1628584"/>
              <a:gd name="connsiteX103" fmla="*/ 2239804 w 3246882"/>
              <a:gd name="connsiteY103" fmla="*/ 238411 h 1628584"/>
              <a:gd name="connsiteX104" fmla="*/ 2184368 w 3246882"/>
              <a:gd name="connsiteY104" fmla="*/ 196691 h 1628584"/>
              <a:gd name="connsiteX105" fmla="*/ 2111407 w 3246882"/>
              <a:gd name="connsiteY105" fmla="*/ 182880 h 1628584"/>
              <a:gd name="connsiteX106" fmla="*/ 2010251 w 3246882"/>
              <a:gd name="connsiteY106" fmla="*/ 214694 h 1628584"/>
              <a:gd name="connsiteX107" fmla="*/ 1970056 w 3246882"/>
              <a:gd name="connsiteY107" fmla="*/ 302324 h 1628584"/>
              <a:gd name="connsiteX108" fmla="*/ 1999679 w 3246882"/>
              <a:gd name="connsiteY108" fmla="*/ 375476 h 1628584"/>
              <a:gd name="connsiteX109" fmla="*/ 2104073 w 3246882"/>
              <a:gd name="connsiteY109" fmla="*/ 418052 h 1628584"/>
              <a:gd name="connsiteX110" fmla="*/ 2149983 w 3246882"/>
              <a:gd name="connsiteY110" fmla="*/ 436055 h 1628584"/>
              <a:gd name="connsiteX111" fmla="*/ 2165414 w 3246882"/>
              <a:gd name="connsiteY111" fmla="*/ 467106 h 1628584"/>
              <a:gd name="connsiteX112" fmla="*/ 2149031 w 3246882"/>
              <a:gd name="connsiteY112" fmla="*/ 502253 h 1628584"/>
              <a:gd name="connsiteX113" fmla="*/ 2103311 w 3246882"/>
              <a:gd name="connsiteY113" fmla="*/ 514731 h 1628584"/>
              <a:gd name="connsiteX114" fmla="*/ 2053685 w 3246882"/>
              <a:gd name="connsiteY114" fmla="*/ 503015 h 1628584"/>
              <a:gd name="connsiteX115" fmla="*/ 2009204 w 3246882"/>
              <a:gd name="connsiteY115" fmla="*/ 463772 h 1628584"/>
              <a:gd name="connsiteX116" fmla="*/ 1955673 w 3246882"/>
              <a:gd name="connsiteY116" fmla="*/ 511778 h 1628584"/>
              <a:gd name="connsiteX117" fmla="*/ 2015966 w 3246882"/>
              <a:gd name="connsiteY117" fmla="*/ 563880 h 1628584"/>
              <a:gd name="connsiteX118" fmla="*/ 2102644 w 3246882"/>
              <a:gd name="connsiteY118" fmla="*/ 581787 h 1628584"/>
              <a:gd name="connsiteX119" fmla="*/ 2208657 w 3246882"/>
              <a:gd name="connsiteY119" fmla="*/ 547973 h 1628584"/>
              <a:gd name="connsiteX120" fmla="*/ 2249234 w 3246882"/>
              <a:gd name="connsiteY120" fmla="*/ 459010 h 1628584"/>
              <a:gd name="connsiteX121" fmla="*/ 2217992 w 3246882"/>
              <a:gd name="connsiteY121" fmla="*/ 380143 h 1628584"/>
              <a:gd name="connsiteX122" fmla="*/ 2123504 w 3246882"/>
              <a:gd name="connsiteY122" fmla="*/ 339566 h 1628584"/>
              <a:gd name="connsiteX123" fmla="*/ 2658332 w 3246882"/>
              <a:gd name="connsiteY123" fmla="*/ 237649 h 1628584"/>
              <a:gd name="connsiteX124" fmla="*/ 2710624 w 3246882"/>
              <a:gd name="connsiteY124" fmla="*/ 379000 h 1628584"/>
              <a:gd name="connsiteX125" fmla="*/ 2655570 w 3246882"/>
              <a:gd name="connsiteY125" fmla="*/ 524637 h 1628584"/>
              <a:gd name="connsiteX126" fmla="*/ 2510123 w 3246882"/>
              <a:gd name="connsiteY126" fmla="*/ 581787 h 1628584"/>
              <a:gd name="connsiteX127" fmla="*/ 2365915 w 3246882"/>
              <a:gd name="connsiteY127" fmla="*/ 528542 h 1628584"/>
              <a:gd name="connsiteX128" fmla="*/ 2312480 w 3246882"/>
              <a:gd name="connsiteY128" fmla="*/ 385286 h 1628584"/>
              <a:gd name="connsiteX129" fmla="*/ 2369058 w 3246882"/>
              <a:gd name="connsiteY129" fmla="*/ 238506 h 1628584"/>
              <a:gd name="connsiteX130" fmla="*/ 2515267 w 3246882"/>
              <a:gd name="connsiteY130" fmla="*/ 182880 h 1628584"/>
              <a:gd name="connsiteX131" fmla="*/ 2658332 w 3246882"/>
              <a:gd name="connsiteY131" fmla="*/ 237554 h 1628584"/>
              <a:gd name="connsiteX132" fmla="*/ 2619375 w 3246882"/>
              <a:gd name="connsiteY132" fmla="*/ 381286 h 1628584"/>
              <a:gd name="connsiteX133" fmla="*/ 2591467 w 3246882"/>
              <a:gd name="connsiteY133" fmla="*/ 289751 h 1628584"/>
              <a:gd name="connsiteX134" fmla="*/ 2512981 w 3246882"/>
              <a:gd name="connsiteY134" fmla="*/ 255175 h 1628584"/>
              <a:gd name="connsiteX135" fmla="*/ 2433161 w 3246882"/>
              <a:gd name="connsiteY135" fmla="*/ 290894 h 1628584"/>
              <a:gd name="connsiteX136" fmla="*/ 2403253 w 3246882"/>
              <a:gd name="connsiteY136" fmla="*/ 383572 h 1628584"/>
              <a:gd name="connsiteX137" fmla="*/ 2432876 w 3246882"/>
              <a:gd name="connsiteY137" fmla="*/ 476250 h 1628584"/>
              <a:gd name="connsiteX138" fmla="*/ 2513457 w 3246882"/>
              <a:gd name="connsiteY138" fmla="*/ 510064 h 1628584"/>
              <a:gd name="connsiteX139" fmla="*/ 2591753 w 3246882"/>
              <a:gd name="connsiteY139" fmla="*/ 475107 h 1628584"/>
              <a:gd name="connsiteX140" fmla="*/ 2619470 w 3246882"/>
              <a:gd name="connsiteY140" fmla="*/ 381381 h 1628584"/>
              <a:gd name="connsiteX141" fmla="*/ 3219260 w 3246882"/>
              <a:gd name="connsiteY141" fmla="*/ 494729 h 1628584"/>
              <a:gd name="connsiteX142" fmla="*/ 3196209 w 3246882"/>
              <a:gd name="connsiteY142" fmla="*/ 507397 h 1628584"/>
              <a:gd name="connsiteX143" fmla="*/ 3175349 w 3246882"/>
              <a:gd name="connsiteY143" fmla="*/ 511112 h 1628584"/>
              <a:gd name="connsiteX144" fmla="*/ 3144107 w 3246882"/>
              <a:gd name="connsiteY144" fmla="*/ 497872 h 1628584"/>
              <a:gd name="connsiteX145" fmla="*/ 3132963 w 3246882"/>
              <a:gd name="connsiteY145" fmla="*/ 456724 h 1628584"/>
              <a:gd name="connsiteX146" fmla="*/ 3132963 w 3246882"/>
              <a:gd name="connsiteY146" fmla="*/ 260985 h 1628584"/>
              <a:gd name="connsiteX147" fmla="*/ 3230118 w 3246882"/>
              <a:gd name="connsiteY147" fmla="*/ 260985 h 1628584"/>
              <a:gd name="connsiteX148" fmla="*/ 3230118 w 3246882"/>
              <a:gd name="connsiteY148" fmla="*/ 191738 h 1628584"/>
              <a:gd name="connsiteX149" fmla="*/ 3132963 w 3246882"/>
              <a:gd name="connsiteY149" fmla="*/ 191738 h 1628584"/>
              <a:gd name="connsiteX150" fmla="*/ 3132963 w 3246882"/>
              <a:gd name="connsiteY150" fmla="*/ 82677 h 1628584"/>
              <a:gd name="connsiteX151" fmla="*/ 3043999 w 3246882"/>
              <a:gd name="connsiteY151" fmla="*/ 98298 h 1628584"/>
              <a:gd name="connsiteX152" fmla="*/ 3043999 w 3246882"/>
              <a:gd name="connsiteY152" fmla="*/ 191643 h 1628584"/>
              <a:gd name="connsiteX153" fmla="*/ 2893028 w 3246882"/>
              <a:gd name="connsiteY153" fmla="*/ 191643 h 1628584"/>
              <a:gd name="connsiteX154" fmla="*/ 2893028 w 3246882"/>
              <a:gd name="connsiteY154" fmla="*/ 130969 h 1628584"/>
              <a:gd name="connsiteX155" fmla="*/ 2905887 w 3246882"/>
              <a:gd name="connsiteY155" fmla="*/ 86297 h 1628584"/>
              <a:gd name="connsiteX156" fmla="*/ 2942558 w 3246882"/>
              <a:gd name="connsiteY156" fmla="*/ 71438 h 1628584"/>
              <a:gd name="connsiteX157" fmla="*/ 2965037 w 3246882"/>
              <a:gd name="connsiteY157" fmla="*/ 74962 h 1628584"/>
              <a:gd name="connsiteX158" fmla="*/ 2984945 w 3246882"/>
              <a:gd name="connsiteY158" fmla="*/ 84868 h 1628584"/>
              <a:gd name="connsiteX159" fmla="*/ 3021425 w 3246882"/>
              <a:gd name="connsiteY159" fmla="*/ 20479 h 1628584"/>
              <a:gd name="connsiteX160" fmla="*/ 2981230 w 3246882"/>
              <a:gd name="connsiteY160" fmla="*/ 5048 h 1628584"/>
              <a:gd name="connsiteX161" fmla="*/ 2938844 w 3246882"/>
              <a:gd name="connsiteY161" fmla="*/ 0 h 1628584"/>
              <a:gd name="connsiteX162" fmla="*/ 2839688 w 3246882"/>
              <a:gd name="connsiteY162" fmla="*/ 34957 h 1628584"/>
              <a:gd name="connsiteX163" fmla="*/ 2804541 w 3246882"/>
              <a:gd name="connsiteY163" fmla="*/ 130207 h 1628584"/>
              <a:gd name="connsiteX164" fmla="*/ 2804541 w 3246882"/>
              <a:gd name="connsiteY164" fmla="*/ 191643 h 1628584"/>
              <a:gd name="connsiteX165" fmla="*/ 2739771 w 3246882"/>
              <a:gd name="connsiteY165" fmla="*/ 191643 h 1628584"/>
              <a:gd name="connsiteX166" fmla="*/ 2739771 w 3246882"/>
              <a:gd name="connsiteY166" fmla="*/ 260890 h 1628584"/>
              <a:gd name="connsiteX167" fmla="*/ 2804541 w 3246882"/>
              <a:gd name="connsiteY167" fmla="*/ 260890 h 1628584"/>
              <a:gd name="connsiteX168" fmla="*/ 2804541 w 3246882"/>
              <a:gd name="connsiteY168" fmla="*/ 572643 h 1628584"/>
              <a:gd name="connsiteX169" fmla="*/ 2893124 w 3246882"/>
              <a:gd name="connsiteY169" fmla="*/ 572643 h 1628584"/>
              <a:gd name="connsiteX170" fmla="*/ 2893124 w 3246882"/>
              <a:gd name="connsiteY170" fmla="*/ 261080 h 1628584"/>
              <a:gd name="connsiteX171" fmla="*/ 3044095 w 3246882"/>
              <a:gd name="connsiteY171" fmla="*/ 261080 h 1628584"/>
              <a:gd name="connsiteX172" fmla="*/ 3044095 w 3246882"/>
              <a:gd name="connsiteY172" fmla="*/ 469487 h 1628584"/>
              <a:gd name="connsiteX173" fmla="*/ 3072384 w 3246882"/>
              <a:gd name="connsiteY173" fmla="*/ 553212 h 1628584"/>
              <a:gd name="connsiteX174" fmla="*/ 3156871 w 3246882"/>
              <a:gd name="connsiteY174" fmla="*/ 581882 h 1628584"/>
              <a:gd name="connsiteX175" fmla="*/ 3208020 w 3246882"/>
              <a:gd name="connsiteY175" fmla="*/ 574643 h 1628584"/>
              <a:gd name="connsiteX176" fmla="*/ 3246882 w 3246882"/>
              <a:gd name="connsiteY176" fmla="*/ 555117 h 1628584"/>
              <a:gd name="connsiteX177" fmla="*/ 3219355 w 3246882"/>
              <a:gd name="connsiteY177" fmla="*/ 494824 h 1628584"/>
              <a:gd name="connsiteX178" fmla="*/ 0 w 3246882"/>
              <a:gd name="connsiteY178" fmla="*/ 1449229 h 1628584"/>
              <a:gd name="connsiteX179" fmla="*/ 91154 w 3246882"/>
              <a:gd name="connsiteY179" fmla="*/ 1449229 h 1628584"/>
              <a:gd name="connsiteX180" fmla="*/ 91154 w 3246882"/>
              <a:gd name="connsiteY180" fmla="*/ 915638 h 1628584"/>
              <a:gd name="connsiteX181" fmla="*/ 0 w 3246882"/>
              <a:gd name="connsiteY181" fmla="*/ 915638 h 1628584"/>
              <a:gd name="connsiteX182" fmla="*/ 0 w 3246882"/>
              <a:gd name="connsiteY182" fmla="*/ 1449229 h 1628584"/>
              <a:gd name="connsiteX183" fmla="*/ 463391 w 3246882"/>
              <a:gd name="connsiteY183" fmla="*/ 1068229 h 1628584"/>
              <a:gd name="connsiteX184" fmla="*/ 552355 w 3246882"/>
              <a:gd name="connsiteY184" fmla="*/ 1068229 h 1628584"/>
              <a:gd name="connsiteX185" fmla="*/ 552355 w 3246882"/>
              <a:gd name="connsiteY185" fmla="*/ 1426559 h 1628584"/>
              <a:gd name="connsiteX186" fmla="*/ 499682 w 3246882"/>
              <a:gd name="connsiteY186" fmla="*/ 1575721 h 1628584"/>
              <a:gd name="connsiteX187" fmla="*/ 354806 w 3246882"/>
              <a:gd name="connsiteY187" fmla="*/ 1628585 h 1628584"/>
              <a:gd name="connsiteX188" fmla="*/ 254318 w 3246882"/>
              <a:gd name="connsiteY188" fmla="*/ 1608677 h 1628584"/>
              <a:gd name="connsiteX189" fmla="*/ 176213 w 3246882"/>
              <a:gd name="connsiteY189" fmla="*/ 1547431 h 1628584"/>
              <a:gd name="connsiteX190" fmla="*/ 240983 w 3246882"/>
              <a:gd name="connsiteY190" fmla="*/ 1499426 h 1628584"/>
              <a:gd name="connsiteX191" fmla="*/ 290322 w 3246882"/>
              <a:gd name="connsiteY191" fmla="*/ 1543907 h 1628584"/>
              <a:gd name="connsiteX192" fmla="*/ 356330 w 3246882"/>
              <a:gd name="connsiteY192" fmla="*/ 1558576 h 1628584"/>
              <a:gd name="connsiteX193" fmla="*/ 434816 w 3246882"/>
              <a:gd name="connsiteY193" fmla="*/ 1529144 h 1628584"/>
              <a:gd name="connsiteX194" fmla="*/ 463487 w 3246882"/>
              <a:gd name="connsiteY194" fmla="*/ 1441704 h 1628584"/>
              <a:gd name="connsiteX195" fmla="*/ 463487 w 3246882"/>
              <a:gd name="connsiteY195" fmla="*/ 1398175 h 1628584"/>
              <a:gd name="connsiteX196" fmla="*/ 461963 w 3246882"/>
              <a:gd name="connsiteY196" fmla="*/ 1398175 h 1628584"/>
              <a:gd name="connsiteX197" fmla="*/ 411194 w 3246882"/>
              <a:gd name="connsiteY197" fmla="*/ 1442847 h 1628584"/>
              <a:gd name="connsiteX198" fmla="*/ 336995 w 3246882"/>
              <a:gd name="connsiteY198" fmla="*/ 1458087 h 1628584"/>
              <a:gd name="connsiteX199" fmla="*/ 217932 w 3246882"/>
              <a:gd name="connsiteY199" fmla="*/ 1408081 h 1628584"/>
              <a:gd name="connsiteX200" fmla="*/ 172879 w 3246882"/>
              <a:gd name="connsiteY200" fmla="*/ 1268730 h 1628584"/>
              <a:gd name="connsiteX201" fmla="*/ 224790 w 3246882"/>
              <a:gd name="connsiteY201" fmla="*/ 1114520 h 1628584"/>
              <a:gd name="connsiteX202" fmla="*/ 353759 w 3246882"/>
              <a:gd name="connsiteY202" fmla="*/ 1059275 h 1628584"/>
              <a:gd name="connsiteX203" fmla="*/ 416052 w 3246882"/>
              <a:gd name="connsiteY203" fmla="*/ 1071944 h 1628584"/>
              <a:gd name="connsiteX204" fmla="*/ 461963 w 3246882"/>
              <a:gd name="connsiteY204" fmla="*/ 1108043 h 1628584"/>
              <a:gd name="connsiteX205" fmla="*/ 463487 w 3246882"/>
              <a:gd name="connsiteY205" fmla="*/ 1108043 h 1628584"/>
              <a:gd name="connsiteX206" fmla="*/ 463487 w 3246882"/>
              <a:gd name="connsiteY206" fmla="*/ 1068229 h 1628584"/>
              <a:gd name="connsiteX207" fmla="*/ 464153 w 3246882"/>
              <a:gd name="connsiteY207" fmla="*/ 1228154 h 1628584"/>
              <a:gd name="connsiteX208" fmla="*/ 437007 w 3246882"/>
              <a:gd name="connsiteY208" fmla="*/ 1159478 h 1628584"/>
              <a:gd name="connsiteX209" fmla="*/ 367094 w 3246882"/>
              <a:gd name="connsiteY209" fmla="*/ 1130999 h 1628584"/>
              <a:gd name="connsiteX210" fmla="*/ 291560 w 3246882"/>
              <a:gd name="connsiteY210" fmla="*/ 1165765 h 1628584"/>
              <a:gd name="connsiteX211" fmla="*/ 263652 w 3246882"/>
              <a:gd name="connsiteY211" fmla="*/ 1263777 h 1628584"/>
              <a:gd name="connsiteX212" fmla="*/ 289465 w 3246882"/>
              <a:gd name="connsiteY212" fmla="*/ 1353407 h 1628584"/>
              <a:gd name="connsiteX213" fmla="*/ 361093 w 3246882"/>
              <a:gd name="connsiteY213" fmla="*/ 1386173 h 1628584"/>
              <a:gd name="connsiteX214" fmla="*/ 435483 w 3246882"/>
              <a:gd name="connsiteY214" fmla="*/ 1354360 h 1628584"/>
              <a:gd name="connsiteX215" fmla="*/ 464153 w 3246882"/>
              <a:gd name="connsiteY215" fmla="*/ 1271588 h 1628584"/>
              <a:gd name="connsiteX216" fmla="*/ 464153 w 3246882"/>
              <a:gd name="connsiteY216" fmla="*/ 1228058 h 1628584"/>
              <a:gd name="connsiteX217" fmla="*/ 860965 w 3246882"/>
              <a:gd name="connsiteY217" fmla="*/ 1059275 h 1628584"/>
              <a:gd name="connsiteX218" fmla="*/ 791432 w 3246882"/>
              <a:gd name="connsiteY218" fmla="*/ 1075087 h 1628584"/>
              <a:gd name="connsiteX219" fmla="*/ 738950 w 3246882"/>
              <a:gd name="connsiteY219" fmla="*/ 1119950 h 1628584"/>
              <a:gd name="connsiteX220" fmla="*/ 737426 w 3246882"/>
              <a:gd name="connsiteY220" fmla="*/ 1119950 h 1628584"/>
              <a:gd name="connsiteX221" fmla="*/ 737426 w 3246882"/>
              <a:gd name="connsiteY221" fmla="*/ 1068229 h 1628584"/>
              <a:gd name="connsiteX222" fmla="*/ 648462 w 3246882"/>
              <a:gd name="connsiteY222" fmla="*/ 1068229 h 1628584"/>
              <a:gd name="connsiteX223" fmla="*/ 648462 w 3246882"/>
              <a:gd name="connsiteY223" fmla="*/ 1449229 h 1628584"/>
              <a:gd name="connsiteX224" fmla="*/ 737426 w 3246882"/>
              <a:gd name="connsiteY224" fmla="*/ 1449229 h 1628584"/>
              <a:gd name="connsiteX225" fmla="*/ 737426 w 3246882"/>
              <a:gd name="connsiteY225" fmla="*/ 1231964 h 1628584"/>
              <a:gd name="connsiteX226" fmla="*/ 762572 w 3246882"/>
              <a:gd name="connsiteY226" fmla="*/ 1159764 h 1628584"/>
              <a:gd name="connsiteX227" fmla="*/ 827151 w 3246882"/>
              <a:gd name="connsiteY227" fmla="*/ 1131094 h 1628584"/>
              <a:gd name="connsiteX228" fmla="*/ 882968 w 3246882"/>
              <a:gd name="connsiteY228" fmla="*/ 1155668 h 1628584"/>
              <a:gd name="connsiteX229" fmla="*/ 901541 w 3246882"/>
              <a:gd name="connsiteY229" fmla="*/ 1226725 h 1628584"/>
              <a:gd name="connsiteX230" fmla="*/ 901541 w 3246882"/>
              <a:gd name="connsiteY230" fmla="*/ 1449229 h 1628584"/>
              <a:gd name="connsiteX231" fmla="*/ 990505 w 3246882"/>
              <a:gd name="connsiteY231" fmla="*/ 1449229 h 1628584"/>
              <a:gd name="connsiteX232" fmla="*/ 990505 w 3246882"/>
              <a:gd name="connsiteY232" fmla="*/ 1214819 h 1628584"/>
              <a:gd name="connsiteX233" fmla="*/ 957358 w 3246882"/>
              <a:gd name="connsiteY233" fmla="*/ 1099661 h 1628584"/>
              <a:gd name="connsiteX234" fmla="*/ 860965 w 3246882"/>
              <a:gd name="connsiteY234" fmla="*/ 1059275 h 1628584"/>
              <a:gd name="connsiteX235" fmla="*/ 1124236 w 3246882"/>
              <a:gd name="connsiteY235" fmla="*/ 890683 h 1628584"/>
              <a:gd name="connsiteX236" fmla="*/ 1084802 w 3246882"/>
              <a:gd name="connsiteY236" fmla="*/ 905923 h 1628584"/>
              <a:gd name="connsiteX237" fmla="*/ 1069562 w 3246882"/>
              <a:gd name="connsiteY237" fmla="*/ 943547 h 1628584"/>
              <a:gd name="connsiteX238" fmla="*/ 1084802 w 3246882"/>
              <a:gd name="connsiteY238" fmla="*/ 981266 h 1628584"/>
              <a:gd name="connsiteX239" fmla="*/ 1124236 w 3246882"/>
              <a:gd name="connsiteY239" fmla="*/ 997077 h 1628584"/>
              <a:gd name="connsiteX240" fmla="*/ 1164431 w 3246882"/>
              <a:gd name="connsiteY240" fmla="*/ 981837 h 1628584"/>
              <a:gd name="connsiteX241" fmla="*/ 1179671 w 3246882"/>
              <a:gd name="connsiteY241" fmla="*/ 943928 h 1628584"/>
              <a:gd name="connsiteX242" fmla="*/ 1164431 w 3246882"/>
              <a:gd name="connsiteY242" fmla="*/ 906018 h 1628584"/>
              <a:gd name="connsiteX243" fmla="*/ 1124236 w 3246882"/>
              <a:gd name="connsiteY243" fmla="*/ 890778 h 1628584"/>
              <a:gd name="connsiteX244" fmla="*/ 1079564 w 3246882"/>
              <a:gd name="connsiteY244" fmla="*/ 1449229 h 1628584"/>
              <a:gd name="connsiteX245" fmla="*/ 1168527 w 3246882"/>
              <a:gd name="connsiteY245" fmla="*/ 1449229 h 1628584"/>
              <a:gd name="connsiteX246" fmla="*/ 1168527 w 3246882"/>
              <a:gd name="connsiteY246" fmla="*/ 1068229 h 1628584"/>
              <a:gd name="connsiteX247" fmla="*/ 1079564 w 3246882"/>
              <a:gd name="connsiteY247" fmla="*/ 1068229 h 1628584"/>
              <a:gd name="connsiteX248" fmla="*/ 1079564 w 3246882"/>
              <a:gd name="connsiteY248" fmla="*/ 1449229 h 1628584"/>
              <a:gd name="connsiteX249" fmla="*/ 1440656 w 3246882"/>
              <a:gd name="connsiteY249" fmla="*/ 1383697 h 1628584"/>
              <a:gd name="connsiteX250" fmla="*/ 1419797 w 3246882"/>
              <a:gd name="connsiteY250" fmla="*/ 1387412 h 1628584"/>
              <a:gd name="connsiteX251" fmla="*/ 1388555 w 3246882"/>
              <a:gd name="connsiteY251" fmla="*/ 1374172 h 1628584"/>
              <a:gd name="connsiteX252" fmla="*/ 1377410 w 3246882"/>
              <a:gd name="connsiteY252" fmla="*/ 1333024 h 1628584"/>
              <a:gd name="connsiteX253" fmla="*/ 1377410 w 3246882"/>
              <a:gd name="connsiteY253" fmla="*/ 1137285 h 1628584"/>
              <a:gd name="connsiteX254" fmla="*/ 1474565 w 3246882"/>
              <a:gd name="connsiteY254" fmla="*/ 1137285 h 1628584"/>
              <a:gd name="connsiteX255" fmla="*/ 1474565 w 3246882"/>
              <a:gd name="connsiteY255" fmla="*/ 1068038 h 1628584"/>
              <a:gd name="connsiteX256" fmla="*/ 1377410 w 3246882"/>
              <a:gd name="connsiteY256" fmla="*/ 1068038 h 1628584"/>
              <a:gd name="connsiteX257" fmla="*/ 1377410 w 3246882"/>
              <a:gd name="connsiteY257" fmla="*/ 958977 h 1628584"/>
              <a:gd name="connsiteX258" fmla="*/ 1288447 w 3246882"/>
              <a:gd name="connsiteY258" fmla="*/ 974598 h 1628584"/>
              <a:gd name="connsiteX259" fmla="*/ 1288447 w 3246882"/>
              <a:gd name="connsiteY259" fmla="*/ 1067943 h 1628584"/>
              <a:gd name="connsiteX260" fmla="*/ 1224820 w 3246882"/>
              <a:gd name="connsiteY260" fmla="*/ 1067943 h 1628584"/>
              <a:gd name="connsiteX261" fmla="*/ 1224820 w 3246882"/>
              <a:gd name="connsiteY261" fmla="*/ 1137190 h 1628584"/>
              <a:gd name="connsiteX262" fmla="*/ 1288447 w 3246882"/>
              <a:gd name="connsiteY262" fmla="*/ 1137190 h 1628584"/>
              <a:gd name="connsiteX263" fmla="*/ 1288447 w 3246882"/>
              <a:gd name="connsiteY263" fmla="*/ 1345597 h 1628584"/>
              <a:gd name="connsiteX264" fmla="*/ 1316736 w 3246882"/>
              <a:gd name="connsiteY264" fmla="*/ 1429322 h 1628584"/>
              <a:gd name="connsiteX265" fmla="*/ 1401223 w 3246882"/>
              <a:gd name="connsiteY265" fmla="*/ 1457992 h 1628584"/>
              <a:gd name="connsiteX266" fmla="*/ 1452372 w 3246882"/>
              <a:gd name="connsiteY266" fmla="*/ 1450753 h 1628584"/>
              <a:gd name="connsiteX267" fmla="*/ 1491234 w 3246882"/>
              <a:gd name="connsiteY267" fmla="*/ 1431227 h 1628584"/>
              <a:gd name="connsiteX268" fmla="*/ 1463707 w 3246882"/>
              <a:gd name="connsiteY268" fmla="*/ 1370933 h 1628584"/>
              <a:gd name="connsiteX269" fmla="*/ 1440656 w 3246882"/>
              <a:gd name="connsiteY269" fmla="*/ 1383602 h 1628584"/>
              <a:gd name="connsiteX270" fmla="*/ 1829657 w 3246882"/>
              <a:gd name="connsiteY270" fmla="*/ 1107662 h 1628584"/>
              <a:gd name="connsiteX271" fmla="*/ 1873949 w 3246882"/>
              <a:gd name="connsiteY271" fmla="*/ 1247204 h 1628584"/>
              <a:gd name="connsiteX272" fmla="*/ 1873949 w 3246882"/>
              <a:gd name="connsiteY272" fmla="*/ 1280731 h 1628584"/>
              <a:gd name="connsiteX273" fmla="*/ 1612392 w 3246882"/>
              <a:gd name="connsiteY273" fmla="*/ 1280731 h 1628584"/>
              <a:gd name="connsiteX274" fmla="*/ 1641824 w 3246882"/>
              <a:gd name="connsiteY274" fmla="*/ 1362075 h 1628584"/>
              <a:gd name="connsiteX275" fmla="*/ 1711738 w 3246882"/>
              <a:gd name="connsiteY275" fmla="*/ 1389031 h 1628584"/>
              <a:gd name="connsiteX276" fmla="*/ 1763459 w 3246882"/>
              <a:gd name="connsiteY276" fmla="*/ 1375220 h 1628584"/>
              <a:gd name="connsiteX277" fmla="*/ 1802130 w 3246882"/>
              <a:gd name="connsiteY277" fmla="*/ 1334262 h 1628584"/>
              <a:gd name="connsiteX278" fmla="*/ 1870234 w 3246882"/>
              <a:gd name="connsiteY278" fmla="*/ 1371505 h 1628584"/>
              <a:gd name="connsiteX279" fmla="*/ 1803464 w 3246882"/>
              <a:gd name="connsiteY279" fmla="*/ 1435703 h 1628584"/>
              <a:gd name="connsiteX280" fmla="*/ 1708785 w 3246882"/>
              <a:gd name="connsiteY280" fmla="*/ 1458182 h 1628584"/>
              <a:gd name="connsiteX281" fmla="*/ 1573149 w 3246882"/>
              <a:gd name="connsiteY281" fmla="*/ 1407605 h 1628584"/>
              <a:gd name="connsiteX282" fmla="*/ 1522381 w 3246882"/>
              <a:gd name="connsiteY282" fmla="*/ 1262158 h 1628584"/>
              <a:gd name="connsiteX283" fmla="*/ 1574673 w 3246882"/>
              <a:gd name="connsiteY283" fmla="*/ 1115568 h 1628584"/>
              <a:gd name="connsiteX284" fmla="*/ 1705070 w 3246882"/>
              <a:gd name="connsiteY284" fmla="*/ 1059371 h 1628584"/>
              <a:gd name="connsiteX285" fmla="*/ 1829753 w 3246882"/>
              <a:gd name="connsiteY285" fmla="*/ 1107758 h 1628584"/>
              <a:gd name="connsiteX286" fmla="*/ 1788414 w 3246882"/>
              <a:gd name="connsiteY286" fmla="*/ 1218152 h 1628584"/>
              <a:gd name="connsiteX287" fmla="*/ 1766602 w 3246882"/>
              <a:gd name="connsiteY287" fmla="*/ 1149858 h 1628584"/>
              <a:gd name="connsiteX288" fmla="*/ 1706499 w 3246882"/>
              <a:gd name="connsiteY288" fmla="*/ 1125855 h 1628584"/>
              <a:gd name="connsiteX289" fmla="*/ 1641729 w 3246882"/>
              <a:gd name="connsiteY289" fmla="*/ 1152049 h 1628584"/>
              <a:gd name="connsiteX290" fmla="*/ 1612011 w 3246882"/>
              <a:gd name="connsiteY290" fmla="*/ 1218057 h 1628584"/>
              <a:gd name="connsiteX291" fmla="*/ 1788414 w 3246882"/>
              <a:gd name="connsiteY291" fmla="*/ 1218057 h 162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3246882" h="1628584">
                <a:moveTo>
                  <a:pt x="452057" y="39338"/>
                </a:moveTo>
                <a:lnTo>
                  <a:pt x="576739" y="39338"/>
                </a:lnTo>
                <a:lnTo>
                  <a:pt x="576739" y="572929"/>
                </a:lnTo>
                <a:lnTo>
                  <a:pt x="486347" y="572929"/>
                </a:lnTo>
                <a:lnTo>
                  <a:pt x="486347" y="234315"/>
                </a:lnTo>
                <a:cubicBezTo>
                  <a:pt x="486347" y="220218"/>
                  <a:pt x="486537" y="206597"/>
                  <a:pt x="486918" y="193548"/>
                </a:cubicBezTo>
                <a:cubicBezTo>
                  <a:pt x="487299" y="180499"/>
                  <a:pt x="487585" y="165735"/>
                  <a:pt x="487871" y="149066"/>
                </a:cubicBezTo>
                <a:lnTo>
                  <a:pt x="485680" y="149066"/>
                </a:lnTo>
                <a:cubicBezTo>
                  <a:pt x="483489" y="156496"/>
                  <a:pt x="481298" y="162973"/>
                  <a:pt x="479393" y="168593"/>
                </a:cubicBezTo>
                <a:cubicBezTo>
                  <a:pt x="477393" y="174212"/>
                  <a:pt x="475202" y="180023"/>
                  <a:pt x="472726" y="186309"/>
                </a:cubicBezTo>
                <a:lnTo>
                  <a:pt x="319088" y="572929"/>
                </a:lnTo>
                <a:lnTo>
                  <a:pt x="254699" y="572929"/>
                </a:lnTo>
                <a:lnTo>
                  <a:pt x="99727" y="189643"/>
                </a:lnTo>
                <a:cubicBezTo>
                  <a:pt x="97727" y="183928"/>
                  <a:pt x="95726" y="178213"/>
                  <a:pt x="93631" y="172307"/>
                </a:cubicBezTo>
                <a:cubicBezTo>
                  <a:pt x="91535" y="166497"/>
                  <a:pt x="88868" y="158686"/>
                  <a:pt x="85630" y="149066"/>
                </a:cubicBezTo>
                <a:lnTo>
                  <a:pt x="83439" y="149066"/>
                </a:lnTo>
                <a:cubicBezTo>
                  <a:pt x="83915" y="164402"/>
                  <a:pt x="84296" y="180023"/>
                  <a:pt x="84582" y="195739"/>
                </a:cubicBezTo>
                <a:cubicBezTo>
                  <a:pt x="84868" y="211455"/>
                  <a:pt x="84963" y="228410"/>
                  <a:pt x="84963" y="246507"/>
                </a:cubicBezTo>
                <a:lnTo>
                  <a:pt x="84963" y="572834"/>
                </a:lnTo>
                <a:lnTo>
                  <a:pt x="0" y="572834"/>
                </a:lnTo>
                <a:lnTo>
                  <a:pt x="0" y="39338"/>
                </a:lnTo>
                <a:lnTo>
                  <a:pt x="129826" y="39338"/>
                </a:lnTo>
                <a:lnTo>
                  <a:pt x="266414" y="383477"/>
                </a:lnTo>
                <a:cubicBezTo>
                  <a:pt x="271653" y="396145"/>
                  <a:pt x="275749" y="406813"/>
                  <a:pt x="278892" y="415671"/>
                </a:cubicBezTo>
                <a:cubicBezTo>
                  <a:pt x="282035" y="424434"/>
                  <a:pt x="284988" y="434245"/>
                  <a:pt x="288036" y="444913"/>
                </a:cubicBezTo>
                <a:lnTo>
                  <a:pt x="290227" y="444913"/>
                </a:lnTo>
                <a:cubicBezTo>
                  <a:pt x="294704" y="433007"/>
                  <a:pt x="298704" y="422243"/>
                  <a:pt x="302324" y="412528"/>
                </a:cubicBezTo>
                <a:cubicBezTo>
                  <a:pt x="305943" y="402812"/>
                  <a:pt x="309658" y="392811"/>
                  <a:pt x="313658" y="382429"/>
                </a:cubicBezTo>
                <a:lnTo>
                  <a:pt x="452057" y="39338"/>
                </a:lnTo>
                <a:close/>
                <a:moveTo>
                  <a:pt x="712375" y="120872"/>
                </a:moveTo>
                <a:cubicBezTo>
                  <a:pt x="728948" y="120872"/>
                  <a:pt x="742379" y="115824"/>
                  <a:pt x="752570" y="105632"/>
                </a:cubicBezTo>
                <a:cubicBezTo>
                  <a:pt x="762762" y="95441"/>
                  <a:pt x="767810" y="82772"/>
                  <a:pt x="767810" y="67723"/>
                </a:cubicBezTo>
                <a:cubicBezTo>
                  <a:pt x="767810" y="52673"/>
                  <a:pt x="762762" y="39910"/>
                  <a:pt x="752570" y="29813"/>
                </a:cubicBezTo>
                <a:cubicBezTo>
                  <a:pt x="742379" y="19622"/>
                  <a:pt x="729044" y="14573"/>
                  <a:pt x="712375" y="14573"/>
                </a:cubicBezTo>
                <a:cubicBezTo>
                  <a:pt x="695706" y="14573"/>
                  <a:pt x="683133" y="19622"/>
                  <a:pt x="672941" y="29813"/>
                </a:cubicBezTo>
                <a:cubicBezTo>
                  <a:pt x="662750" y="40005"/>
                  <a:pt x="657701" y="52483"/>
                  <a:pt x="657701" y="67437"/>
                </a:cubicBezTo>
                <a:cubicBezTo>
                  <a:pt x="657701" y="82391"/>
                  <a:pt x="662750" y="94679"/>
                  <a:pt x="672941" y="105156"/>
                </a:cubicBezTo>
                <a:cubicBezTo>
                  <a:pt x="683133" y="115729"/>
                  <a:pt x="696278" y="120968"/>
                  <a:pt x="712375" y="120968"/>
                </a:cubicBezTo>
                <a:close/>
                <a:moveTo>
                  <a:pt x="667703" y="572929"/>
                </a:moveTo>
                <a:lnTo>
                  <a:pt x="756666" y="572929"/>
                </a:lnTo>
                <a:lnTo>
                  <a:pt x="756666" y="191929"/>
                </a:lnTo>
                <a:lnTo>
                  <a:pt x="667703" y="191929"/>
                </a:lnTo>
                <a:lnTo>
                  <a:pt x="667703" y="572929"/>
                </a:lnTo>
                <a:close/>
                <a:moveTo>
                  <a:pt x="1179100" y="500348"/>
                </a:moveTo>
                <a:lnTo>
                  <a:pt x="1110234" y="461677"/>
                </a:lnTo>
                <a:cubicBezTo>
                  <a:pt x="1099090" y="478346"/>
                  <a:pt x="1086422" y="490157"/>
                  <a:pt x="1072325" y="497205"/>
                </a:cubicBezTo>
                <a:cubicBezTo>
                  <a:pt x="1058228" y="504254"/>
                  <a:pt x="1042702" y="507778"/>
                  <a:pt x="1025843" y="507778"/>
                </a:cubicBezTo>
                <a:cubicBezTo>
                  <a:pt x="993553" y="507778"/>
                  <a:pt x="967835" y="497015"/>
                  <a:pt x="948500" y="475393"/>
                </a:cubicBezTo>
                <a:cubicBezTo>
                  <a:pt x="929164" y="453771"/>
                  <a:pt x="919448" y="423101"/>
                  <a:pt x="919448" y="383096"/>
                </a:cubicBezTo>
                <a:cubicBezTo>
                  <a:pt x="919448" y="343091"/>
                  <a:pt x="929259" y="311182"/>
                  <a:pt x="948881" y="288608"/>
                </a:cubicBezTo>
                <a:cubicBezTo>
                  <a:pt x="968502" y="266033"/>
                  <a:pt x="993362" y="254794"/>
                  <a:pt x="1023652" y="254794"/>
                </a:cubicBezTo>
                <a:cubicBezTo>
                  <a:pt x="1040987" y="254794"/>
                  <a:pt x="1056418" y="258413"/>
                  <a:pt x="1069753" y="265557"/>
                </a:cubicBezTo>
                <a:cubicBezTo>
                  <a:pt x="1083183" y="272796"/>
                  <a:pt x="1095566" y="284893"/>
                  <a:pt x="1106996" y="302038"/>
                </a:cubicBezTo>
                <a:lnTo>
                  <a:pt x="1176909" y="267462"/>
                </a:lnTo>
                <a:cubicBezTo>
                  <a:pt x="1163479" y="239649"/>
                  <a:pt x="1143476" y="218694"/>
                  <a:pt x="1116806" y="204407"/>
                </a:cubicBezTo>
                <a:cubicBezTo>
                  <a:pt x="1090136" y="190119"/>
                  <a:pt x="1060037" y="182975"/>
                  <a:pt x="1026605" y="182975"/>
                </a:cubicBezTo>
                <a:cubicBezTo>
                  <a:pt x="968026" y="182975"/>
                  <a:pt x="920401" y="201359"/>
                  <a:pt x="883730" y="238220"/>
                </a:cubicBezTo>
                <a:cubicBezTo>
                  <a:pt x="847058" y="275082"/>
                  <a:pt x="828675" y="325374"/>
                  <a:pt x="828675" y="389096"/>
                </a:cubicBezTo>
                <a:cubicBezTo>
                  <a:pt x="828675" y="447104"/>
                  <a:pt x="845915" y="493776"/>
                  <a:pt x="880396" y="529019"/>
                </a:cubicBezTo>
                <a:cubicBezTo>
                  <a:pt x="914876" y="564261"/>
                  <a:pt x="962597" y="581882"/>
                  <a:pt x="1023652" y="581882"/>
                </a:cubicBezTo>
                <a:cubicBezTo>
                  <a:pt x="1056608" y="581882"/>
                  <a:pt x="1086612" y="575215"/>
                  <a:pt x="1113473" y="561785"/>
                </a:cubicBezTo>
                <a:cubicBezTo>
                  <a:pt x="1140333" y="548354"/>
                  <a:pt x="1162241" y="527971"/>
                  <a:pt x="1179100" y="500348"/>
                </a:cubicBezTo>
                <a:close/>
                <a:moveTo>
                  <a:pt x="1438656" y="185166"/>
                </a:moveTo>
                <a:cubicBezTo>
                  <a:pt x="1415796" y="185166"/>
                  <a:pt x="1395698" y="191643"/>
                  <a:pt x="1378363" y="204692"/>
                </a:cubicBezTo>
                <a:cubicBezTo>
                  <a:pt x="1361027" y="217742"/>
                  <a:pt x="1347883" y="236411"/>
                  <a:pt x="1338929" y="260699"/>
                </a:cubicBezTo>
                <a:lnTo>
                  <a:pt x="1337405" y="260699"/>
                </a:lnTo>
                <a:lnTo>
                  <a:pt x="1337405" y="191834"/>
                </a:lnTo>
                <a:lnTo>
                  <a:pt x="1248442" y="191834"/>
                </a:lnTo>
                <a:lnTo>
                  <a:pt x="1248442" y="572834"/>
                </a:lnTo>
                <a:lnTo>
                  <a:pt x="1337405" y="572834"/>
                </a:lnTo>
                <a:lnTo>
                  <a:pt x="1337405" y="384524"/>
                </a:lnTo>
                <a:cubicBezTo>
                  <a:pt x="1337405" y="348043"/>
                  <a:pt x="1345311" y="318707"/>
                  <a:pt x="1361027" y="296323"/>
                </a:cubicBezTo>
                <a:cubicBezTo>
                  <a:pt x="1376743" y="274034"/>
                  <a:pt x="1397413" y="262795"/>
                  <a:pt x="1422940" y="262795"/>
                </a:cubicBezTo>
                <a:cubicBezTo>
                  <a:pt x="1431131" y="262795"/>
                  <a:pt x="1438847" y="263557"/>
                  <a:pt x="1446181" y="265176"/>
                </a:cubicBezTo>
                <a:cubicBezTo>
                  <a:pt x="1453515" y="266795"/>
                  <a:pt x="1460754" y="268986"/>
                  <a:pt x="1467993" y="271653"/>
                </a:cubicBezTo>
                <a:lnTo>
                  <a:pt x="1491806" y="195739"/>
                </a:lnTo>
                <a:cubicBezTo>
                  <a:pt x="1482376" y="191548"/>
                  <a:pt x="1473613" y="188690"/>
                  <a:pt x="1465421" y="187166"/>
                </a:cubicBezTo>
                <a:cubicBezTo>
                  <a:pt x="1457230" y="185642"/>
                  <a:pt x="1448276" y="184976"/>
                  <a:pt x="1438656" y="184976"/>
                </a:cubicBezTo>
                <a:close/>
                <a:moveTo>
                  <a:pt x="1855375" y="237649"/>
                </a:moveTo>
                <a:cubicBezTo>
                  <a:pt x="1890236" y="274130"/>
                  <a:pt x="1907667" y="321278"/>
                  <a:pt x="1907667" y="379000"/>
                </a:cubicBezTo>
                <a:cubicBezTo>
                  <a:pt x="1907667" y="436721"/>
                  <a:pt x="1889284" y="486632"/>
                  <a:pt x="1852613" y="524637"/>
                </a:cubicBezTo>
                <a:cubicBezTo>
                  <a:pt x="1815941" y="562737"/>
                  <a:pt x="1767364" y="581787"/>
                  <a:pt x="1707166" y="581787"/>
                </a:cubicBezTo>
                <a:cubicBezTo>
                  <a:pt x="1646968" y="581787"/>
                  <a:pt x="1598581" y="564071"/>
                  <a:pt x="1562957" y="528542"/>
                </a:cubicBezTo>
                <a:cubicBezTo>
                  <a:pt x="1527334" y="493109"/>
                  <a:pt x="1509522" y="445294"/>
                  <a:pt x="1509522" y="385286"/>
                </a:cubicBezTo>
                <a:cubicBezTo>
                  <a:pt x="1509808" y="324517"/>
                  <a:pt x="1528667" y="275558"/>
                  <a:pt x="1566101" y="238506"/>
                </a:cubicBezTo>
                <a:cubicBezTo>
                  <a:pt x="1603534" y="201454"/>
                  <a:pt x="1652302" y="182880"/>
                  <a:pt x="1712309" y="182880"/>
                </a:cubicBezTo>
                <a:cubicBezTo>
                  <a:pt x="1772317" y="182880"/>
                  <a:pt x="1820513" y="201073"/>
                  <a:pt x="1855375" y="237554"/>
                </a:cubicBezTo>
                <a:close/>
                <a:moveTo>
                  <a:pt x="1816513" y="381286"/>
                </a:moveTo>
                <a:cubicBezTo>
                  <a:pt x="1816513" y="343376"/>
                  <a:pt x="1807178" y="312801"/>
                  <a:pt x="1788605" y="289751"/>
                </a:cubicBezTo>
                <a:cubicBezTo>
                  <a:pt x="1770031" y="266700"/>
                  <a:pt x="1743837" y="255175"/>
                  <a:pt x="1710118" y="255175"/>
                </a:cubicBezTo>
                <a:cubicBezTo>
                  <a:pt x="1676400" y="255175"/>
                  <a:pt x="1650302" y="267081"/>
                  <a:pt x="1630299" y="290894"/>
                </a:cubicBezTo>
                <a:cubicBezTo>
                  <a:pt x="1610297" y="314706"/>
                  <a:pt x="1600391" y="345567"/>
                  <a:pt x="1600391" y="383572"/>
                </a:cubicBezTo>
                <a:cubicBezTo>
                  <a:pt x="1600391" y="421577"/>
                  <a:pt x="1610297" y="453676"/>
                  <a:pt x="1630013" y="476250"/>
                </a:cubicBezTo>
                <a:cubicBezTo>
                  <a:pt x="1649730" y="498824"/>
                  <a:pt x="1676591" y="510064"/>
                  <a:pt x="1710595" y="510064"/>
                </a:cubicBezTo>
                <a:cubicBezTo>
                  <a:pt x="1744599" y="510064"/>
                  <a:pt x="1770412" y="498443"/>
                  <a:pt x="1788890" y="475107"/>
                </a:cubicBezTo>
                <a:cubicBezTo>
                  <a:pt x="1807369" y="451771"/>
                  <a:pt x="1816608" y="420529"/>
                  <a:pt x="1816608" y="381381"/>
                </a:cubicBezTo>
                <a:close/>
                <a:moveTo>
                  <a:pt x="2123313" y="339566"/>
                </a:moveTo>
                <a:cubicBezTo>
                  <a:pt x="2096262" y="334328"/>
                  <a:pt x="2077879" y="328327"/>
                  <a:pt x="2068068" y="321374"/>
                </a:cubicBezTo>
                <a:cubicBezTo>
                  <a:pt x="2058257" y="314420"/>
                  <a:pt x="2053400" y="304800"/>
                  <a:pt x="2053400" y="292322"/>
                </a:cubicBezTo>
                <a:cubicBezTo>
                  <a:pt x="2053400" y="279845"/>
                  <a:pt x="2058067" y="269367"/>
                  <a:pt x="2067497" y="261461"/>
                </a:cubicBezTo>
                <a:cubicBezTo>
                  <a:pt x="2076926" y="253556"/>
                  <a:pt x="2090642" y="249555"/>
                  <a:pt x="2108835" y="249555"/>
                </a:cubicBezTo>
                <a:cubicBezTo>
                  <a:pt x="2125694" y="249555"/>
                  <a:pt x="2140268" y="252508"/>
                  <a:pt x="2152555" y="258509"/>
                </a:cubicBezTo>
                <a:cubicBezTo>
                  <a:pt x="2164842" y="264509"/>
                  <a:pt x="2176653" y="273368"/>
                  <a:pt x="2188083" y="285274"/>
                </a:cubicBezTo>
                <a:lnTo>
                  <a:pt x="2239804" y="238411"/>
                </a:lnTo>
                <a:cubicBezTo>
                  <a:pt x="2225421" y="219837"/>
                  <a:pt x="2206943" y="205931"/>
                  <a:pt x="2184368" y="196691"/>
                </a:cubicBezTo>
                <a:cubicBezTo>
                  <a:pt x="2161794" y="187547"/>
                  <a:pt x="2137505" y="182880"/>
                  <a:pt x="2111407" y="182880"/>
                </a:cubicBezTo>
                <a:cubicBezTo>
                  <a:pt x="2070735" y="182880"/>
                  <a:pt x="2037017" y="193453"/>
                  <a:pt x="2010251" y="214694"/>
                </a:cubicBezTo>
                <a:cubicBezTo>
                  <a:pt x="1983486" y="235934"/>
                  <a:pt x="1970056" y="265081"/>
                  <a:pt x="1970056" y="302324"/>
                </a:cubicBezTo>
                <a:cubicBezTo>
                  <a:pt x="1970056" y="331375"/>
                  <a:pt x="1979962" y="355759"/>
                  <a:pt x="1999679" y="375476"/>
                </a:cubicBezTo>
                <a:cubicBezTo>
                  <a:pt x="2019395" y="395192"/>
                  <a:pt x="2054162" y="409385"/>
                  <a:pt x="2104073" y="418052"/>
                </a:cubicBezTo>
                <a:cubicBezTo>
                  <a:pt x="2124361" y="421767"/>
                  <a:pt x="2139696" y="427768"/>
                  <a:pt x="2149983" y="436055"/>
                </a:cubicBezTo>
                <a:cubicBezTo>
                  <a:pt x="2160270" y="444341"/>
                  <a:pt x="2165414" y="454724"/>
                  <a:pt x="2165414" y="467106"/>
                </a:cubicBezTo>
                <a:cubicBezTo>
                  <a:pt x="2165414" y="482251"/>
                  <a:pt x="2159984" y="493967"/>
                  <a:pt x="2149031" y="502253"/>
                </a:cubicBezTo>
                <a:cubicBezTo>
                  <a:pt x="2138077" y="510540"/>
                  <a:pt x="2122837" y="514731"/>
                  <a:pt x="2103311" y="514731"/>
                </a:cubicBezTo>
                <a:cubicBezTo>
                  <a:pt x="2085975" y="514731"/>
                  <a:pt x="2069402" y="510826"/>
                  <a:pt x="2053685" y="503015"/>
                </a:cubicBezTo>
                <a:cubicBezTo>
                  <a:pt x="2037969" y="495205"/>
                  <a:pt x="2023110" y="482156"/>
                  <a:pt x="2009204" y="463772"/>
                </a:cubicBezTo>
                <a:lnTo>
                  <a:pt x="1955673" y="511778"/>
                </a:lnTo>
                <a:cubicBezTo>
                  <a:pt x="1969770" y="534638"/>
                  <a:pt x="1989868" y="551974"/>
                  <a:pt x="2015966" y="563880"/>
                </a:cubicBezTo>
                <a:cubicBezTo>
                  <a:pt x="2042065" y="575786"/>
                  <a:pt x="2070926" y="581787"/>
                  <a:pt x="2102644" y="581787"/>
                </a:cubicBezTo>
                <a:cubicBezTo>
                  <a:pt x="2146268" y="581787"/>
                  <a:pt x="2181606" y="570548"/>
                  <a:pt x="2208657" y="547973"/>
                </a:cubicBezTo>
                <a:cubicBezTo>
                  <a:pt x="2235708" y="525399"/>
                  <a:pt x="2249234" y="495776"/>
                  <a:pt x="2249234" y="459010"/>
                </a:cubicBezTo>
                <a:cubicBezTo>
                  <a:pt x="2249234" y="426244"/>
                  <a:pt x="2238851" y="399955"/>
                  <a:pt x="2217992" y="380143"/>
                </a:cubicBezTo>
                <a:cubicBezTo>
                  <a:pt x="2197132" y="360331"/>
                  <a:pt x="2165604" y="346805"/>
                  <a:pt x="2123504" y="339566"/>
                </a:cubicBezTo>
                <a:close/>
                <a:moveTo>
                  <a:pt x="2658332" y="237649"/>
                </a:moveTo>
                <a:cubicBezTo>
                  <a:pt x="2693194" y="274130"/>
                  <a:pt x="2710624" y="321278"/>
                  <a:pt x="2710624" y="379000"/>
                </a:cubicBezTo>
                <a:cubicBezTo>
                  <a:pt x="2710624" y="436721"/>
                  <a:pt x="2692241" y="486632"/>
                  <a:pt x="2655570" y="524637"/>
                </a:cubicBezTo>
                <a:cubicBezTo>
                  <a:pt x="2618899" y="562737"/>
                  <a:pt x="2570321" y="581787"/>
                  <a:pt x="2510123" y="581787"/>
                </a:cubicBezTo>
                <a:cubicBezTo>
                  <a:pt x="2449925" y="581787"/>
                  <a:pt x="2401538" y="564071"/>
                  <a:pt x="2365915" y="528542"/>
                </a:cubicBezTo>
                <a:cubicBezTo>
                  <a:pt x="2330291" y="493109"/>
                  <a:pt x="2312480" y="445294"/>
                  <a:pt x="2312480" y="385286"/>
                </a:cubicBezTo>
                <a:cubicBezTo>
                  <a:pt x="2312765" y="324517"/>
                  <a:pt x="2331625" y="275558"/>
                  <a:pt x="2369058" y="238506"/>
                </a:cubicBezTo>
                <a:cubicBezTo>
                  <a:pt x="2406491" y="201454"/>
                  <a:pt x="2455259" y="182880"/>
                  <a:pt x="2515267" y="182880"/>
                </a:cubicBezTo>
                <a:cubicBezTo>
                  <a:pt x="2575274" y="182880"/>
                  <a:pt x="2623471" y="201073"/>
                  <a:pt x="2658332" y="237554"/>
                </a:cubicBezTo>
                <a:close/>
                <a:moveTo>
                  <a:pt x="2619375" y="381286"/>
                </a:moveTo>
                <a:cubicBezTo>
                  <a:pt x="2619375" y="343376"/>
                  <a:pt x="2610041" y="312801"/>
                  <a:pt x="2591467" y="289751"/>
                </a:cubicBezTo>
                <a:cubicBezTo>
                  <a:pt x="2572893" y="266700"/>
                  <a:pt x="2546699" y="255175"/>
                  <a:pt x="2512981" y="255175"/>
                </a:cubicBezTo>
                <a:cubicBezTo>
                  <a:pt x="2479262" y="255175"/>
                  <a:pt x="2453164" y="267081"/>
                  <a:pt x="2433161" y="290894"/>
                </a:cubicBezTo>
                <a:cubicBezTo>
                  <a:pt x="2413159" y="314706"/>
                  <a:pt x="2403253" y="345567"/>
                  <a:pt x="2403253" y="383572"/>
                </a:cubicBezTo>
                <a:cubicBezTo>
                  <a:pt x="2403253" y="421577"/>
                  <a:pt x="2413159" y="453676"/>
                  <a:pt x="2432876" y="476250"/>
                </a:cubicBezTo>
                <a:cubicBezTo>
                  <a:pt x="2452592" y="498824"/>
                  <a:pt x="2479453" y="510064"/>
                  <a:pt x="2513457" y="510064"/>
                </a:cubicBezTo>
                <a:cubicBezTo>
                  <a:pt x="2547461" y="510064"/>
                  <a:pt x="2573274" y="498443"/>
                  <a:pt x="2591753" y="475107"/>
                </a:cubicBezTo>
                <a:cubicBezTo>
                  <a:pt x="2610231" y="451771"/>
                  <a:pt x="2619470" y="420529"/>
                  <a:pt x="2619470" y="381381"/>
                </a:cubicBezTo>
                <a:close/>
                <a:moveTo>
                  <a:pt x="3219260" y="494729"/>
                </a:moveTo>
                <a:cubicBezTo>
                  <a:pt x="3210782" y="500634"/>
                  <a:pt x="3203162" y="504920"/>
                  <a:pt x="3196209" y="507397"/>
                </a:cubicBezTo>
                <a:cubicBezTo>
                  <a:pt x="3189256" y="509873"/>
                  <a:pt x="3182303" y="511112"/>
                  <a:pt x="3175349" y="511112"/>
                </a:cubicBezTo>
                <a:cubicBezTo>
                  <a:pt x="3161919" y="511112"/>
                  <a:pt x="3151537" y="506730"/>
                  <a:pt x="3144107" y="497872"/>
                </a:cubicBezTo>
                <a:cubicBezTo>
                  <a:pt x="3136678" y="489109"/>
                  <a:pt x="3132963" y="475393"/>
                  <a:pt x="3132963" y="456724"/>
                </a:cubicBezTo>
                <a:lnTo>
                  <a:pt x="3132963" y="260985"/>
                </a:lnTo>
                <a:lnTo>
                  <a:pt x="3230118" y="260985"/>
                </a:lnTo>
                <a:lnTo>
                  <a:pt x="3230118" y="191738"/>
                </a:lnTo>
                <a:lnTo>
                  <a:pt x="3132963" y="191738"/>
                </a:lnTo>
                <a:lnTo>
                  <a:pt x="3132963" y="82677"/>
                </a:lnTo>
                <a:lnTo>
                  <a:pt x="3043999" y="98298"/>
                </a:lnTo>
                <a:lnTo>
                  <a:pt x="3043999" y="191643"/>
                </a:lnTo>
                <a:lnTo>
                  <a:pt x="2893028" y="191643"/>
                </a:lnTo>
                <a:lnTo>
                  <a:pt x="2893028" y="130969"/>
                </a:lnTo>
                <a:cubicBezTo>
                  <a:pt x="2893028" y="111157"/>
                  <a:pt x="2897315" y="96203"/>
                  <a:pt x="2905887" y="86297"/>
                </a:cubicBezTo>
                <a:cubicBezTo>
                  <a:pt x="2914460" y="76391"/>
                  <a:pt x="2926652" y="71438"/>
                  <a:pt x="2942558" y="71438"/>
                </a:cubicBezTo>
                <a:cubicBezTo>
                  <a:pt x="2950750" y="71438"/>
                  <a:pt x="2958274" y="72581"/>
                  <a:pt x="2965037" y="74962"/>
                </a:cubicBezTo>
                <a:cubicBezTo>
                  <a:pt x="2971895" y="77343"/>
                  <a:pt x="2978468" y="80582"/>
                  <a:pt x="2984945" y="84868"/>
                </a:cubicBezTo>
                <a:lnTo>
                  <a:pt x="3021425" y="20479"/>
                </a:lnTo>
                <a:cubicBezTo>
                  <a:pt x="3008281" y="13526"/>
                  <a:pt x="2994851" y="8382"/>
                  <a:pt x="2981230" y="5048"/>
                </a:cubicBezTo>
                <a:cubicBezTo>
                  <a:pt x="2967609" y="1715"/>
                  <a:pt x="2953417" y="0"/>
                  <a:pt x="2938844" y="0"/>
                </a:cubicBezTo>
                <a:cubicBezTo>
                  <a:pt x="2896172" y="0"/>
                  <a:pt x="2863120" y="11621"/>
                  <a:pt x="2839688" y="34957"/>
                </a:cubicBezTo>
                <a:cubicBezTo>
                  <a:pt x="2816257" y="58293"/>
                  <a:pt x="2804541" y="90011"/>
                  <a:pt x="2804541" y="130207"/>
                </a:cubicBezTo>
                <a:lnTo>
                  <a:pt x="2804541" y="191643"/>
                </a:lnTo>
                <a:lnTo>
                  <a:pt x="2739771" y="191643"/>
                </a:lnTo>
                <a:lnTo>
                  <a:pt x="2739771" y="260890"/>
                </a:lnTo>
                <a:lnTo>
                  <a:pt x="2804541" y="260890"/>
                </a:lnTo>
                <a:lnTo>
                  <a:pt x="2804541" y="572643"/>
                </a:lnTo>
                <a:lnTo>
                  <a:pt x="2893124" y="572643"/>
                </a:lnTo>
                <a:lnTo>
                  <a:pt x="2893124" y="261080"/>
                </a:lnTo>
                <a:lnTo>
                  <a:pt x="3044095" y="261080"/>
                </a:lnTo>
                <a:lnTo>
                  <a:pt x="3044095" y="469487"/>
                </a:lnTo>
                <a:cubicBezTo>
                  <a:pt x="3044095" y="506159"/>
                  <a:pt x="3053524" y="534067"/>
                  <a:pt x="3072384" y="553212"/>
                </a:cubicBezTo>
                <a:cubicBezTo>
                  <a:pt x="3091244" y="572357"/>
                  <a:pt x="3119342" y="581882"/>
                  <a:pt x="3156871" y="581882"/>
                </a:cubicBezTo>
                <a:cubicBezTo>
                  <a:pt x="3175254" y="581882"/>
                  <a:pt x="3192304" y="579501"/>
                  <a:pt x="3208020" y="574643"/>
                </a:cubicBezTo>
                <a:cubicBezTo>
                  <a:pt x="3223736" y="569786"/>
                  <a:pt x="3236690" y="563309"/>
                  <a:pt x="3246882" y="555117"/>
                </a:cubicBezTo>
                <a:lnTo>
                  <a:pt x="3219355" y="494824"/>
                </a:lnTo>
                <a:close/>
                <a:moveTo>
                  <a:pt x="0" y="1449229"/>
                </a:moveTo>
                <a:lnTo>
                  <a:pt x="91154" y="1449229"/>
                </a:lnTo>
                <a:lnTo>
                  <a:pt x="91154" y="915638"/>
                </a:lnTo>
                <a:lnTo>
                  <a:pt x="0" y="915638"/>
                </a:lnTo>
                <a:lnTo>
                  <a:pt x="0" y="1449229"/>
                </a:lnTo>
                <a:close/>
                <a:moveTo>
                  <a:pt x="463391" y="1068229"/>
                </a:moveTo>
                <a:lnTo>
                  <a:pt x="552355" y="1068229"/>
                </a:lnTo>
                <a:lnTo>
                  <a:pt x="552355" y="1426559"/>
                </a:lnTo>
                <a:cubicBezTo>
                  <a:pt x="552355" y="1490758"/>
                  <a:pt x="534829" y="1540574"/>
                  <a:pt x="499682" y="1575721"/>
                </a:cubicBezTo>
                <a:cubicBezTo>
                  <a:pt x="464534" y="1610963"/>
                  <a:pt x="416243" y="1628585"/>
                  <a:pt x="354806" y="1628585"/>
                </a:cubicBezTo>
                <a:cubicBezTo>
                  <a:pt x="318325" y="1628585"/>
                  <a:pt x="284893" y="1621917"/>
                  <a:pt x="254318" y="1608677"/>
                </a:cubicBezTo>
                <a:cubicBezTo>
                  <a:pt x="223838" y="1595438"/>
                  <a:pt x="197739" y="1574959"/>
                  <a:pt x="176213" y="1547431"/>
                </a:cubicBezTo>
                <a:lnTo>
                  <a:pt x="240983" y="1499426"/>
                </a:lnTo>
                <a:cubicBezTo>
                  <a:pt x="255365" y="1519238"/>
                  <a:pt x="271844" y="1534097"/>
                  <a:pt x="290322" y="1543907"/>
                </a:cubicBezTo>
                <a:cubicBezTo>
                  <a:pt x="308800" y="1553718"/>
                  <a:pt x="330803" y="1558576"/>
                  <a:pt x="356330" y="1558576"/>
                </a:cubicBezTo>
                <a:cubicBezTo>
                  <a:pt x="389573" y="1558576"/>
                  <a:pt x="415766" y="1548765"/>
                  <a:pt x="434816" y="1529144"/>
                </a:cubicBezTo>
                <a:cubicBezTo>
                  <a:pt x="453962" y="1509522"/>
                  <a:pt x="463487" y="1480376"/>
                  <a:pt x="463487" y="1441704"/>
                </a:cubicBezTo>
                <a:lnTo>
                  <a:pt x="463487" y="1398175"/>
                </a:lnTo>
                <a:lnTo>
                  <a:pt x="461963" y="1398175"/>
                </a:lnTo>
                <a:cubicBezTo>
                  <a:pt x="448056" y="1417796"/>
                  <a:pt x="431101" y="1432655"/>
                  <a:pt x="411194" y="1442847"/>
                </a:cubicBezTo>
                <a:cubicBezTo>
                  <a:pt x="391287" y="1453039"/>
                  <a:pt x="366522" y="1458087"/>
                  <a:pt x="336995" y="1458087"/>
                </a:cubicBezTo>
                <a:cubicBezTo>
                  <a:pt x="287655" y="1458087"/>
                  <a:pt x="247936" y="1441418"/>
                  <a:pt x="217932" y="1408081"/>
                </a:cubicBezTo>
                <a:cubicBezTo>
                  <a:pt x="187928" y="1374743"/>
                  <a:pt x="172879" y="1328261"/>
                  <a:pt x="172879" y="1268730"/>
                </a:cubicBezTo>
                <a:cubicBezTo>
                  <a:pt x="172879" y="1202722"/>
                  <a:pt x="190214" y="1151382"/>
                  <a:pt x="224790" y="1114520"/>
                </a:cubicBezTo>
                <a:cubicBezTo>
                  <a:pt x="259366" y="1077659"/>
                  <a:pt x="302324" y="1059275"/>
                  <a:pt x="353759" y="1059275"/>
                </a:cubicBezTo>
                <a:cubicBezTo>
                  <a:pt x="376333" y="1059275"/>
                  <a:pt x="397097" y="1063466"/>
                  <a:pt x="416052" y="1071944"/>
                </a:cubicBezTo>
                <a:cubicBezTo>
                  <a:pt x="435007" y="1080421"/>
                  <a:pt x="450342" y="1092422"/>
                  <a:pt x="461963" y="1108043"/>
                </a:cubicBezTo>
                <a:lnTo>
                  <a:pt x="463487" y="1108043"/>
                </a:lnTo>
                <a:lnTo>
                  <a:pt x="463487" y="1068229"/>
                </a:lnTo>
                <a:close/>
                <a:moveTo>
                  <a:pt x="464153" y="1228154"/>
                </a:moveTo>
                <a:cubicBezTo>
                  <a:pt x="464153" y="1201388"/>
                  <a:pt x="455105" y="1178528"/>
                  <a:pt x="437007" y="1159478"/>
                </a:cubicBezTo>
                <a:cubicBezTo>
                  <a:pt x="418910" y="1140428"/>
                  <a:pt x="395573" y="1130999"/>
                  <a:pt x="367094" y="1130999"/>
                </a:cubicBezTo>
                <a:cubicBezTo>
                  <a:pt x="335375" y="1130999"/>
                  <a:pt x="310134" y="1142619"/>
                  <a:pt x="291560" y="1165765"/>
                </a:cubicBezTo>
                <a:cubicBezTo>
                  <a:pt x="272987" y="1189006"/>
                  <a:pt x="263652" y="1221677"/>
                  <a:pt x="263652" y="1263777"/>
                </a:cubicBezTo>
                <a:cubicBezTo>
                  <a:pt x="263652" y="1301687"/>
                  <a:pt x="272225" y="1331595"/>
                  <a:pt x="289465" y="1353407"/>
                </a:cubicBezTo>
                <a:cubicBezTo>
                  <a:pt x="306705" y="1375220"/>
                  <a:pt x="330613" y="1386173"/>
                  <a:pt x="361093" y="1386173"/>
                </a:cubicBezTo>
                <a:cubicBezTo>
                  <a:pt x="391573" y="1386173"/>
                  <a:pt x="416433" y="1375601"/>
                  <a:pt x="435483" y="1354360"/>
                </a:cubicBezTo>
                <a:cubicBezTo>
                  <a:pt x="454533" y="1333119"/>
                  <a:pt x="464153" y="1305592"/>
                  <a:pt x="464153" y="1271588"/>
                </a:cubicBezTo>
                <a:lnTo>
                  <a:pt x="464153" y="1228058"/>
                </a:lnTo>
                <a:close/>
                <a:moveTo>
                  <a:pt x="860965" y="1059275"/>
                </a:moveTo>
                <a:cubicBezTo>
                  <a:pt x="835914" y="1059275"/>
                  <a:pt x="812673" y="1064514"/>
                  <a:pt x="791432" y="1075087"/>
                </a:cubicBezTo>
                <a:cubicBezTo>
                  <a:pt x="770096" y="1085660"/>
                  <a:pt x="752570" y="1100614"/>
                  <a:pt x="738950" y="1119950"/>
                </a:cubicBezTo>
                <a:lnTo>
                  <a:pt x="737426" y="1119950"/>
                </a:lnTo>
                <a:lnTo>
                  <a:pt x="737426" y="1068229"/>
                </a:lnTo>
                <a:lnTo>
                  <a:pt x="648462" y="1068229"/>
                </a:lnTo>
                <a:lnTo>
                  <a:pt x="648462" y="1449229"/>
                </a:lnTo>
                <a:lnTo>
                  <a:pt x="737426" y="1449229"/>
                </a:lnTo>
                <a:lnTo>
                  <a:pt x="737426" y="1231964"/>
                </a:lnTo>
                <a:cubicBezTo>
                  <a:pt x="737426" y="1202912"/>
                  <a:pt x="745808" y="1178909"/>
                  <a:pt x="762572" y="1159764"/>
                </a:cubicBezTo>
                <a:cubicBezTo>
                  <a:pt x="779336" y="1140714"/>
                  <a:pt x="800862" y="1131094"/>
                  <a:pt x="827151" y="1131094"/>
                </a:cubicBezTo>
                <a:cubicBezTo>
                  <a:pt x="851916" y="1131094"/>
                  <a:pt x="870585" y="1139285"/>
                  <a:pt x="882968" y="1155668"/>
                </a:cubicBezTo>
                <a:cubicBezTo>
                  <a:pt x="895350" y="1172051"/>
                  <a:pt x="901541" y="1195769"/>
                  <a:pt x="901541" y="1226725"/>
                </a:cubicBezTo>
                <a:lnTo>
                  <a:pt x="901541" y="1449229"/>
                </a:lnTo>
                <a:lnTo>
                  <a:pt x="990505" y="1449229"/>
                </a:lnTo>
                <a:lnTo>
                  <a:pt x="990505" y="1214819"/>
                </a:lnTo>
                <a:cubicBezTo>
                  <a:pt x="990505" y="1165003"/>
                  <a:pt x="979456" y="1126617"/>
                  <a:pt x="957358" y="1099661"/>
                </a:cubicBezTo>
                <a:cubicBezTo>
                  <a:pt x="935260" y="1072706"/>
                  <a:pt x="903161" y="1059275"/>
                  <a:pt x="860965" y="1059275"/>
                </a:cubicBezTo>
                <a:close/>
                <a:moveTo>
                  <a:pt x="1124236" y="890683"/>
                </a:moveTo>
                <a:cubicBezTo>
                  <a:pt x="1108139" y="890683"/>
                  <a:pt x="1094994" y="895731"/>
                  <a:pt x="1084802" y="905923"/>
                </a:cubicBezTo>
                <a:cubicBezTo>
                  <a:pt x="1074611" y="916115"/>
                  <a:pt x="1069562" y="928592"/>
                  <a:pt x="1069562" y="943547"/>
                </a:cubicBezTo>
                <a:cubicBezTo>
                  <a:pt x="1069562" y="958501"/>
                  <a:pt x="1074611" y="970788"/>
                  <a:pt x="1084802" y="981266"/>
                </a:cubicBezTo>
                <a:cubicBezTo>
                  <a:pt x="1094994" y="991838"/>
                  <a:pt x="1108139" y="997077"/>
                  <a:pt x="1124236" y="997077"/>
                </a:cubicBezTo>
                <a:cubicBezTo>
                  <a:pt x="1140333" y="997077"/>
                  <a:pt x="1154240" y="992029"/>
                  <a:pt x="1164431" y="981837"/>
                </a:cubicBezTo>
                <a:cubicBezTo>
                  <a:pt x="1174623" y="971645"/>
                  <a:pt x="1179671" y="958977"/>
                  <a:pt x="1179671" y="943928"/>
                </a:cubicBezTo>
                <a:cubicBezTo>
                  <a:pt x="1179671" y="928878"/>
                  <a:pt x="1174623" y="916115"/>
                  <a:pt x="1164431" y="906018"/>
                </a:cubicBezTo>
                <a:cubicBezTo>
                  <a:pt x="1154240" y="895826"/>
                  <a:pt x="1140905" y="890778"/>
                  <a:pt x="1124236" y="890778"/>
                </a:cubicBezTo>
                <a:close/>
                <a:moveTo>
                  <a:pt x="1079564" y="1449229"/>
                </a:moveTo>
                <a:lnTo>
                  <a:pt x="1168527" y="1449229"/>
                </a:lnTo>
                <a:lnTo>
                  <a:pt x="1168527" y="1068229"/>
                </a:lnTo>
                <a:lnTo>
                  <a:pt x="1079564" y="1068229"/>
                </a:lnTo>
                <a:lnTo>
                  <a:pt x="1079564" y="1449229"/>
                </a:lnTo>
                <a:close/>
                <a:moveTo>
                  <a:pt x="1440656" y="1383697"/>
                </a:moveTo>
                <a:cubicBezTo>
                  <a:pt x="1433703" y="1386173"/>
                  <a:pt x="1426750" y="1387412"/>
                  <a:pt x="1419797" y="1387412"/>
                </a:cubicBezTo>
                <a:cubicBezTo>
                  <a:pt x="1406366" y="1387412"/>
                  <a:pt x="1395984" y="1383030"/>
                  <a:pt x="1388555" y="1374172"/>
                </a:cubicBezTo>
                <a:cubicBezTo>
                  <a:pt x="1381125" y="1365409"/>
                  <a:pt x="1377410" y="1351693"/>
                  <a:pt x="1377410" y="1333024"/>
                </a:cubicBezTo>
                <a:lnTo>
                  <a:pt x="1377410" y="1137285"/>
                </a:lnTo>
                <a:lnTo>
                  <a:pt x="1474565" y="1137285"/>
                </a:lnTo>
                <a:lnTo>
                  <a:pt x="1474565" y="1068038"/>
                </a:lnTo>
                <a:lnTo>
                  <a:pt x="1377410" y="1068038"/>
                </a:lnTo>
                <a:lnTo>
                  <a:pt x="1377410" y="958977"/>
                </a:lnTo>
                <a:lnTo>
                  <a:pt x="1288447" y="974598"/>
                </a:lnTo>
                <a:lnTo>
                  <a:pt x="1288447" y="1067943"/>
                </a:lnTo>
                <a:lnTo>
                  <a:pt x="1224820" y="1067943"/>
                </a:lnTo>
                <a:lnTo>
                  <a:pt x="1224820" y="1137190"/>
                </a:lnTo>
                <a:lnTo>
                  <a:pt x="1288447" y="1137190"/>
                </a:lnTo>
                <a:lnTo>
                  <a:pt x="1288447" y="1345597"/>
                </a:lnTo>
                <a:cubicBezTo>
                  <a:pt x="1288447" y="1382268"/>
                  <a:pt x="1297877" y="1410176"/>
                  <a:pt x="1316736" y="1429322"/>
                </a:cubicBezTo>
                <a:cubicBezTo>
                  <a:pt x="1335596" y="1448467"/>
                  <a:pt x="1363789" y="1457992"/>
                  <a:pt x="1401223" y="1457992"/>
                </a:cubicBezTo>
                <a:cubicBezTo>
                  <a:pt x="1419606" y="1457992"/>
                  <a:pt x="1436656" y="1455610"/>
                  <a:pt x="1452372" y="1450753"/>
                </a:cubicBezTo>
                <a:cubicBezTo>
                  <a:pt x="1468088" y="1445895"/>
                  <a:pt x="1481042" y="1439418"/>
                  <a:pt x="1491234" y="1431227"/>
                </a:cubicBezTo>
                <a:lnTo>
                  <a:pt x="1463707" y="1370933"/>
                </a:lnTo>
                <a:cubicBezTo>
                  <a:pt x="1455230" y="1376839"/>
                  <a:pt x="1447610" y="1381125"/>
                  <a:pt x="1440656" y="1383602"/>
                </a:cubicBezTo>
                <a:close/>
                <a:moveTo>
                  <a:pt x="1829657" y="1107662"/>
                </a:moveTo>
                <a:cubicBezTo>
                  <a:pt x="1859185" y="1139952"/>
                  <a:pt x="1873949" y="1186434"/>
                  <a:pt x="1873949" y="1247204"/>
                </a:cubicBezTo>
                <a:lnTo>
                  <a:pt x="1873949" y="1280731"/>
                </a:lnTo>
                <a:lnTo>
                  <a:pt x="1612392" y="1280731"/>
                </a:lnTo>
                <a:cubicBezTo>
                  <a:pt x="1613154" y="1316927"/>
                  <a:pt x="1622965" y="1344073"/>
                  <a:pt x="1641824" y="1362075"/>
                </a:cubicBezTo>
                <a:cubicBezTo>
                  <a:pt x="1660684" y="1380077"/>
                  <a:pt x="1684020" y="1389031"/>
                  <a:pt x="1711738" y="1389031"/>
                </a:cubicBezTo>
                <a:cubicBezTo>
                  <a:pt x="1731074" y="1389031"/>
                  <a:pt x="1748314" y="1384459"/>
                  <a:pt x="1763459" y="1375220"/>
                </a:cubicBezTo>
                <a:cubicBezTo>
                  <a:pt x="1778603" y="1366076"/>
                  <a:pt x="1791462" y="1352360"/>
                  <a:pt x="1802130" y="1334262"/>
                </a:cubicBezTo>
                <a:lnTo>
                  <a:pt x="1870234" y="1371505"/>
                </a:lnTo>
                <a:cubicBezTo>
                  <a:pt x="1852613" y="1399318"/>
                  <a:pt x="1830324" y="1420654"/>
                  <a:pt x="1803464" y="1435703"/>
                </a:cubicBezTo>
                <a:cubicBezTo>
                  <a:pt x="1776508" y="1450753"/>
                  <a:pt x="1744980" y="1458182"/>
                  <a:pt x="1708785" y="1458182"/>
                </a:cubicBezTo>
                <a:cubicBezTo>
                  <a:pt x="1652207" y="1458182"/>
                  <a:pt x="1607058" y="1441323"/>
                  <a:pt x="1573149" y="1407605"/>
                </a:cubicBezTo>
                <a:cubicBezTo>
                  <a:pt x="1539335" y="1373886"/>
                  <a:pt x="1522381" y="1325404"/>
                  <a:pt x="1522381" y="1262158"/>
                </a:cubicBezTo>
                <a:cubicBezTo>
                  <a:pt x="1522667" y="1201865"/>
                  <a:pt x="1540097" y="1153001"/>
                  <a:pt x="1574673" y="1115568"/>
                </a:cubicBezTo>
                <a:cubicBezTo>
                  <a:pt x="1609249" y="1078135"/>
                  <a:pt x="1652778" y="1059371"/>
                  <a:pt x="1705070" y="1059371"/>
                </a:cubicBezTo>
                <a:cubicBezTo>
                  <a:pt x="1757363" y="1059371"/>
                  <a:pt x="1800225" y="1075468"/>
                  <a:pt x="1829753" y="1107758"/>
                </a:cubicBezTo>
                <a:close/>
                <a:moveTo>
                  <a:pt x="1788414" y="1218152"/>
                </a:moveTo>
                <a:cubicBezTo>
                  <a:pt x="1788414" y="1188625"/>
                  <a:pt x="1781175" y="1165860"/>
                  <a:pt x="1766602" y="1149858"/>
                </a:cubicBezTo>
                <a:cubicBezTo>
                  <a:pt x="1752029" y="1133856"/>
                  <a:pt x="1732026" y="1125855"/>
                  <a:pt x="1706499" y="1125855"/>
                </a:cubicBezTo>
                <a:cubicBezTo>
                  <a:pt x="1680972" y="1125855"/>
                  <a:pt x="1658398" y="1134618"/>
                  <a:pt x="1641729" y="1152049"/>
                </a:cubicBezTo>
                <a:cubicBezTo>
                  <a:pt x="1625060" y="1169575"/>
                  <a:pt x="1615154" y="1191578"/>
                  <a:pt x="1612011" y="1218057"/>
                </a:cubicBezTo>
                <a:lnTo>
                  <a:pt x="1788414" y="1218057"/>
                </a:lnTo>
                <a:close/>
              </a:path>
            </a:pathLst>
          </a:custGeom>
          <a:gradFill>
            <a:gsLst>
              <a:gs pos="0">
                <a:srgbClr val="0078D4"/>
              </a:gs>
              <a:gs pos="43000">
                <a:srgbClr val="8661C5"/>
              </a:gs>
              <a:gs pos="99000">
                <a:srgbClr val="C03BC4"/>
              </a:gs>
            </a:gsLst>
            <a:lin ang="0" scaled="1"/>
          </a:gra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620779724"/>
      </p:ext>
    </p:extLst>
  </p:cSld>
  <p:clrMapOvr>
    <a:masterClrMapping/>
  </p:clrMapOvr>
  <p:transition>
    <p:fade/>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Title Slide">
    <p:bg>
      <p:bgRef idx="1001">
        <a:schemeClr val="bg2"/>
      </p:bgRef>
    </p:bg>
    <p:spTree>
      <p:nvGrpSpPr>
        <p:cNvPr id="1" name=""/>
        <p:cNvGrpSpPr/>
        <p:nvPr/>
      </p:nvGrpSpPr>
      <p:grpSpPr>
        <a:xfrm>
          <a:off x="0" y="0"/>
          <a:ext cx="0" cy="0"/>
          <a:chOff x="0" y="0"/>
          <a:chExt cx="0" cy="0"/>
        </a:xfrm>
      </p:grpSpPr>
      <p:pic>
        <p:nvPicPr>
          <p:cNvPr id="7" name="Picture 6" descr="A colorful object with a blue and pink design&#10;&#10;AI-generated content may be incorrect.">
            <a:extLst>
              <a:ext uri="{FF2B5EF4-FFF2-40B4-BE49-F238E27FC236}">
                <a16:creationId xmlns:a16="http://schemas.microsoft.com/office/drawing/2014/main" id="{FC91398B-F48C-747C-BA1A-9C49CDE31DD1}"/>
              </a:ext>
            </a:extLst>
          </p:cNvPr>
          <p:cNvPicPr>
            <a:picLocks noChangeAspect="1"/>
          </p:cNvPicPr>
          <p:nvPr userDrawn="1"/>
        </p:nvPicPr>
        <p:blipFill>
          <a:blip r:embed="rId2"/>
          <a:stretch>
            <a:fillRect/>
          </a:stretch>
        </p:blipFill>
        <p:spPr>
          <a:xfrm>
            <a:off x="3009" y="0"/>
            <a:ext cx="12185982" cy="6858000"/>
          </a:xfrm>
          <a:prstGeom prst="rect">
            <a:avLst/>
          </a:prstGeom>
        </p:spPr>
      </p:pic>
      <p:sp>
        <p:nvSpPr>
          <p:cNvPr id="9" name="Title 1"/>
          <p:cNvSpPr>
            <a:spLocks noGrp="1"/>
          </p:cNvSpPr>
          <p:nvPr>
            <p:ph type="title" hasCustomPrompt="1"/>
          </p:nvPr>
        </p:nvSpPr>
        <p:spPr bwMode="white">
          <a:xfrm>
            <a:off x="584200" y="2425780"/>
            <a:ext cx="5577840" cy="1107996"/>
          </a:xfrm>
          <a:noFill/>
        </p:spPr>
        <p:txBody>
          <a:bodyPr lIns="0" tIns="0" rIns="0" bIns="0" anchor="b" anchorCtr="0">
            <a:spAutoFit/>
          </a:bodyPr>
          <a:lstStyle>
            <a:lvl1pPr algn="l" defTabSz="932742" rtl="0" eaLnBrk="1" latinLnBrk="0" hangingPunct="1">
              <a:lnSpc>
                <a:spcPct val="100000"/>
              </a:lnSpc>
              <a:spcBef>
                <a:spcPct val="0"/>
              </a:spcBef>
              <a:buNone/>
              <a:defRPr lang="en-US" sz="4000" b="0" kern="1200" cap="none" spc="-50" baseline="0" dirty="0">
                <a:ln w="3175">
                  <a:noFill/>
                </a:ln>
                <a:solidFill>
                  <a:srgbClr val="0577D3"/>
                </a:solidFill>
                <a:effectLst/>
                <a:latin typeface="+mj-lt"/>
                <a:ea typeface="+mn-ea"/>
                <a:cs typeface="Segoe Sans Display Semibold" pitchFamily="2"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pPr>
            <a:r>
              <a:rPr lang="en-US"/>
              <a:t>Event name or presentation title </a:t>
            </a:r>
          </a:p>
        </p:txBody>
      </p:sp>
      <p:sp>
        <p:nvSpPr>
          <p:cNvPr id="5" name="Text Placeholder 4"/>
          <p:cNvSpPr>
            <a:spLocks noGrp="1"/>
          </p:cNvSpPr>
          <p:nvPr>
            <p:ph type="body" sz="quarter" idx="12" hasCustomPrompt="1"/>
          </p:nvPr>
        </p:nvSpPr>
        <p:spPr bwMode="white">
          <a:xfrm>
            <a:off x="584199" y="3962399"/>
            <a:ext cx="5577839" cy="276999"/>
          </a:xfrm>
          <a:noFill/>
        </p:spPr>
        <p:txBody>
          <a:bodyPr wrap="square" lIns="0" tIns="0" rIns="0" bIns="0">
            <a:spAutoFit/>
          </a:bodyPr>
          <a:lstStyle>
            <a:lvl1pPr marL="0" indent="0">
              <a:spcBef>
                <a:spcPts val="0"/>
              </a:spcBef>
              <a:buNone/>
              <a:defRPr sz="1800" spc="0" baseline="0">
                <a:solidFill>
                  <a:schemeClr val="bg1"/>
                </a:solidFill>
                <a:latin typeface="+mn-lt"/>
                <a:cs typeface="Segoe UI" panose="020B0502040204020203" pitchFamily="34" charset="0"/>
              </a:defRPr>
            </a:lvl1pPr>
          </a:lstStyle>
          <a:p>
            <a:pPr lvl="0"/>
            <a:r>
              <a:rPr lang="en-US"/>
              <a:t>Speaker name or subtitle text</a:t>
            </a:r>
          </a:p>
        </p:txBody>
      </p:sp>
      <p:pic>
        <p:nvPicPr>
          <p:cNvPr id="10" name="MS logo gray - EMF" descr="Microsoft logo, gray text version">
            <a:extLst>
              <a:ext uri="{FF2B5EF4-FFF2-40B4-BE49-F238E27FC236}">
                <a16:creationId xmlns:a16="http://schemas.microsoft.com/office/drawing/2014/main" id="{0B239259-0303-68D8-B73B-ADBE8E17A705}"/>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929539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Title Slide 2">
    <p:bg>
      <p:bgPr>
        <a:solidFill>
          <a:srgbClr val="D9D9D6"/>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Segoe Sans Display Semibold" pitchFamily="2" charset="0"/>
                <a:cs typeface="Segoe Sans Display Semibold"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3B0D12AE-ADCF-1091-117F-BB03F7EC506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84575574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09746322"/>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1592198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3066377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5282406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3209628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91480355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7637024"/>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998867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9699438"/>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48866693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387790819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286887091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Demo slide">
    <p:bg>
      <p:bgPr>
        <a:solidFill>
          <a:schemeClr val="bg2"/>
        </a:solidFill>
        <a:effectLst/>
      </p:bgPr>
    </p:bg>
    <p:spTree>
      <p:nvGrpSpPr>
        <p:cNvPr id="1" name=""/>
        <p:cNvGrpSpPr/>
        <p:nvPr/>
      </p:nvGrpSpPr>
      <p:grpSpPr>
        <a:xfrm>
          <a:off x="0" y="0"/>
          <a:ext cx="0" cy="0"/>
          <a:chOff x="0" y="0"/>
          <a:chExt cx="0" cy="0"/>
        </a:xfrm>
      </p:grpSpPr>
      <p:pic>
        <p:nvPicPr>
          <p:cNvPr id="8" name="Picture 7" descr="A close up of a circular object&#10;&#10;AI-generated content may be incorrect.">
            <a:extLst>
              <a:ext uri="{FF2B5EF4-FFF2-40B4-BE49-F238E27FC236}">
                <a16:creationId xmlns:a16="http://schemas.microsoft.com/office/drawing/2014/main" id="{004046E4-11B5-B5E9-84F0-ECD5D527B91C}"/>
              </a:ext>
            </a:extLst>
          </p:cNvPr>
          <p:cNvPicPr>
            <a:picLocks noChangeAspect="1"/>
          </p:cNvPicPr>
          <p:nvPr userDrawn="1"/>
        </p:nvPicPr>
        <p:blipFill>
          <a:blip r:embed="rId2"/>
          <a:stretch>
            <a:fillRect/>
          </a:stretch>
        </p:blipFill>
        <p:spPr>
          <a:xfrm>
            <a:off x="3009" y="0"/>
            <a:ext cx="12185982" cy="6858000"/>
          </a:xfrm>
          <a:prstGeom prst="rect">
            <a:avLst/>
          </a:prstGeom>
        </p:spPr>
      </p:pic>
      <p:sp>
        <p:nvSpPr>
          <p:cNvPr id="2" name="Title 1"/>
          <p:cNvSpPr>
            <a:spLocks noGrp="1"/>
          </p:cNvSpPr>
          <p:nvPr>
            <p:ph type="title" hasCustomPrompt="1"/>
          </p:nvPr>
        </p:nvSpPr>
        <p:spPr>
          <a:xfrm>
            <a:off x="585216" y="2977823"/>
            <a:ext cx="64008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0E4987"/>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774119"/>
            <a:ext cx="6400800" cy="307777"/>
          </a:xfrm>
          <a:noFill/>
        </p:spPr>
        <p:txBody>
          <a:bodyPr lIns="0" tIns="0" rIns="0" bIns="0">
            <a:spAutoFit/>
          </a:bodyPr>
          <a:lstStyle>
            <a:lvl1pPr marL="0" indent="0">
              <a:spcBef>
                <a:spcPts val="0"/>
              </a:spcBef>
              <a:spcAft>
                <a:spcPts val="600"/>
              </a:spcAft>
              <a:buFont typeface="Arial" panose="020B0604020202020204" pitchFamily="34" charset="0"/>
              <a:buNone/>
              <a:defRPr sz="2000" spc="0" baseline="0">
                <a:solidFill>
                  <a:schemeClr val="bg1"/>
                </a:solidFill>
                <a:latin typeface="+mn-lt"/>
              </a:defRPr>
            </a:lvl1pPr>
          </a:lstStyle>
          <a:p>
            <a:pPr lvl="0"/>
            <a:r>
              <a:rPr lang="en-US"/>
              <a:t>Speaker name</a:t>
            </a:r>
          </a:p>
        </p:txBody>
      </p:sp>
    </p:spTree>
    <p:extLst>
      <p:ext uri="{BB962C8B-B14F-4D97-AF65-F5344CB8AC3E}">
        <p14:creationId xmlns:p14="http://schemas.microsoft.com/office/powerpoint/2010/main" val="33681849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568478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Title with key art 01">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0FD527-7720-2487-E3D9-BE772BEBA040}"/>
              </a:ext>
              <a:ext uri="{C183D7F6-B498-43B3-948B-1728B52AA6E4}">
                <adec:decorative xmlns:adec="http://schemas.microsoft.com/office/drawing/2017/decorative" val="1"/>
              </a:ext>
            </a:extLst>
          </p:cNvPr>
          <p:cNvPicPr>
            <a:picLocks noGrp="1" noRot="1" noMove="1" noResize="1" noEditPoints="1" noAdjustHandles="1" noChangeArrowheads="1" noChangeShapeType="1" noCrop="1"/>
          </p:cNvPicPr>
          <p:nvPr userDrawn="1"/>
        </p:nvPicPr>
        <p:blipFill>
          <a:blip r:embed="rId2"/>
          <a:srcRect/>
          <a:stretch/>
        </p:blipFill>
        <p:spPr bwMode="ltGray">
          <a:xfrm>
            <a:off x="5334000" y="0"/>
            <a:ext cx="6858000" cy="6858000"/>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a:t>
            </a:r>
          </a:p>
        </p:txBody>
      </p:sp>
      <p:pic>
        <p:nvPicPr>
          <p:cNvPr id="4" name="Graphic 13" descr="AI Business Solutions">
            <a:extLst>
              <a:ext uri="{FF2B5EF4-FFF2-40B4-BE49-F238E27FC236}">
                <a16:creationId xmlns:a16="http://schemas.microsoft.com/office/drawing/2014/main" id="{3653B2FE-3B9F-A0C8-FAAA-BC4EE6D27768}"/>
              </a:ext>
              <a:ext uri="{C183D7F6-B498-43B3-948B-1728B52AA6E4}">
                <adec:decorative xmlns:adec="http://schemas.microsoft.com/office/drawing/2017/decorative" val="0"/>
              </a:ext>
            </a:extLst>
          </p:cNvPr>
          <p:cNvPicPr>
            <a:picLocks noGrp="1" noRot="1" noMove="1" noResize="1" noEditPoints="1" noAdjustHandles="1" noChangeArrowheads="1" noChangeShapeType="1" noCrop="1"/>
          </p:cNvPicPr>
          <p:nvPr userDrawn="1"/>
        </p:nvPicPr>
        <p:blipFill>
          <a:blip r:embed="rId3"/>
          <a:srcRect/>
          <a:stretch/>
        </p:blipFill>
        <p:spPr bwMode="black">
          <a:xfrm>
            <a:off x="508073" y="510939"/>
            <a:ext cx="2862972" cy="447467"/>
          </a:xfrm>
          <a:prstGeom prst="rect">
            <a:avLst/>
          </a:prstGeom>
        </p:spPr>
      </p:pic>
    </p:spTree>
    <p:extLst>
      <p:ext uri="{BB962C8B-B14F-4D97-AF65-F5344CB8AC3E}">
        <p14:creationId xmlns:p14="http://schemas.microsoft.com/office/powerpoint/2010/main" val="357338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32">
          <p15:clr>
            <a:srgbClr val="5ACBF0"/>
          </p15:clr>
        </p15:guide>
        <p15:guide id="7" pos="2996">
          <p15:clr>
            <a:srgbClr val="5ACBF0"/>
          </p15:clr>
        </p15:guide>
      </p15:sldGuideLst>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Title with key art 0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9F6B5D-D456-CE3C-7970-50AF198DC4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rcRect l="8713" t="23197" r="37703" b="23197"/>
          <a:stretch>
            <a:fillRect/>
          </a:stretch>
        </p:blipFill>
        <p:spPr bwMode="ltGray">
          <a:xfrm>
            <a:off x="5334000" y="1"/>
            <a:ext cx="6858000" cy="6858000"/>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a:t>
            </a:r>
          </a:p>
        </p:txBody>
      </p:sp>
      <p:pic>
        <p:nvPicPr>
          <p:cNvPr id="6" name="Graphic 13" descr="AI Business Solutions">
            <a:extLst>
              <a:ext uri="{FF2B5EF4-FFF2-40B4-BE49-F238E27FC236}">
                <a16:creationId xmlns:a16="http://schemas.microsoft.com/office/drawing/2014/main" id="{4E97F71D-4E86-4390-9C15-3D521DF45367}"/>
              </a:ext>
              <a:ext uri="{C183D7F6-B498-43B3-948B-1728B52AA6E4}">
                <adec:decorative xmlns:adec="http://schemas.microsoft.com/office/drawing/2017/decorative" val="0"/>
              </a:ext>
            </a:extLst>
          </p:cNvPr>
          <p:cNvPicPr>
            <a:picLocks noGrp="1" noRot="1" noMove="1" noResize="1" noEditPoints="1" noAdjustHandles="1" noChangeArrowheads="1" noChangeShapeType="1" noCrop="1"/>
          </p:cNvPicPr>
          <p:nvPr userDrawn="1"/>
        </p:nvPicPr>
        <p:blipFill>
          <a:blip r:embed="rId3"/>
          <a:srcRect/>
          <a:stretch/>
        </p:blipFill>
        <p:spPr bwMode="black">
          <a:xfrm>
            <a:off x="508073" y="510939"/>
            <a:ext cx="2862972" cy="447467"/>
          </a:xfrm>
          <a:prstGeom prst="rect">
            <a:avLst/>
          </a:prstGeom>
        </p:spPr>
      </p:pic>
    </p:spTree>
    <p:extLst>
      <p:ext uri="{BB962C8B-B14F-4D97-AF65-F5344CB8AC3E}">
        <p14:creationId xmlns:p14="http://schemas.microsoft.com/office/powerpoint/2010/main" val="3635577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32">
          <p15:clr>
            <a:srgbClr val="5ACBF0"/>
          </p15:clr>
        </p15:guide>
        <p15:guide id="7" pos="2996">
          <p15:clr>
            <a:srgbClr val="5ACBF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Title half photo &amp; key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a:t>
            </a:r>
          </a:p>
        </p:txBody>
      </p:sp>
      <p:sp>
        <p:nvSpPr>
          <p:cNvPr id="3" name="Picture Placeholder">
            <a:extLst>
              <a:ext uri="{FF2B5EF4-FFF2-40B4-BE49-F238E27FC236}">
                <a16:creationId xmlns:a16="http://schemas.microsoft.com/office/drawing/2014/main" id="{858CAAC9-6A3B-18B7-46C6-320EE88B157F}"/>
              </a:ext>
              <a:ext uri="{C183D7F6-B498-43B3-948B-1728B52AA6E4}">
                <adec:decorative xmlns:adec="http://schemas.microsoft.com/office/drawing/2017/decorative" val="1"/>
              </a:ext>
            </a:extLst>
          </p:cNvPr>
          <p:cNvSpPr>
            <a:spLocks noGrp="1"/>
          </p:cNvSpPr>
          <p:nvPr>
            <p:ph type="pic" sz="quarter" idx="11" hasCustomPrompt="1"/>
          </p:nvPr>
        </p:nvSpPr>
        <p:spPr bwMode="ltGray">
          <a:xfrm>
            <a:off x="5634377" y="292100"/>
            <a:ext cx="6265714" cy="6269704"/>
          </a:xfrm>
          <a:custGeom>
            <a:avLst/>
            <a:gdLst>
              <a:gd name="connsiteX0" fmla="*/ 0 w 6858000"/>
              <a:gd name="connsiteY0" fmla="*/ 1718752 h 6858000"/>
              <a:gd name="connsiteX1" fmla="*/ 1718752 w 6858000"/>
              <a:gd name="connsiteY1" fmla="*/ 0 h 6858000"/>
              <a:gd name="connsiteX2" fmla="*/ 5139248 w 6858000"/>
              <a:gd name="connsiteY2" fmla="*/ 0 h 6858000"/>
              <a:gd name="connsiteX3" fmla="*/ 6858000 w 6858000"/>
              <a:gd name="connsiteY3" fmla="*/ 1718752 h 6858000"/>
              <a:gd name="connsiteX4" fmla="*/ 6858000 w 6858000"/>
              <a:gd name="connsiteY4" fmla="*/ 5139248 h 6858000"/>
              <a:gd name="connsiteX5" fmla="*/ 5139248 w 6858000"/>
              <a:gd name="connsiteY5" fmla="*/ 6858000 h 6858000"/>
              <a:gd name="connsiteX6" fmla="*/ 1718752 w 6858000"/>
              <a:gd name="connsiteY6" fmla="*/ 6858000 h 6858000"/>
              <a:gd name="connsiteX7" fmla="*/ 0 w 6858000"/>
              <a:gd name="connsiteY7" fmla="*/ 5139248 h 6858000"/>
              <a:gd name="connsiteX8" fmla="*/ 0 w 6858000"/>
              <a:gd name="connsiteY8" fmla="*/ 1718752 h 6858000"/>
              <a:gd name="connsiteX0" fmla="*/ 421870 w 7279870"/>
              <a:gd name="connsiteY0" fmla="*/ 1727219 h 6866467"/>
              <a:gd name="connsiteX1" fmla="*/ 421889 w 7279870"/>
              <a:gd name="connsiteY1" fmla="*/ 0 h 6866467"/>
              <a:gd name="connsiteX2" fmla="*/ 5561118 w 7279870"/>
              <a:gd name="connsiteY2" fmla="*/ 8467 h 6866467"/>
              <a:gd name="connsiteX3" fmla="*/ 7279870 w 7279870"/>
              <a:gd name="connsiteY3" fmla="*/ 1727219 h 6866467"/>
              <a:gd name="connsiteX4" fmla="*/ 7279870 w 7279870"/>
              <a:gd name="connsiteY4" fmla="*/ 5147715 h 6866467"/>
              <a:gd name="connsiteX5" fmla="*/ 5561118 w 7279870"/>
              <a:gd name="connsiteY5" fmla="*/ 6866467 h 6866467"/>
              <a:gd name="connsiteX6" fmla="*/ 2140622 w 7279870"/>
              <a:gd name="connsiteY6" fmla="*/ 6866467 h 6866467"/>
              <a:gd name="connsiteX7" fmla="*/ 421870 w 7279870"/>
              <a:gd name="connsiteY7" fmla="*/ 5147715 h 6866467"/>
              <a:gd name="connsiteX8" fmla="*/ 421870 w 7279870"/>
              <a:gd name="connsiteY8" fmla="*/ 1727219 h 6866467"/>
              <a:gd name="connsiteX0" fmla="*/ 0 w 6858000"/>
              <a:gd name="connsiteY0" fmla="*/ 5147715 h 6866467"/>
              <a:gd name="connsiteX1" fmla="*/ 19 w 6858000"/>
              <a:gd name="connsiteY1" fmla="*/ 0 h 6866467"/>
              <a:gd name="connsiteX2" fmla="*/ 5139248 w 6858000"/>
              <a:gd name="connsiteY2" fmla="*/ 8467 h 6866467"/>
              <a:gd name="connsiteX3" fmla="*/ 6858000 w 6858000"/>
              <a:gd name="connsiteY3" fmla="*/ 1727219 h 6866467"/>
              <a:gd name="connsiteX4" fmla="*/ 6858000 w 6858000"/>
              <a:gd name="connsiteY4" fmla="*/ 5147715 h 6866467"/>
              <a:gd name="connsiteX5" fmla="*/ 5139248 w 6858000"/>
              <a:gd name="connsiteY5" fmla="*/ 6866467 h 6866467"/>
              <a:gd name="connsiteX6" fmla="*/ 1718752 w 6858000"/>
              <a:gd name="connsiteY6" fmla="*/ 6866467 h 6866467"/>
              <a:gd name="connsiteX7" fmla="*/ 0 w 6858000"/>
              <a:gd name="connsiteY7" fmla="*/ 5147715 h 6866467"/>
              <a:gd name="connsiteX0" fmla="*/ 0 w 6866467"/>
              <a:gd name="connsiteY0" fmla="*/ 5567401 h 7286153"/>
              <a:gd name="connsiteX1" fmla="*/ 19 w 6866467"/>
              <a:gd name="connsiteY1" fmla="*/ 419686 h 7286153"/>
              <a:gd name="connsiteX2" fmla="*/ 5139248 w 6866467"/>
              <a:gd name="connsiteY2" fmla="*/ 428153 h 7286153"/>
              <a:gd name="connsiteX3" fmla="*/ 6866467 w 6866467"/>
              <a:gd name="connsiteY3" fmla="*/ 419705 h 7286153"/>
              <a:gd name="connsiteX4" fmla="*/ 6858000 w 6866467"/>
              <a:gd name="connsiteY4" fmla="*/ 5567401 h 7286153"/>
              <a:gd name="connsiteX5" fmla="*/ 5139248 w 6866467"/>
              <a:gd name="connsiteY5" fmla="*/ 7286153 h 7286153"/>
              <a:gd name="connsiteX6" fmla="*/ 1718752 w 6866467"/>
              <a:gd name="connsiteY6" fmla="*/ 7286153 h 7286153"/>
              <a:gd name="connsiteX7" fmla="*/ 0 w 6866467"/>
              <a:gd name="connsiteY7" fmla="*/ 5567401 h 7286153"/>
              <a:gd name="connsiteX0" fmla="*/ 0 w 6866467"/>
              <a:gd name="connsiteY0" fmla="*/ 5147715 h 6866467"/>
              <a:gd name="connsiteX1" fmla="*/ 19 w 6866467"/>
              <a:gd name="connsiteY1" fmla="*/ 0 h 6866467"/>
              <a:gd name="connsiteX2" fmla="*/ 6866467 w 6866467"/>
              <a:gd name="connsiteY2" fmla="*/ 19 h 6866467"/>
              <a:gd name="connsiteX3" fmla="*/ 6858000 w 6866467"/>
              <a:gd name="connsiteY3" fmla="*/ 5147715 h 6866467"/>
              <a:gd name="connsiteX4" fmla="*/ 5139248 w 6866467"/>
              <a:gd name="connsiteY4" fmla="*/ 6866467 h 6866467"/>
              <a:gd name="connsiteX5" fmla="*/ 1718752 w 6866467"/>
              <a:gd name="connsiteY5" fmla="*/ 6866467 h 6866467"/>
              <a:gd name="connsiteX6" fmla="*/ 0 w 6866467"/>
              <a:gd name="connsiteY6" fmla="*/ 5147715 h 6866467"/>
              <a:gd name="connsiteX0" fmla="*/ 0 w 6866467"/>
              <a:gd name="connsiteY0" fmla="*/ 5147715 h 7288337"/>
              <a:gd name="connsiteX1" fmla="*/ 19 w 6866467"/>
              <a:gd name="connsiteY1" fmla="*/ 0 h 7288337"/>
              <a:gd name="connsiteX2" fmla="*/ 6866467 w 6866467"/>
              <a:gd name="connsiteY2" fmla="*/ 19 h 7288337"/>
              <a:gd name="connsiteX3" fmla="*/ 6858000 w 6866467"/>
              <a:gd name="connsiteY3" fmla="*/ 6866448 h 7288337"/>
              <a:gd name="connsiteX4" fmla="*/ 5139248 w 6866467"/>
              <a:gd name="connsiteY4" fmla="*/ 6866467 h 7288337"/>
              <a:gd name="connsiteX5" fmla="*/ 1718752 w 6866467"/>
              <a:gd name="connsiteY5" fmla="*/ 6866467 h 7288337"/>
              <a:gd name="connsiteX6" fmla="*/ 0 w 6866467"/>
              <a:gd name="connsiteY6" fmla="*/ 5147715 h 7288337"/>
              <a:gd name="connsiteX0" fmla="*/ 0 w 6866467"/>
              <a:gd name="connsiteY0" fmla="*/ 5147715 h 7444913"/>
              <a:gd name="connsiteX1" fmla="*/ 19 w 6866467"/>
              <a:gd name="connsiteY1" fmla="*/ 0 h 7444913"/>
              <a:gd name="connsiteX2" fmla="*/ 6866467 w 6866467"/>
              <a:gd name="connsiteY2" fmla="*/ 19 h 7444913"/>
              <a:gd name="connsiteX3" fmla="*/ 6858000 w 6866467"/>
              <a:gd name="connsiteY3" fmla="*/ 6866448 h 7444913"/>
              <a:gd name="connsiteX4" fmla="*/ 1718752 w 6866467"/>
              <a:gd name="connsiteY4" fmla="*/ 6866467 h 7444913"/>
              <a:gd name="connsiteX5" fmla="*/ 0 w 6866467"/>
              <a:gd name="connsiteY5" fmla="*/ 5147715 h 7444913"/>
              <a:gd name="connsiteX0" fmla="*/ 0 w 6866467"/>
              <a:gd name="connsiteY0" fmla="*/ 5147715 h 7444913"/>
              <a:gd name="connsiteX1" fmla="*/ 19 w 6866467"/>
              <a:gd name="connsiteY1" fmla="*/ 0 h 7444913"/>
              <a:gd name="connsiteX2" fmla="*/ 6866467 w 6866467"/>
              <a:gd name="connsiteY2" fmla="*/ 19 h 7444913"/>
              <a:gd name="connsiteX3" fmla="*/ 6858000 w 6866467"/>
              <a:gd name="connsiteY3" fmla="*/ 6866448 h 7444913"/>
              <a:gd name="connsiteX4" fmla="*/ 1718752 w 6866467"/>
              <a:gd name="connsiteY4" fmla="*/ 6866467 h 7444913"/>
              <a:gd name="connsiteX5" fmla="*/ 0 w 6866467"/>
              <a:gd name="connsiteY5" fmla="*/ 5147715 h 7444913"/>
              <a:gd name="connsiteX0" fmla="*/ 0 w 6866467"/>
              <a:gd name="connsiteY0" fmla="*/ 5147715 h 7375078"/>
              <a:gd name="connsiteX1" fmla="*/ 19 w 6866467"/>
              <a:gd name="connsiteY1" fmla="*/ 0 h 7375078"/>
              <a:gd name="connsiteX2" fmla="*/ 6866467 w 6866467"/>
              <a:gd name="connsiteY2" fmla="*/ 19 h 7375078"/>
              <a:gd name="connsiteX3" fmla="*/ 6858000 w 6866467"/>
              <a:gd name="connsiteY3" fmla="*/ 6866448 h 7375078"/>
              <a:gd name="connsiteX4" fmla="*/ 1718752 w 6866467"/>
              <a:gd name="connsiteY4" fmla="*/ 6866467 h 7375078"/>
              <a:gd name="connsiteX5" fmla="*/ 0 w 6866467"/>
              <a:gd name="connsiteY5" fmla="*/ 5147715 h 7375078"/>
              <a:gd name="connsiteX0" fmla="*/ 0 w 6866467"/>
              <a:gd name="connsiteY0" fmla="*/ 5147715 h 6870841"/>
              <a:gd name="connsiteX1" fmla="*/ 19 w 6866467"/>
              <a:gd name="connsiteY1" fmla="*/ 0 h 6870841"/>
              <a:gd name="connsiteX2" fmla="*/ 6866467 w 6866467"/>
              <a:gd name="connsiteY2" fmla="*/ 19 h 6870841"/>
              <a:gd name="connsiteX3" fmla="*/ 6858000 w 6866467"/>
              <a:gd name="connsiteY3" fmla="*/ 6866448 h 6870841"/>
              <a:gd name="connsiteX4" fmla="*/ 1718752 w 6866467"/>
              <a:gd name="connsiteY4" fmla="*/ 6866467 h 6870841"/>
              <a:gd name="connsiteX5" fmla="*/ 0 w 6866467"/>
              <a:gd name="connsiteY5" fmla="*/ 5147715 h 687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6467" h="6870841">
                <a:moveTo>
                  <a:pt x="0" y="5147715"/>
                </a:moveTo>
                <a:cubicBezTo>
                  <a:pt x="6" y="3431810"/>
                  <a:pt x="13" y="1715905"/>
                  <a:pt x="19" y="0"/>
                </a:cubicBezTo>
                <a:lnTo>
                  <a:pt x="6866467" y="19"/>
                </a:lnTo>
                <a:cubicBezTo>
                  <a:pt x="6863645" y="1715918"/>
                  <a:pt x="6862233" y="3433233"/>
                  <a:pt x="6858000" y="6866448"/>
                </a:cubicBezTo>
                <a:cubicBezTo>
                  <a:pt x="6016982" y="6876323"/>
                  <a:pt x="2897101" y="6866467"/>
                  <a:pt x="1718752" y="6866467"/>
                </a:cubicBezTo>
                <a:cubicBezTo>
                  <a:pt x="769511" y="6866467"/>
                  <a:pt x="0" y="6096956"/>
                  <a:pt x="0" y="5147715"/>
                </a:cubicBezTo>
                <a:close/>
              </a:path>
            </a:pathLst>
          </a:custGeo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6" name="Graphic 13" descr="AI Business Solutions">
            <a:extLst>
              <a:ext uri="{FF2B5EF4-FFF2-40B4-BE49-F238E27FC236}">
                <a16:creationId xmlns:a16="http://schemas.microsoft.com/office/drawing/2014/main" id="{3C9E689D-2D18-650E-416A-F3C9168267E4}"/>
              </a:ext>
              <a:ext uri="{C183D7F6-B498-43B3-948B-1728B52AA6E4}">
                <adec:decorative xmlns:adec="http://schemas.microsoft.com/office/drawing/2017/decorative" val="0"/>
              </a:ext>
            </a:extLst>
          </p:cNvPr>
          <p:cNvPicPr>
            <a:picLocks noGrp="1" noRot="1" noMove="1" noResize="1" noEditPoints="1" noAdjustHandles="1" noChangeArrowheads="1" noChangeShapeType="1" noCrop="1"/>
          </p:cNvPicPr>
          <p:nvPr userDrawn="1"/>
        </p:nvPicPr>
        <p:blipFill>
          <a:blip r:embed="rId3"/>
          <a:srcRect/>
          <a:stretch/>
        </p:blipFill>
        <p:spPr bwMode="black">
          <a:xfrm>
            <a:off x="508073" y="510939"/>
            <a:ext cx="2862972" cy="447467"/>
          </a:xfrm>
          <a:prstGeom prst="rect">
            <a:avLst/>
          </a:prstGeom>
        </p:spPr>
      </p:pic>
    </p:spTree>
    <p:extLst>
      <p:ext uri="{BB962C8B-B14F-4D97-AF65-F5344CB8AC3E}">
        <p14:creationId xmlns:p14="http://schemas.microsoft.com/office/powerpoint/2010/main" val="403370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32">
          <p15:clr>
            <a:srgbClr val="5ACBF0"/>
          </p15:clr>
        </p15:guide>
        <p15:guide id="7" pos="3000">
          <p15:clr>
            <a:srgbClr val="5ACBF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Title half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861522-4B83-496F-B783-60079A7F201B}"/>
              </a:ext>
            </a:extLst>
          </p:cNvPr>
          <p:cNvSpPr/>
          <p:nvPr userDrawn="1"/>
        </p:nvSpPr>
        <p:spPr bwMode="auto">
          <a:xfrm>
            <a:off x="5334000" y="0"/>
            <a:ext cx="6858000" cy="685800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Sans Display" pitchFamily="2"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a:t>
            </a:r>
          </a:p>
        </p:txBody>
      </p:sp>
      <p:sp>
        <p:nvSpPr>
          <p:cNvPr id="12" name="Freeform: Shape 11">
            <a:extLst>
              <a:ext uri="{FF2B5EF4-FFF2-40B4-BE49-F238E27FC236}">
                <a16:creationId xmlns:a16="http://schemas.microsoft.com/office/drawing/2014/main" id="{4528345C-E849-484F-6EDB-60DA66ABFF9C}"/>
              </a:ext>
            </a:extLst>
          </p:cNvPr>
          <p:cNvSpPr/>
          <p:nvPr/>
        </p:nvSpPr>
        <p:spPr>
          <a:xfrm>
            <a:off x="-1536171" y="5439314"/>
            <a:ext cx="381" cy="380"/>
          </a:xfrm>
          <a:custGeom>
            <a:avLst/>
            <a:gdLst>
              <a:gd name="connsiteX0" fmla="*/ 381 w 381"/>
              <a:gd name="connsiteY0" fmla="*/ 95 h 380"/>
              <a:gd name="connsiteX1" fmla="*/ 381 w 381"/>
              <a:gd name="connsiteY1" fmla="*/ 381 h 380"/>
              <a:gd name="connsiteX2" fmla="*/ 0 w 381"/>
              <a:gd name="connsiteY2" fmla="*/ 286 h 380"/>
              <a:gd name="connsiteX3" fmla="*/ 0 w 381"/>
              <a:gd name="connsiteY3" fmla="*/ 0 h 380"/>
              <a:gd name="connsiteX4" fmla="*/ 381 w 381"/>
              <a:gd name="connsiteY4" fmla="*/ 95 h 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 h="380">
                <a:moveTo>
                  <a:pt x="381" y="95"/>
                </a:moveTo>
                <a:lnTo>
                  <a:pt x="381" y="381"/>
                </a:lnTo>
                <a:lnTo>
                  <a:pt x="0" y="286"/>
                </a:lnTo>
                <a:lnTo>
                  <a:pt x="0" y="0"/>
                </a:lnTo>
                <a:lnTo>
                  <a:pt x="381" y="95"/>
                </a:lnTo>
                <a:close/>
              </a:path>
            </a:pathLst>
          </a:custGeom>
          <a:solidFill>
            <a:srgbClr val="FFFFFF"/>
          </a:solidFill>
          <a:ln w="952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Sans Display"/>
              <a:ea typeface="+mn-ea"/>
              <a:cs typeface="+mn-cs"/>
            </a:endParaRPr>
          </a:p>
        </p:txBody>
      </p:sp>
      <p:sp>
        <p:nvSpPr>
          <p:cNvPr id="9" name="Picture Placeholder">
            <a:extLst>
              <a:ext uri="{FF2B5EF4-FFF2-40B4-BE49-F238E27FC236}">
                <a16:creationId xmlns:a16="http://schemas.microsoft.com/office/drawing/2014/main" id="{1806F1AA-538C-90BD-DFB1-71403C31CA49}"/>
              </a:ext>
              <a:ext uri="{C183D7F6-B498-43B3-948B-1728B52AA6E4}">
                <adec:decorative xmlns:adec="http://schemas.microsoft.com/office/drawing/2017/decorative" val="1"/>
              </a:ext>
            </a:extLst>
          </p:cNvPr>
          <p:cNvSpPr>
            <a:spLocks noGrp="1"/>
          </p:cNvSpPr>
          <p:nvPr>
            <p:ph type="pic" sz="quarter" idx="11" hasCustomPrompt="1"/>
          </p:nvPr>
        </p:nvSpPr>
        <p:spPr bwMode="ltGray">
          <a:xfrm>
            <a:off x="5334000" y="-8469"/>
            <a:ext cx="6866467" cy="6870841"/>
          </a:xfrm>
          <a:custGeom>
            <a:avLst/>
            <a:gdLst>
              <a:gd name="connsiteX0" fmla="*/ 0 w 6858000"/>
              <a:gd name="connsiteY0" fmla="*/ 1718752 h 6858000"/>
              <a:gd name="connsiteX1" fmla="*/ 1718752 w 6858000"/>
              <a:gd name="connsiteY1" fmla="*/ 0 h 6858000"/>
              <a:gd name="connsiteX2" fmla="*/ 5139248 w 6858000"/>
              <a:gd name="connsiteY2" fmla="*/ 0 h 6858000"/>
              <a:gd name="connsiteX3" fmla="*/ 6858000 w 6858000"/>
              <a:gd name="connsiteY3" fmla="*/ 1718752 h 6858000"/>
              <a:gd name="connsiteX4" fmla="*/ 6858000 w 6858000"/>
              <a:gd name="connsiteY4" fmla="*/ 5139248 h 6858000"/>
              <a:gd name="connsiteX5" fmla="*/ 5139248 w 6858000"/>
              <a:gd name="connsiteY5" fmla="*/ 6858000 h 6858000"/>
              <a:gd name="connsiteX6" fmla="*/ 1718752 w 6858000"/>
              <a:gd name="connsiteY6" fmla="*/ 6858000 h 6858000"/>
              <a:gd name="connsiteX7" fmla="*/ 0 w 6858000"/>
              <a:gd name="connsiteY7" fmla="*/ 5139248 h 6858000"/>
              <a:gd name="connsiteX8" fmla="*/ 0 w 6858000"/>
              <a:gd name="connsiteY8" fmla="*/ 1718752 h 6858000"/>
              <a:gd name="connsiteX0" fmla="*/ 421870 w 7279870"/>
              <a:gd name="connsiteY0" fmla="*/ 1727219 h 6866467"/>
              <a:gd name="connsiteX1" fmla="*/ 421889 w 7279870"/>
              <a:gd name="connsiteY1" fmla="*/ 0 h 6866467"/>
              <a:gd name="connsiteX2" fmla="*/ 5561118 w 7279870"/>
              <a:gd name="connsiteY2" fmla="*/ 8467 h 6866467"/>
              <a:gd name="connsiteX3" fmla="*/ 7279870 w 7279870"/>
              <a:gd name="connsiteY3" fmla="*/ 1727219 h 6866467"/>
              <a:gd name="connsiteX4" fmla="*/ 7279870 w 7279870"/>
              <a:gd name="connsiteY4" fmla="*/ 5147715 h 6866467"/>
              <a:gd name="connsiteX5" fmla="*/ 5561118 w 7279870"/>
              <a:gd name="connsiteY5" fmla="*/ 6866467 h 6866467"/>
              <a:gd name="connsiteX6" fmla="*/ 2140622 w 7279870"/>
              <a:gd name="connsiteY6" fmla="*/ 6866467 h 6866467"/>
              <a:gd name="connsiteX7" fmla="*/ 421870 w 7279870"/>
              <a:gd name="connsiteY7" fmla="*/ 5147715 h 6866467"/>
              <a:gd name="connsiteX8" fmla="*/ 421870 w 7279870"/>
              <a:gd name="connsiteY8" fmla="*/ 1727219 h 6866467"/>
              <a:gd name="connsiteX0" fmla="*/ 0 w 6858000"/>
              <a:gd name="connsiteY0" fmla="*/ 5147715 h 6866467"/>
              <a:gd name="connsiteX1" fmla="*/ 19 w 6858000"/>
              <a:gd name="connsiteY1" fmla="*/ 0 h 6866467"/>
              <a:gd name="connsiteX2" fmla="*/ 5139248 w 6858000"/>
              <a:gd name="connsiteY2" fmla="*/ 8467 h 6866467"/>
              <a:gd name="connsiteX3" fmla="*/ 6858000 w 6858000"/>
              <a:gd name="connsiteY3" fmla="*/ 1727219 h 6866467"/>
              <a:gd name="connsiteX4" fmla="*/ 6858000 w 6858000"/>
              <a:gd name="connsiteY4" fmla="*/ 5147715 h 6866467"/>
              <a:gd name="connsiteX5" fmla="*/ 5139248 w 6858000"/>
              <a:gd name="connsiteY5" fmla="*/ 6866467 h 6866467"/>
              <a:gd name="connsiteX6" fmla="*/ 1718752 w 6858000"/>
              <a:gd name="connsiteY6" fmla="*/ 6866467 h 6866467"/>
              <a:gd name="connsiteX7" fmla="*/ 0 w 6858000"/>
              <a:gd name="connsiteY7" fmla="*/ 5147715 h 6866467"/>
              <a:gd name="connsiteX0" fmla="*/ 0 w 6866467"/>
              <a:gd name="connsiteY0" fmla="*/ 5567401 h 7286153"/>
              <a:gd name="connsiteX1" fmla="*/ 19 w 6866467"/>
              <a:gd name="connsiteY1" fmla="*/ 419686 h 7286153"/>
              <a:gd name="connsiteX2" fmla="*/ 5139248 w 6866467"/>
              <a:gd name="connsiteY2" fmla="*/ 428153 h 7286153"/>
              <a:gd name="connsiteX3" fmla="*/ 6866467 w 6866467"/>
              <a:gd name="connsiteY3" fmla="*/ 419705 h 7286153"/>
              <a:gd name="connsiteX4" fmla="*/ 6858000 w 6866467"/>
              <a:gd name="connsiteY4" fmla="*/ 5567401 h 7286153"/>
              <a:gd name="connsiteX5" fmla="*/ 5139248 w 6866467"/>
              <a:gd name="connsiteY5" fmla="*/ 7286153 h 7286153"/>
              <a:gd name="connsiteX6" fmla="*/ 1718752 w 6866467"/>
              <a:gd name="connsiteY6" fmla="*/ 7286153 h 7286153"/>
              <a:gd name="connsiteX7" fmla="*/ 0 w 6866467"/>
              <a:gd name="connsiteY7" fmla="*/ 5567401 h 7286153"/>
              <a:gd name="connsiteX0" fmla="*/ 0 w 6866467"/>
              <a:gd name="connsiteY0" fmla="*/ 5147715 h 6866467"/>
              <a:gd name="connsiteX1" fmla="*/ 19 w 6866467"/>
              <a:gd name="connsiteY1" fmla="*/ 0 h 6866467"/>
              <a:gd name="connsiteX2" fmla="*/ 6866467 w 6866467"/>
              <a:gd name="connsiteY2" fmla="*/ 19 h 6866467"/>
              <a:gd name="connsiteX3" fmla="*/ 6858000 w 6866467"/>
              <a:gd name="connsiteY3" fmla="*/ 5147715 h 6866467"/>
              <a:gd name="connsiteX4" fmla="*/ 5139248 w 6866467"/>
              <a:gd name="connsiteY4" fmla="*/ 6866467 h 6866467"/>
              <a:gd name="connsiteX5" fmla="*/ 1718752 w 6866467"/>
              <a:gd name="connsiteY5" fmla="*/ 6866467 h 6866467"/>
              <a:gd name="connsiteX6" fmla="*/ 0 w 6866467"/>
              <a:gd name="connsiteY6" fmla="*/ 5147715 h 6866467"/>
              <a:gd name="connsiteX0" fmla="*/ 0 w 6866467"/>
              <a:gd name="connsiteY0" fmla="*/ 5147715 h 7288337"/>
              <a:gd name="connsiteX1" fmla="*/ 19 w 6866467"/>
              <a:gd name="connsiteY1" fmla="*/ 0 h 7288337"/>
              <a:gd name="connsiteX2" fmla="*/ 6866467 w 6866467"/>
              <a:gd name="connsiteY2" fmla="*/ 19 h 7288337"/>
              <a:gd name="connsiteX3" fmla="*/ 6858000 w 6866467"/>
              <a:gd name="connsiteY3" fmla="*/ 6866448 h 7288337"/>
              <a:gd name="connsiteX4" fmla="*/ 5139248 w 6866467"/>
              <a:gd name="connsiteY4" fmla="*/ 6866467 h 7288337"/>
              <a:gd name="connsiteX5" fmla="*/ 1718752 w 6866467"/>
              <a:gd name="connsiteY5" fmla="*/ 6866467 h 7288337"/>
              <a:gd name="connsiteX6" fmla="*/ 0 w 6866467"/>
              <a:gd name="connsiteY6" fmla="*/ 5147715 h 7288337"/>
              <a:gd name="connsiteX0" fmla="*/ 0 w 6866467"/>
              <a:gd name="connsiteY0" fmla="*/ 5147715 h 7444913"/>
              <a:gd name="connsiteX1" fmla="*/ 19 w 6866467"/>
              <a:gd name="connsiteY1" fmla="*/ 0 h 7444913"/>
              <a:gd name="connsiteX2" fmla="*/ 6866467 w 6866467"/>
              <a:gd name="connsiteY2" fmla="*/ 19 h 7444913"/>
              <a:gd name="connsiteX3" fmla="*/ 6858000 w 6866467"/>
              <a:gd name="connsiteY3" fmla="*/ 6866448 h 7444913"/>
              <a:gd name="connsiteX4" fmla="*/ 1718752 w 6866467"/>
              <a:gd name="connsiteY4" fmla="*/ 6866467 h 7444913"/>
              <a:gd name="connsiteX5" fmla="*/ 0 w 6866467"/>
              <a:gd name="connsiteY5" fmla="*/ 5147715 h 7444913"/>
              <a:gd name="connsiteX0" fmla="*/ 0 w 6866467"/>
              <a:gd name="connsiteY0" fmla="*/ 5147715 h 7444913"/>
              <a:gd name="connsiteX1" fmla="*/ 19 w 6866467"/>
              <a:gd name="connsiteY1" fmla="*/ 0 h 7444913"/>
              <a:gd name="connsiteX2" fmla="*/ 6866467 w 6866467"/>
              <a:gd name="connsiteY2" fmla="*/ 19 h 7444913"/>
              <a:gd name="connsiteX3" fmla="*/ 6858000 w 6866467"/>
              <a:gd name="connsiteY3" fmla="*/ 6866448 h 7444913"/>
              <a:gd name="connsiteX4" fmla="*/ 1718752 w 6866467"/>
              <a:gd name="connsiteY4" fmla="*/ 6866467 h 7444913"/>
              <a:gd name="connsiteX5" fmla="*/ 0 w 6866467"/>
              <a:gd name="connsiteY5" fmla="*/ 5147715 h 7444913"/>
              <a:gd name="connsiteX0" fmla="*/ 0 w 6866467"/>
              <a:gd name="connsiteY0" fmla="*/ 5147715 h 7375078"/>
              <a:gd name="connsiteX1" fmla="*/ 19 w 6866467"/>
              <a:gd name="connsiteY1" fmla="*/ 0 h 7375078"/>
              <a:gd name="connsiteX2" fmla="*/ 6866467 w 6866467"/>
              <a:gd name="connsiteY2" fmla="*/ 19 h 7375078"/>
              <a:gd name="connsiteX3" fmla="*/ 6858000 w 6866467"/>
              <a:gd name="connsiteY3" fmla="*/ 6866448 h 7375078"/>
              <a:gd name="connsiteX4" fmla="*/ 1718752 w 6866467"/>
              <a:gd name="connsiteY4" fmla="*/ 6866467 h 7375078"/>
              <a:gd name="connsiteX5" fmla="*/ 0 w 6866467"/>
              <a:gd name="connsiteY5" fmla="*/ 5147715 h 7375078"/>
              <a:gd name="connsiteX0" fmla="*/ 0 w 6866467"/>
              <a:gd name="connsiteY0" fmla="*/ 5147715 h 6870841"/>
              <a:gd name="connsiteX1" fmla="*/ 19 w 6866467"/>
              <a:gd name="connsiteY1" fmla="*/ 0 h 6870841"/>
              <a:gd name="connsiteX2" fmla="*/ 6866467 w 6866467"/>
              <a:gd name="connsiteY2" fmla="*/ 19 h 6870841"/>
              <a:gd name="connsiteX3" fmla="*/ 6858000 w 6866467"/>
              <a:gd name="connsiteY3" fmla="*/ 6866448 h 6870841"/>
              <a:gd name="connsiteX4" fmla="*/ 1718752 w 6866467"/>
              <a:gd name="connsiteY4" fmla="*/ 6866467 h 6870841"/>
              <a:gd name="connsiteX5" fmla="*/ 0 w 6866467"/>
              <a:gd name="connsiteY5" fmla="*/ 5147715 h 687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6467" h="6870841">
                <a:moveTo>
                  <a:pt x="0" y="5147715"/>
                </a:moveTo>
                <a:cubicBezTo>
                  <a:pt x="6" y="3431810"/>
                  <a:pt x="13" y="1715905"/>
                  <a:pt x="19" y="0"/>
                </a:cubicBezTo>
                <a:lnTo>
                  <a:pt x="6866467" y="19"/>
                </a:lnTo>
                <a:cubicBezTo>
                  <a:pt x="6863645" y="1715918"/>
                  <a:pt x="6862233" y="3433233"/>
                  <a:pt x="6858000" y="6866448"/>
                </a:cubicBezTo>
                <a:cubicBezTo>
                  <a:pt x="6016982" y="6876323"/>
                  <a:pt x="2897101" y="6866467"/>
                  <a:pt x="1718752" y="6866467"/>
                </a:cubicBezTo>
                <a:cubicBezTo>
                  <a:pt x="769511" y="6866467"/>
                  <a:pt x="0" y="6096956"/>
                  <a:pt x="0" y="5147715"/>
                </a:cubicBezTo>
                <a:close/>
              </a:path>
            </a:pathLst>
          </a:custGeo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3" name="Graphic 13" descr="AI Business Solutions">
            <a:extLst>
              <a:ext uri="{FF2B5EF4-FFF2-40B4-BE49-F238E27FC236}">
                <a16:creationId xmlns:a16="http://schemas.microsoft.com/office/drawing/2014/main" id="{DDE1CBBF-FEF1-E2C6-B1B1-3D822118F3D0}"/>
              </a:ext>
              <a:ext uri="{C183D7F6-B498-43B3-948B-1728B52AA6E4}">
                <adec:decorative xmlns:adec="http://schemas.microsoft.com/office/drawing/2017/decorative" val="0"/>
              </a:ext>
            </a:extLst>
          </p:cNvPr>
          <p:cNvPicPr>
            <a:picLocks noGrp="1" noRot="1" noMove="1" noResize="1" noEditPoints="1" noAdjustHandles="1" noChangeArrowheads="1" noChangeShapeType="1" noCrop="1"/>
          </p:cNvPicPr>
          <p:nvPr userDrawn="1"/>
        </p:nvPicPr>
        <p:blipFill>
          <a:blip r:embed="rId3"/>
          <a:srcRect/>
          <a:stretch/>
        </p:blipFill>
        <p:spPr bwMode="black">
          <a:xfrm>
            <a:off x="508073" y="510939"/>
            <a:ext cx="2862972" cy="447467"/>
          </a:xfrm>
          <a:prstGeom prst="rect">
            <a:avLst/>
          </a:prstGeom>
        </p:spPr>
      </p:pic>
    </p:spTree>
    <p:extLst>
      <p:ext uri="{BB962C8B-B14F-4D97-AF65-F5344CB8AC3E}">
        <p14:creationId xmlns:p14="http://schemas.microsoft.com/office/powerpoint/2010/main" val="3918321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3000">
          <p15:clr>
            <a:srgbClr val="5ACBF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itle half photo gradient">
    <p:bg>
      <p:bgPr>
        <a:gradFill flip="none" rotWithShape="1">
          <a:gsLst>
            <a:gs pos="70000">
              <a:schemeClr val="accent3"/>
            </a:gs>
            <a:gs pos="50000">
              <a:schemeClr val="accent2"/>
            </a:gs>
            <a:gs pos="0">
              <a:schemeClr val="accent1"/>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861522-4B83-496F-B783-60079A7F201B}"/>
              </a:ext>
            </a:extLst>
          </p:cNvPr>
          <p:cNvSpPr/>
          <p:nvPr userDrawn="1"/>
        </p:nvSpPr>
        <p:spPr bwMode="auto">
          <a:xfrm>
            <a:off x="5334000" y="0"/>
            <a:ext cx="6858000" cy="685800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Sans Display" pitchFamily="2"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a:t>
            </a:r>
          </a:p>
        </p:txBody>
      </p:sp>
      <p:sp>
        <p:nvSpPr>
          <p:cNvPr id="12" name="Freeform: Shape 11">
            <a:extLst>
              <a:ext uri="{FF2B5EF4-FFF2-40B4-BE49-F238E27FC236}">
                <a16:creationId xmlns:a16="http://schemas.microsoft.com/office/drawing/2014/main" id="{4528345C-E849-484F-6EDB-60DA66ABFF9C}"/>
              </a:ext>
            </a:extLst>
          </p:cNvPr>
          <p:cNvSpPr/>
          <p:nvPr/>
        </p:nvSpPr>
        <p:spPr>
          <a:xfrm>
            <a:off x="-1536171" y="5439314"/>
            <a:ext cx="381" cy="380"/>
          </a:xfrm>
          <a:custGeom>
            <a:avLst/>
            <a:gdLst>
              <a:gd name="connsiteX0" fmla="*/ 381 w 381"/>
              <a:gd name="connsiteY0" fmla="*/ 95 h 380"/>
              <a:gd name="connsiteX1" fmla="*/ 381 w 381"/>
              <a:gd name="connsiteY1" fmla="*/ 381 h 380"/>
              <a:gd name="connsiteX2" fmla="*/ 0 w 381"/>
              <a:gd name="connsiteY2" fmla="*/ 286 h 380"/>
              <a:gd name="connsiteX3" fmla="*/ 0 w 381"/>
              <a:gd name="connsiteY3" fmla="*/ 0 h 380"/>
              <a:gd name="connsiteX4" fmla="*/ 381 w 381"/>
              <a:gd name="connsiteY4" fmla="*/ 95 h 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 h="380">
                <a:moveTo>
                  <a:pt x="381" y="95"/>
                </a:moveTo>
                <a:lnTo>
                  <a:pt x="381" y="381"/>
                </a:lnTo>
                <a:lnTo>
                  <a:pt x="0" y="286"/>
                </a:lnTo>
                <a:lnTo>
                  <a:pt x="0" y="0"/>
                </a:lnTo>
                <a:lnTo>
                  <a:pt x="381" y="95"/>
                </a:lnTo>
                <a:close/>
              </a:path>
            </a:pathLst>
          </a:custGeom>
          <a:solidFill>
            <a:srgbClr val="FFFFFF"/>
          </a:solidFill>
          <a:ln w="952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Sans Display"/>
              <a:ea typeface="+mn-ea"/>
              <a:cs typeface="+mn-cs"/>
            </a:endParaRPr>
          </a:p>
        </p:txBody>
      </p:sp>
      <p:sp>
        <p:nvSpPr>
          <p:cNvPr id="9" name="Picture Placeholder">
            <a:extLst>
              <a:ext uri="{FF2B5EF4-FFF2-40B4-BE49-F238E27FC236}">
                <a16:creationId xmlns:a16="http://schemas.microsoft.com/office/drawing/2014/main" id="{1806F1AA-538C-90BD-DFB1-71403C31CA49}"/>
              </a:ext>
              <a:ext uri="{C183D7F6-B498-43B3-948B-1728B52AA6E4}">
                <adec:decorative xmlns:adec="http://schemas.microsoft.com/office/drawing/2017/decorative" val="1"/>
              </a:ext>
            </a:extLst>
          </p:cNvPr>
          <p:cNvSpPr>
            <a:spLocks noGrp="1"/>
          </p:cNvSpPr>
          <p:nvPr>
            <p:ph type="pic" sz="quarter" idx="11" hasCustomPrompt="1"/>
          </p:nvPr>
        </p:nvSpPr>
        <p:spPr bwMode="ltGray">
          <a:xfrm>
            <a:off x="5334000" y="-8469"/>
            <a:ext cx="6866467" cy="6870841"/>
          </a:xfrm>
          <a:custGeom>
            <a:avLst/>
            <a:gdLst>
              <a:gd name="connsiteX0" fmla="*/ 0 w 6858000"/>
              <a:gd name="connsiteY0" fmla="*/ 1718752 h 6858000"/>
              <a:gd name="connsiteX1" fmla="*/ 1718752 w 6858000"/>
              <a:gd name="connsiteY1" fmla="*/ 0 h 6858000"/>
              <a:gd name="connsiteX2" fmla="*/ 5139248 w 6858000"/>
              <a:gd name="connsiteY2" fmla="*/ 0 h 6858000"/>
              <a:gd name="connsiteX3" fmla="*/ 6858000 w 6858000"/>
              <a:gd name="connsiteY3" fmla="*/ 1718752 h 6858000"/>
              <a:gd name="connsiteX4" fmla="*/ 6858000 w 6858000"/>
              <a:gd name="connsiteY4" fmla="*/ 5139248 h 6858000"/>
              <a:gd name="connsiteX5" fmla="*/ 5139248 w 6858000"/>
              <a:gd name="connsiteY5" fmla="*/ 6858000 h 6858000"/>
              <a:gd name="connsiteX6" fmla="*/ 1718752 w 6858000"/>
              <a:gd name="connsiteY6" fmla="*/ 6858000 h 6858000"/>
              <a:gd name="connsiteX7" fmla="*/ 0 w 6858000"/>
              <a:gd name="connsiteY7" fmla="*/ 5139248 h 6858000"/>
              <a:gd name="connsiteX8" fmla="*/ 0 w 6858000"/>
              <a:gd name="connsiteY8" fmla="*/ 1718752 h 6858000"/>
              <a:gd name="connsiteX0" fmla="*/ 421870 w 7279870"/>
              <a:gd name="connsiteY0" fmla="*/ 1727219 h 6866467"/>
              <a:gd name="connsiteX1" fmla="*/ 421889 w 7279870"/>
              <a:gd name="connsiteY1" fmla="*/ 0 h 6866467"/>
              <a:gd name="connsiteX2" fmla="*/ 5561118 w 7279870"/>
              <a:gd name="connsiteY2" fmla="*/ 8467 h 6866467"/>
              <a:gd name="connsiteX3" fmla="*/ 7279870 w 7279870"/>
              <a:gd name="connsiteY3" fmla="*/ 1727219 h 6866467"/>
              <a:gd name="connsiteX4" fmla="*/ 7279870 w 7279870"/>
              <a:gd name="connsiteY4" fmla="*/ 5147715 h 6866467"/>
              <a:gd name="connsiteX5" fmla="*/ 5561118 w 7279870"/>
              <a:gd name="connsiteY5" fmla="*/ 6866467 h 6866467"/>
              <a:gd name="connsiteX6" fmla="*/ 2140622 w 7279870"/>
              <a:gd name="connsiteY6" fmla="*/ 6866467 h 6866467"/>
              <a:gd name="connsiteX7" fmla="*/ 421870 w 7279870"/>
              <a:gd name="connsiteY7" fmla="*/ 5147715 h 6866467"/>
              <a:gd name="connsiteX8" fmla="*/ 421870 w 7279870"/>
              <a:gd name="connsiteY8" fmla="*/ 1727219 h 6866467"/>
              <a:gd name="connsiteX0" fmla="*/ 0 w 6858000"/>
              <a:gd name="connsiteY0" fmla="*/ 5147715 h 6866467"/>
              <a:gd name="connsiteX1" fmla="*/ 19 w 6858000"/>
              <a:gd name="connsiteY1" fmla="*/ 0 h 6866467"/>
              <a:gd name="connsiteX2" fmla="*/ 5139248 w 6858000"/>
              <a:gd name="connsiteY2" fmla="*/ 8467 h 6866467"/>
              <a:gd name="connsiteX3" fmla="*/ 6858000 w 6858000"/>
              <a:gd name="connsiteY3" fmla="*/ 1727219 h 6866467"/>
              <a:gd name="connsiteX4" fmla="*/ 6858000 w 6858000"/>
              <a:gd name="connsiteY4" fmla="*/ 5147715 h 6866467"/>
              <a:gd name="connsiteX5" fmla="*/ 5139248 w 6858000"/>
              <a:gd name="connsiteY5" fmla="*/ 6866467 h 6866467"/>
              <a:gd name="connsiteX6" fmla="*/ 1718752 w 6858000"/>
              <a:gd name="connsiteY6" fmla="*/ 6866467 h 6866467"/>
              <a:gd name="connsiteX7" fmla="*/ 0 w 6858000"/>
              <a:gd name="connsiteY7" fmla="*/ 5147715 h 6866467"/>
              <a:gd name="connsiteX0" fmla="*/ 0 w 6866467"/>
              <a:gd name="connsiteY0" fmla="*/ 5567401 h 7286153"/>
              <a:gd name="connsiteX1" fmla="*/ 19 w 6866467"/>
              <a:gd name="connsiteY1" fmla="*/ 419686 h 7286153"/>
              <a:gd name="connsiteX2" fmla="*/ 5139248 w 6866467"/>
              <a:gd name="connsiteY2" fmla="*/ 428153 h 7286153"/>
              <a:gd name="connsiteX3" fmla="*/ 6866467 w 6866467"/>
              <a:gd name="connsiteY3" fmla="*/ 419705 h 7286153"/>
              <a:gd name="connsiteX4" fmla="*/ 6858000 w 6866467"/>
              <a:gd name="connsiteY4" fmla="*/ 5567401 h 7286153"/>
              <a:gd name="connsiteX5" fmla="*/ 5139248 w 6866467"/>
              <a:gd name="connsiteY5" fmla="*/ 7286153 h 7286153"/>
              <a:gd name="connsiteX6" fmla="*/ 1718752 w 6866467"/>
              <a:gd name="connsiteY6" fmla="*/ 7286153 h 7286153"/>
              <a:gd name="connsiteX7" fmla="*/ 0 w 6866467"/>
              <a:gd name="connsiteY7" fmla="*/ 5567401 h 7286153"/>
              <a:gd name="connsiteX0" fmla="*/ 0 w 6866467"/>
              <a:gd name="connsiteY0" fmla="*/ 5147715 h 6866467"/>
              <a:gd name="connsiteX1" fmla="*/ 19 w 6866467"/>
              <a:gd name="connsiteY1" fmla="*/ 0 h 6866467"/>
              <a:gd name="connsiteX2" fmla="*/ 6866467 w 6866467"/>
              <a:gd name="connsiteY2" fmla="*/ 19 h 6866467"/>
              <a:gd name="connsiteX3" fmla="*/ 6858000 w 6866467"/>
              <a:gd name="connsiteY3" fmla="*/ 5147715 h 6866467"/>
              <a:gd name="connsiteX4" fmla="*/ 5139248 w 6866467"/>
              <a:gd name="connsiteY4" fmla="*/ 6866467 h 6866467"/>
              <a:gd name="connsiteX5" fmla="*/ 1718752 w 6866467"/>
              <a:gd name="connsiteY5" fmla="*/ 6866467 h 6866467"/>
              <a:gd name="connsiteX6" fmla="*/ 0 w 6866467"/>
              <a:gd name="connsiteY6" fmla="*/ 5147715 h 6866467"/>
              <a:gd name="connsiteX0" fmla="*/ 0 w 6866467"/>
              <a:gd name="connsiteY0" fmla="*/ 5147715 h 7288337"/>
              <a:gd name="connsiteX1" fmla="*/ 19 w 6866467"/>
              <a:gd name="connsiteY1" fmla="*/ 0 h 7288337"/>
              <a:gd name="connsiteX2" fmla="*/ 6866467 w 6866467"/>
              <a:gd name="connsiteY2" fmla="*/ 19 h 7288337"/>
              <a:gd name="connsiteX3" fmla="*/ 6858000 w 6866467"/>
              <a:gd name="connsiteY3" fmla="*/ 6866448 h 7288337"/>
              <a:gd name="connsiteX4" fmla="*/ 5139248 w 6866467"/>
              <a:gd name="connsiteY4" fmla="*/ 6866467 h 7288337"/>
              <a:gd name="connsiteX5" fmla="*/ 1718752 w 6866467"/>
              <a:gd name="connsiteY5" fmla="*/ 6866467 h 7288337"/>
              <a:gd name="connsiteX6" fmla="*/ 0 w 6866467"/>
              <a:gd name="connsiteY6" fmla="*/ 5147715 h 7288337"/>
              <a:gd name="connsiteX0" fmla="*/ 0 w 6866467"/>
              <a:gd name="connsiteY0" fmla="*/ 5147715 h 7444913"/>
              <a:gd name="connsiteX1" fmla="*/ 19 w 6866467"/>
              <a:gd name="connsiteY1" fmla="*/ 0 h 7444913"/>
              <a:gd name="connsiteX2" fmla="*/ 6866467 w 6866467"/>
              <a:gd name="connsiteY2" fmla="*/ 19 h 7444913"/>
              <a:gd name="connsiteX3" fmla="*/ 6858000 w 6866467"/>
              <a:gd name="connsiteY3" fmla="*/ 6866448 h 7444913"/>
              <a:gd name="connsiteX4" fmla="*/ 1718752 w 6866467"/>
              <a:gd name="connsiteY4" fmla="*/ 6866467 h 7444913"/>
              <a:gd name="connsiteX5" fmla="*/ 0 w 6866467"/>
              <a:gd name="connsiteY5" fmla="*/ 5147715 h 7444913"/>
              <a:gd name="connsiteX0" fmla="*/ 0 w 6866467"/>
              <a:gd name="connsiteY0" fmla="*/ 5147715 h 7444913"/>
              <a:gd name="connsiteX1" fmla="*/ 19 w 6866467"/>
              <a:gd name="connsiteY1" fmla="*/ 0 h 7444913"/>
              <a:gd name="connsiteX2" fmla="*/ 6866467 w 6866467"/>
              <a:gd name="connsiteY2" fmla="*/ 19 h 7444913"/>
              <a:gd name="connsiteX3" fmla="*/ 6858000 w 6866467"/>
              <a:gd name="connsiteY3" fmla="*/ 6866448 h 7444913"/>
              <a:gd name="connsiteX4" fmla="*/ 1718752 w 6866467"/>
              <a:gd name="connsiteY4" fmla="*/ 6866467 h 7444913"/>
              <a:gd name="connsiteX5" fmla="*/ 0 w 6866467"/>
              <a:gd name="connsiteY5" fmla="*/ 5147715 h 7444913"/>
              <a:gd name="connsiteX0" fmla="*/ 0 w 6866467"/>
              <a:gd name="connsiteY0" fmla="*/ 5147715 h 7375078"/>
              <a:gd name="connsiteX1" fmla="*/ 19 w 6866467"/>
              <a:gd name="connsiteY1" fmla="*/ 0 h 7375078"/>
              <a:gd name="connsiteX2" fmla="*/ 6866467 w 6866467"/>
              <a:gd name="connsiteY2" fmla="*/ 19 h 7375078"/>
              <a:gd name="connsiteX3" fmla="*/ 6858000 w 6866467"/>
              <a:gd name="connsiteY3" fmla="*/ 6866448 h 7375078"/>
              <a:gd name="connsiteX4" fmla="*/ 1718752 w 6866467"/>
              <a:gd name="connsiteY4" fmla="*/ 6866467 h 7375078"/>
              <a:gd name="connsiteX5" fmla="*/ 0 w 6866467"/>
              <a:gd name="connsiteY5" fmla="*/ 5147715 h 7375078"/>
              <a:gd name="connsiteX0" fmla="*/ 0 w 6866467"/>
              <a:gd name="connsiteY0" fmla="*/ 5147715 h 6870841"/>
              <a:gd name="connsiteX1" fmla="*/ 19 w 6866467"/>
              <a:gd name="connsiteY1" fmla="*/ 0 h 6870841"/>
              <a:gd name="connsiteX2" fmla="*/ 6866467 w 6866467"/>
              <a:gd name="connsiteY2" fmla="*/ 19 h 6870841"/>
              <a:gd name="connsiteX3" fmla="*/ 6858000 w 6866467"/>
              <a:gd name="connsiteY3" fmla="*/ 6866448 h 6870841"/>
              <a:gd name="connsiteX4" fmla="*/ 1718752 w 6866467"/>
              <a:gd name="connsiteY4" fmla="*/ 6866467 h 6870841"/>
              <a:gd name="connsiteX5" fmla="*/ 0 w 6866467"/>
              <a:gd name="connsiteY5" fmla="*/ 5147715 h 687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6467" h="6870841">
                <a:moveTo>
                  <a:pt x="0" y="5147715"/>
                </a:moveTo>
                <a:cubicBezTo>
                  <a:pt x="6" y="3431810"/>
                  <a:pt x="13" y="1715905"/>
                  <a:pt x="19" y="0"/>
                </a:cubicBezTo>
                <a:lnTo>
                  <a:pt x="6866467" y="19"/>
                </a:lnTo>
                <a:cubicBezTo>
                  <a:pt x="6863645" y="1715918"/>
                  <a:pt x="6862233" y="3433233"/>
                  <a:pt x="6858000" y="6866448"/>
                </a:cubicBezTo>
                <a:cubicBezTo>
                  <a:pt x="6016982" y="6876323"/>
                  <a:pt x="2897101" y="6866467"/>
                  <a:pt x="1718752" y="6866467"/>
                </a:cubicBezTo>
                <a:cubicBezTo>
                  <a:pt x="769511" y="6866467"/>
                  <a:pt x="0" y="6096956"/>
                  <a:pt x="0" y="5147715"/>
                </a:cubicBezTo>
                <a:close/>
              </a:path>
            </a:pathLst>
          </a:custGeo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3" name="Graphic 13" descr="AI Business Solutions">
            <a:extLst>
              <a:ext uri="{FF2B5EF4-FFF2-40B4-BE49-F238E27FC236}">
                <a16:creationId xmlns:a16="http://schemas.microsoft.com/office/drawing/2014/main" id="{8181066C-E06B-AA6F-F914-6E899D49F14A}"/>
              </a:ext>
              <a:ext uri="{C183D7F6-B498-43B3-948B-1728B52AA6E4}">
                <adec:decorative xmlns:adec="http://schemas.microsoft.com/office/drawing/2017/decorative" val="0"/>
              </a:ext>
            </a:extLst>
          </p:cNvPr>
          <p:cNvPicPr/>
          <p:nvPr userDrawn="1"/>
        </p:nvPicPr>
        <p:blipFill>
          <a:blip r:embed="rId3"/>
          <a:srcRect/>
          <a:stretch/>
        </p:blipFill>
        <p:spPr bwMode="black">
          <a:xfrm>
            <a:off x="509955" y="510939"/>
            <a:ext cx="2859208" cy="447467"/>
          </a:xfrm>
          <a:prstGeom prst="rect">
            <a:avLst/>
          </a:prstGeom>
        </p:spPr>
      </p:pic>
    </p:spTree>
    <p:extLst>
      <p:ext uri="{BB962C8B-B14F-4D97-AF65-F5344CB8AC3E}">
        <p14:creationId xmlns:p14="http://schemas.microsoft.com/office/powerpoint/2010/main" val="12771409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3000">
          <p15:clr>
            <a:srgbClr val="5ACBF0"/>
          </p15:clr>
        </p15:guide>
      </p15:sldGuideLst>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Title full bleed">
    <p:bg>
      <p:bgRef idx="1001">
        <a:schemeClr val="bg1"/>
      </p:bgRef>
    </p:bg>
    <p:spTree>
      <p:nvGrpSpPr>
        <p:cNvPr id="1" name=""/>
        <p:cNvGrpSpPr/>
        <p:nvPr/>
      </p:nvGrpSpPr>
      <p:grpSpPr>
        <a:xfrm>
          <a:off x="0" y="0"/>
          <a:ext cx="0" cy="0"/>
          <a:chOff x="0" y="0"/>
          <a:chExt cx="0" cy="0"/>
        </a:xfrm>
      </p:grpSpPr>
      <p:sp>
        <p:nvSpPr>
          <p:cNvPr id="11" name="Picture Placeholder 7">
            <a:extLst>
              <a:ext uri="{FF2B5EF4-FFF2-40B4-BE49-F238E27FC236}">
                <a16:creationId xmlns:a16="http://schemas.microsoft.com/office/drawing/2014/main" id="{3744428B-F33A-167F-086A-10C6A5C48086}"/>
              </a:ext>
              <a:ext uri="{C183D7F6-B498-43B3-948B-1728B52AA6E4}">
                <adec:decorative xmlns:adec="http://schemas.microsoft.com/office/drawing/2017/decorative" val="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8" name="Rectangle 7">
            <a:extLst>
              <a:ext uri="{FF2B5EF4-FFF2-40B4-BE49-F238E27FC236}">
                <a16:creationId xmlns:a16="http://schemas.microsoft.com/office/drawing/2014/main" id="{41141BCD-4908-A180-DA3B-8BA7D7488590}"/>
              </a:ext>
              <a:ext uri="{C183D7F6-B498-43B3-948B-1728B52AA6E4}">
                <adec:decorative xmlns:adec="http://schemas.microsoft.com/office/drawing/2017/decorative" val="1"/>
              </a:ext>
            </a:extLst>
          </p:cNvPr>
          <p:cNvSpPr/>
          <p:nvPr userDrawn="1"/>
        </p:nvSpPr>
        <p:spPr bwMode="auto">
          <a:xfrm>
            <a:off x="0" y="-2"/>
            <a:ext cx="11603737" cy="6858002"/>
          </a:xfrm>
          <a:prstGeom prst="rect">
            <a:avLst/>
          </a:prstGeom>
          <a:gradFill flip="none" rotWithShape="1">
            <a:gsLst>
              <a:gs pos="0">
                <a:srgbClr val="000000">
                  <a:alpha val="90000"/>
                </a:srgbClr>
              </a:gs>
              <a:gs pos="100000">
                <a:srgbClr val="000000">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Sans Display" pitchFamily="2"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a:t>
            </a:r>
          </a:p>
        </p:txBody>
      </p:sp>
      <p:pic>
        <p:nvPicPr>
          <p:cNvPr id="4" name="Graphic 13" descr="AI Business Solutions">
            <a:extLst>
              <a:ext uri="{FF2B5EF4-FFF2-40B4-BE49-F238E27FC236}">
                <a16:creationId xmlns:a16="http://schemas.microsoft.com/office/drawing/2014/main" id="{A2DFC996-2A30-22C1-1F98-70826AF75B8A}"/>
              </a:ext>
              <a:ext uri="{C183D7F6-B498-43B3-948B-1728B52AA6E4}">
                <adec:decorative xmlns:adec="http://schemas.microsoft.com/office/drawing/2017/decorative" val="0"/>
              </a:ext>
            </a:extLst>
          </p:cNvPr>
          <p:cNvPicPr>
            <a:picLocks noGrp="1" noRot="1" noMove="1" noResize="1" noEditPoints="1" noAdjustHandles="1" noChangeArrowheads="1" noChangeShapeType="1" noCrop="1"/>
          </p:cNvPicPr>
          <p:nvPr userDrawn="1"/>
        </p:nvPicPr>
        <p:blipFill>
          <a:blip r:embed="rId3"/>
          <a:srcRect/>
          <a:stretch/>
        </p:blipFill>
        <p:spPr bwMode="black">
          <a:xfrm>
            <a:off x="509955" y="510939"/>
            <a:ext cx="2859208" cy="447467"/>
          </a:xfrm>
          <a:prstGeom prst="rect">
            <a:avLst/>
          </a:prstGeom>
        </p:spPr>
      </p:pic>
    </p:spTree>
    <p:extLst>
      <p:ext uri="{BB962C8B-B14F-4D97-AF65-F5344CB8AC3E}">
        <p14:creationId xmlns:p14="http://schemas.microsoft.com/office/powerpoint/2010/main" val="40663870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2" name="Graphic 13" descr="AI Business Solutions">
            <a:extLst>
              <a:ext uri="{FF2B5EF4-FFF2-40B4-BE49-F238E27FC236}">
                <a16:creationId xmlns:a16="http://schemas.microsoft.com/office/drawing/2014/main" id="{380009A5-A8E2-A966-DBF7-1A3AB0E04F30}"/>
              </a:ext>
              <a:ext uri="{C183D7F6-B498-43B3-948B-1728B52AA6E4}">
                <adec:decorative xmlns:adec="http://schemas.microsoft.com/office/drawing/2017/decorative" val="0"/>
              </a:ext>
            </a:extLst>
          </p:cNvPr>
          <p:cNvPicPr>
            <a:picLocks noGrp="1" noRot="1" noMove="1" noResize="1" noEditPoints="1" noAdjustHandles="1" noChangeArrowheads="1" noChangeShapeType="1" noCrop="1"/>
          </p:cNvPicPr>
          <p:nvPr userDrawn="1"/>
        </p:nvPicPr>
        <p:blipFill>
          <a:blip r:embed="rId2"/>
          <a:srcRect/>
          <a:stretch/>
        </p:blipFill>
        <p:spPr bwMode="black">
          <a:xfrm>
            <a:off x="508073" y="510939"/>
            <a:ext cx="2862972" cy="447467"/>
          </a:xfrm>
          <a:prstGeom prst="rect">
            <a:avLst/>
          </a:prstGeom>
        </p:spPr>
      </p:pic>
    </p:spTree>
    <p:extLst>
      <p:ext uri="{BB962C8B-B14F-4D97-AF65-F5344CB8AC3E}">
        <p14:creationId xmlns:p14="http://schemas.microsoft.com/office/powerpoint/2010/main" val="3221761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Agenda 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67255"/>
            <a:ext cx="7315200" cy="553998"/>
          </a:xfrm>
        </p:spPr>
        <p:txBody>
          <a:bodyPr/>
          <a:lstStyle>
            <a:lvl1pPr>
              <a:defRPr/>
            </a:lvl1pPr>
          </a:lstStyle>
          <a:p>
            <a:r>
              <a:rPr lang="en-US"/>
              <a:t>Click to edit Master title style</a:t>
            </a:r>
          </a:p>
        </p:txBody>
      </p:sp>
      <p:sp>
        <p:nvSpPr>
          <p:cNvPr id="4" name="Text Placeholder 3"/>
          <p:cNvSpPr>
            <a:spLocks noGrp="1"/>
          </p:cNvSpPr>
          <p:nvPr>
            <p:ph type="body" sz="quarter" idx="10"/>
          </p:nvPr>
        </p:nvSpPr>
        <p:spPr>
          <a:xfrm>
            <a:off x="588262" y="1435100"/>
            <a:ext cx="7315200" cy="1661993"/>
          </a:xfrm>
        </p:spPr>
        <p:txBody>
          <a:bodyPr wrap="square">
            <a:spAutoFit/>
          </a:bodyPr>
          <a:lstStyle>
            <a:lvl1pPr marL="0" indent="0">
              <a:spcBef>
                <a:spcPts val="1224"/>
              </a:spcBef>
              <a:buClr>
                <a:schemeClr val="tx1"/>
              </a:buClr>
              <a:buFont typeface="Wingdings" panose="05000000000000000000" pitchFamily="2" charset="2"/>
              <a:buNone/>
              <a:defRPr lang="en-US" dirty="0" smtClean="0"/>
            </a:lvl1pPr>
            <a:lvl2pPr marL="255588" indent="0">
              <a:buFont typeface="Wingdings" panose="05000000000000000000" pitchFamily="2" charset="2"/>
              <a:buNone/>
              <a:defRPr lang="en-US" dirty="0" smtClean="0"/>
            </a:lvl2pPr>
            <a:lvl3pPr marL="450850" indent="0">
              <a:buFont typeface="Wingdings" panose="05000000000000000000" pitchFamily="2" charset="2"/>
              <a:buNone/>
              <a:tabLst/>
              <a:defRPr lang="en-US" dirty="0" smtClean="0"/>
            </a:lvl3pPr>
            <a:lvl4pPr marL="652462" indent="0">
              <a:buFont typeface="Wingdings" panose="05000000000000000000" pitchFamily="2" charset="2"/>
              <a:buNone/>
              <a:defRPr lang="en-US" dirty="0" smtClean="0"/>
            </a:lvl4pPr>
            <a:lvl5pPr marL="854075" indent="0">
              <a:buFont typeface="Wingdings" panose="05000000000000000000" pitchFamily="2" charset="2"/>
              <a:buNone/>
              <a:tabLst/>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9">
            <a:extLst>
              <a:ext uri="{FF2B5EF4-FFF2-40B4-BE49-F238E27FC236}">
                <a16:creationId xmlns:a16="http://schemas.microsoft.com/office/drawing/2014/main" id="{2AC1147F-210E-76C9-03B1-8219F127FF76}"/>
              </a:ext>
              <a:ext uri="{C183D7F6-B498-43B3-948B-1728B52AA6E4}">
                <adec:decorative xmlns:adec="http://schemas.microsoft.com/office/drawing/2017/decorative" val="1"/>
              </a:ext>
            </a:extLst>
          </p:cNvPr>
          <p:cNvSpPr>
            <a:spLocks noGrp="1"/>
          </p:cNvSpPr>
          <p:nvPr>
            <p:ph type="pic" sz="quarter" idx="12" hasCustomPrompt="1"/>
          </p:nvPr>
        </p:nvSpPr>
        <p:spPr bwMode="ltGray">
          <a:xfrm>
            <a:off x="8623438" y="-8469"/>
            <a:ext cx="3568562" cy="6868948"/>
          </a:xfrm>
          <a:custGeom>
            <a:avLst/>
            <a:gdLst>
              <a:gd name="connsiteX0" fmla="*/ 19 w 3568562"/>
              <a:gd name="connsiteY0" fmla="*/ 0 h 6868948"/>
              <a:gd name="connsiteX1" fmla="*/ 3568562 w 3568562"/>
              <a:gd name="connsiteY1" fmla="*/ 10 h 6868948"/>
              <a:gd name="connsiteX2" fmla="*/ 3568562 w 3568562"/>
              <a:gd name="connsiteY2" fmla="*/ 6868948 h 6868948"/>
              <a:gd name="connsiteX3" fmla="*/ 3263466 w 3568562"/>
              <a:gd name="connsiteY3" fmla="*/ 6868452 h 6868948"/>
              <a:gd name="connsiteX4" fmla="*/ 1718752 w 3568562"/>
              <a:gd name="connsiteY4" fmla="*/ 6866467 h 6868948"/>
              <a:gd name="connsiteX5" fmla="*/ 0 w 3568562"/>
              <a:gd name="connsiteY5" fmla="*/ 5147715 h 6868948"/>
              <a:gd name="connsiteX6" fmla="*/ 19 w 3568562"/>
              <a:gd name="connsiteY6" fmla="*/ 0 h 6868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68562" h="6868948">
                <a:moveTo>
                  <a:pt x="19" y="0"/>
                </a:moveTo>
                <a:lnTo>
                  <a:pt x="3568562" y="10"/>
                </a:lnTo>
                <a:lnTo>
                  <a:pt x="3568562" y="6868948"/>
                </a:lnTo>
                <a:lnTo>
                  <a:pt x="3263466" y="6868452"/>
                </a:lnTo>
                <a:cubicBezTo>
                  <a:pt x="2644823" y="6867430"/>
                  <a:pt x="2086986" y="6866467"/>
                  <a:pt x="1718752" y="6866467"/>
                </a:cubicBezTo>
                <a:cubicBezTo>
                  <a:pt x="769511" y="6866467"/>
                  <a:pt x="0" y="6096956"/>
                  <a:pt x="0" y="5147715"/>
                </a:cubicBezTo>
                <a:cubicBezTo>
                  <a:pt x="6" y="3431810"/>
                  <a:pt x="13" y="1715905"/>
                  <a:pt x="19" y="0"/>
                </a:cubicBezTo>
                <a:close/>
              </a:path>
            </a:pathLst>
          </a:custGeom>
          <a:blipFill>
            <a:blip r:embed="rId2"/>
            <a:stretch>
              <a:fillRect/>
            </a:stretch>
          </a:blipFill>
        </p:spPr>
        <p:txBody>
          <a:bodyPr wrap="square" lIns="0" tIns="2377440" rIns="0" anchor="t" anchorCtr="0">
            <a:noAutofit/>
          </a:bodyPr>
          <a:lstStyle>
            <a:lvl1pPr marL="0" indent="0" algn="ctr">
              <a:lnSpc>
                <a:spcPct val="100000"/>
              </a:lnSpc>
              <a:buNone/>
              <a:defRPr sz="1400" b="1">
                <a:solidFill>
                  <a:srgbClr val="000000"/>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40618087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3730">
          <p15:clr>
            <a:srgbClr val="5ACBF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Agenda 0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BB3FA96-19FC-48A6-A985-267EB2138E23}"/>
              </a:ext>
              <a:ext uri="{C183D7F6-B498-43B3-948B-1728B52AA6E4}">
                <adec:decorative xmlns:adec="http://schemas.microsoft.com/office/drawing/2017/decorative" val="1"/>
              </a:ext>
            </a:extLst>
          </p:cNvPr>
          <p:cNvSpPr/>
          <p:nvPr userDrawn="1"/>
        </p:nvSpPr>
        <p:spPr bwMode="hidden">
          <a:xfrm>
            <a:off x="0" y="0"/>
            <a:ext cx="12192000" cy="120898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Sans Display" pitchFamily="2" charset="0"/>
            </a:endParaRPr>
          </a:p>
        </p:txBody>
      </p:sp>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lvl1pPr>
              <a:defRPr>
                <a:solidFill>
                  <a:schemeClr val="tx1"/>
                </a:solidFill>
              </a:defRPr>
            </a:lvl1p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666187"/>
            <a:ext cx="2532063" cy="492443"/>
          </a:xfr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504387"/>
            <a:ext cx="2532063" cy="1661993"/>
          </a:xfrm>
        </p:spPr>
        <p:txBody>
          <a:bodyPr wrap="square">
            <a:spAutoFit/>
          </a:bodyPr>
          <a:lstStyle>
            <a:lvl1pPr marL="141288" indent="-141288">
              <a:defRPr lang="en-US" sz="1600" dirty="0">
                <a:solidFill>
                  <a:schemeClr val="tx1"/>
                </a:solidFill>
              </a:defRPr>
            </a:lvl1pPr>
            <a:lvl2pPr marL="285750" indent="-125413">
              <a:defRPr lang="en-US" sz="1400" dirty="0">
                <a:solidFill>
                  <a:schemeClr val="tx1"/>
                </a:solidFill>
              </a:defRPr>
            </a:lvl2pPr>
            <a:lvl3pPr marL="438150" indent="-133350">
              <a:defRPr lang="en-US" sz="1400" dirty="0">
                <a:solidFill>
                  <a:schemeClr val="tx1"/>
                </a:solidFill>
              </a:defRPr>
            </a:lvl3pPr>
            <a:lvl4pPr marL="566738" indent="-114300">
              <a:defRPr lang="en-US" sz="1400" dirty="0">
                <a:solidFill>
                  <a:schemeClr val="tx1"/>
                </a:solidFill>
              </a:defRPr>
            </a:lvl4pPr>
            <a:lvl5pPr marL="685800" indent="-109538">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666187"/>
            <a:ext cx="2533650" cy="492443"/>
          </a:xfr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504387"/>
            <a:ext cx="2532063" cy="1661993"/>
          </a:xfrm>
        </p:spPr>
        <p:txBody>
          <a:bodyPr wrap="square">
            <a:spAutoFit/>
          </a:bodyPr>
          <a:lstStyle>
            <a:lvl1pPr marL="141288" indent="-141288">
              <a:defRPr lang="en-US" sz="1600" dirty="0">
                <a:solidFill>
                  <a:schemeClr val="tx1"/>
                </a:solidFill>
              </a:defRPr>
            </a:lvl1pPr>
            <a:lvl2pPr marL="285750" indent="-125413">
              <a:defRPr lang="en-US" sz="1400" dirty="0">
                <a:solidFill>
                  <a:schemeClr val="tx1"/>
                </a:solidFill>
              </a:defRPr>
            </a:lvl2pPr>
            <a:lvl3pPr marL="438150" indent="-133350">
              <a:defRPr lang="en-US" sz="1400" dirty="0">
                <a:solidFill>
                  <a:schemeClr val="tx1"/>
                </a:solidFill>
              </a:defRPr>
            </a:lvl3pPr>
            <a:lvl4pPr marL="566738" indent="-114300">
              <a:defRPr lang="en-US" sz="1400" dirty="0">
                <a:solidFill>
                  <a:schemeClr val="tx1"/>
                </a:solidFill>
              </a:defRPr>
            </a:lvl4pPr>
            <a:lvl5pPr marL="685800" indent="-109538">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666187"/>
            <a:ext cx="2532063" cy="492443"/>
          </a:xfr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504387"/>
            <a:ext cx="2532063" cy="1661993"/>
          </a:xfrm>
        </p:spPr>
        <p:txBody>
          <a:bodyPr wrap="square">
            <a:spAutoFit/>
          </a:bodyPr>
          <a:lstStyle>
            <a:lvl1pPr marL="141288" indent="-141288">
              <a:defRPr lang="en-US" sz="1600" dirty="0">
                <a:solidFill>
                  <a:schemeClr val="tx1"/>
                </a:solidFill>
              </a:defRPr>
            </a:lvl1pPr>
            <a:lvl2pPr marL="285750" indent="-125413">
              <a:defRPr lang="en-US" sz="1400" dirty="0">
                <a:solidFill>
                  <a:schemeClr val="tx1"/>
                </a:solidFill>
              </a:defRPr>
            </a:lvl2pPr>
            <a:lvl3pPr marL="438150" indent="-133350">
              <a:defRPr lang="en-US" sz="1400" dirty="0">
                <a:solidFill>
                  <a:schemeClr val="tx1"/>
                </a:solidFill>
              </a:defRPr>
            </a:lvl3pPr>
            <a:lvl4pPr marL="566738" indent="-114300">
              <a:defRPr lang="en-US" sz="1400" dirty="0">
                <a:solidFill>
                  <a:schemeClr val="tx1"/>
                </a:solidFill>
              </a:defRPr>
            </a:lvl4pPr>
            <a:lvl5pPr marL="685800" indent="-109538">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666187"/>
            <a:ext cx="2533650" cy="492443"/>
          </a:xfrm>
        </p:spPr>
        <p:txBody>
          <a:bodyPr anchor="t"/>
          <a:lstStyle>
            <a:lvl1pPr marL="0" indent="0">
              <a:spcBef>
                <a:spcPts val="0"/>
              </a:spcBef>
              <a:buNone/>
              <a:defRPr sz="16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504387"/>
            <a:ext cx="2532063" cy="1661993"/>
          </a:xfrm>
        </p:spPr>
        <p:txBody>
          <a:bodyPr wrap="square">
            <a:spAutoFit/>
          </a:bodyPr>
          <a:lstStyle>
            <a:lvl1pPr marL="141288" indent="-141288">
              <a:defRPr lang="en-US" sz="1600" dirty="0">
                <a:solidFill>
                  <a:schemeClr val="tx1"/>
                </a:solidFill>
              </a:defRPr>
            </a:lvl1pPr>
            <a:lvl2pPr marL="285750" indent="-125413">
              <a:defRPr lang="en-US" sz="1400" dirty="0">
                <a:solidFill>
                  <a:schemeClr val="tx1"/>
                </a:solidFill>
              </a:defRPr>
            </a:lvl2pPr>
            <a:lvl3pPr marL="438150" indent="-133350">
              <a:defRPr lang="en-US" sz="1400" dirty="0">
                <a:solidFill>
                  <a:schemeClr val="tx1"/>
                </a:solidFill>
              </a:defRPr>
            </a:lvl3pPr>
            <a:lvl4pPr marL="566738" indent="-114300">
              <a:defRPr lang="en-US" sz="1400" dirty="0">
                <a:solidFill>
                  <a:schemeClr val="tx1"/>
                </a:solidFill>
              </a:defRPr>
            </a:lvl4pPr>
            <a:lvl5pPr marL="685800" indent="-109538">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7" name="Group 6">
            <a:extLst>
              <a:ext uri="{FF2B5EF4-FFF2-40B4-BE49-F238E27FC236}">
                <a16:creationId xmlns:a16="http://schemas.microsoft.com/office/drawing/2014/main" id="{CCCF4131-8CCF-4171-B985-EAF865CC55EF}"/>
              </a:ext>
              <a:ext uri="{C183D7F6-B498-43B3-948B-1728B52AA6E4}">
                <adec:decorative xmlns:adec="http://schemas.microsoft.com/office/drawing/2017/decorative" val="1"/>
              </a:ext>
            </a:extLst>
          </p:cNvPr>
          <p:cNvGrpSpPr/>
          <p:nvPr userDrawn="1"/>
        </p:nvGrpSpPr>
        <p:grpSpPr bwMode="black">
          <a:xfrm>
            <a:off x="10798157" y="457199"/>
            <a:ext cx="1100156" cy="564349"/>
            <a:chOff x="9946913" y="171645"/>
            <a:chExt cx="1656824" cy="849904"/>
          </a:xfrm>
          <a:solidFill>
            <a:schemeClr val="tx2"/>
          </a:solidFill>
        </p:grpSpPr>
        <p:sp>
          <p:nvSpPr>
            <p:cNvPr id="6" name="Graphic 4">
              <a:extLst>
                <a:ext uri="{FF2B5EF4-FFF2-40B4-BE49-F238E27FC236}">
                  <a16:creationId xmlns:a16="http://schemas.microsoft.com/office/drawing/2014/main" id="{494D7464-294F-4164-ACF7-0EDEA0812105}"/>
                </a:ext>
              </a:extLst>
            </p:cNvPr>
            <p:cNvSpPr/>
            <p:nvPr/>
          </p:nvSpPr>
          <p:spPr bwMode="black">
            <a:xfrm>
              <a:off x="9946913" y="171645"/>
              <a:ext cx="521444" cy="849904"/>
            </a:xfrm>
            <a:custGeom>
              <a:avLst/>
              <a:gdLst>
                <a:gd name="connsiteX0" fmla="*/ 0 w 1187037"/>
                <a:gd name="connsiteY0" fmla="*/ 203666 h 1934760"/>
                <a:gd name="connsiteX1" fmla="*/ 56674 w 1187037"/>
                <a:gd name="connsiteY1" fmla="*/ 62696 h 1934760"/>
                <a:gd name="connsiteX2" fmla="*/ 344710 w 1187037"/>
                <a:gd name="connsiteY2" fmla="*/ 56695 h 1934760"/>
                <a:gd name="connsiteX3" fmla="*/ 1124331 w 1187037"/>
                <a:gd name="connsiteY3" fmla="*/ 804408 h 1934760"/>
                <a:gd name="connsiteX4" fmla="*/ 1187006 w 1187037"/>
                <a:gd name="connsiteY4" fmla="*/ 947187 h 1934760"/>
                <a:gd name="connsiteX5" fmla="*/ 1130332 w 1187037"/>
                <a:gd name="connsiteY5" fmla="*/ 1092444 h 1934760"/>
                <a:gd name="connsiteX6" fmla="*/ 382619 w 1187037"/>
                <a:gd name="connsiteY6" fmla="*/ 1872065 h 1934760"/>
                <a:gd name="connsiteX7" fmla="*/ 94583 w 1187037"/>
                <a:gd name="connsiteY7" fmla="*/ 1878066 h 1934760"/>
                <a:gd name="connsiteX8" fmla="*/ 88583 w 1187037"/>
                <a:gd name="connsiteY8" fmla="*/ 1590030 h 1934760"/>
                <a:gd name="connsiteX9" fmla="*/ 695325 w 1187037"/>
                <a:gd name="connsiteY9" fmla="*/ 957474 h 1934760"/>
                <a:gd name="connsiteX10" fmla="*/ 62675 w 1187037"/>
                <a:gd name="connsiteY10" fmla="*/ 350732 h 1934760"/>
                <a:gd name="connsiteX11" fmla="*/ 0 w 1187037"/>
                <a:gd name="connsiteY11" fmla="*/ 203666 h 193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87037" h="1934760">
                  <a:moveTo>
                    <a:pt x="0" y="203666"/>
                  </a:moveTo>
                  <a:cubicBezTo>
                    <a:pt x="0" y="152993"/>
                    <a:pt x="18860" y="102225"/>
                    <a:pt x="56674" y="62696"/>
                  </a:cubicBezTo>
                  <a:cubicBezTo>
                    <a:pt x="134493" y="-18457"/>
                    <a:pt x="263462" y="-21219"/>
                    <a:pt x="344710" y="56695"/>
                  </a:cubicBezTo>
                  <a:lnTo>
                    <a:pt x="1124331" y="804408"/>
                  </a:lnTo>
                  <a:cubicBezTo>
                    <a:pt x="1163288" y="841841"/>
                    <a:pt x="1185863" y="893181"/>
                    <a:pt x="1187006" y="947187"/>
                  </a:cubicBezTo>
                  <a:cubicBezTo>
                    <a:pt x="1187958" y="1000813"/>
                    <a:pt x="1167765" y="1053486"/>
                    <a:pt x="1130332" y="1092444"/>
                  </a:cubicBezTo>
                  <a:lnTo>
                    <a:pt x="382619" y="1872065"/>
                  </a:lnTo>
                  <a:cubicBezTo>
                    <a:pt x="304800" y="1953218"/>
                    <a:pt x="175831" y="1955980"/>
                    <a:pt x="94583" y="1878066"/>
                  </a:cubicBezTo>
                  <a:cubicBezTo>
                    <a:pt x="13335" y="1800151"/>
                    <a:pt x="10668" y="1671278"/>
                    <a:pt x="88583" y="1590030"/>
                  </a:cubicBezTo>
                  <a:lnTo>
                    <a:pt x="695325" y="957474"/>
                  </a:lnTo>
                  <a:lnTo>
                    <a:pt x="62675" y="350732"/>
                  </a:lnTo>
                  <a:cubicBezTo>
                    <a:pt x="20955" y="310727"/>
                    <a:pt x="0" y="257292"/>
                    <a:pt x="0" y="203666"/>
                  </a:cubicBezTo>
                  <a:close/>
                </a:path>
              </a:pathLst>
            </a:custGeom>
            <a:grpFill/>
            <a:ln w="952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Sans Display"/>
                <a:ea typeface="+mn-ea"/>
                <a:cs typeface="+mn-cs"/>
              </a:endParaRPr>
            </a:p>
          </p:txBody>
        </p:sp>
        <p:sp>
          <p:nvSpPr>
            <p:cNvPr id="15" name="Graphic 4">
              <a:extLst>
                <a:ext uri="{FF2B5EF4-FFF2-40B4-BE49-F238E27FC236}">
                  <a16:creationId xmlns:a16="http://schemas.microsoft.com/office/drawing/2014/main" id="{8773D37F-9426-48AF-9E30-19EA4A3E4F07}"/>
                </a:ext>
              </a:extLst>
            </p:cNvPr>
            <p:cNvSpPr/>
            <p:nvPr userDrawn="1"/>
          </p:nvSpPr>
          <p:spPr bwMode="black">
            <a:xfrm>
              <a:off x="10689786" y="171645"/>
              <a:ext cx="521445" cy="849904"/>
            </a:xfrm>
            <a:custGeom>
              <a:avLst/>
              <a:gdLst>
                <a:gd name="connsiteX0" fmla="*/ 0 w 1187037"/>
                <a:gd name="connsiteY0" fmla="*/ 203666 h 1934760"/>
                <a:gd name="connsiteX1" fmla="*/ 56674 w 1187037"/>
                <a:gd name="connsiteY1" fmla="*/ 62696 h 1934760"/>
                <a:gd name="connsiteX2" fmla="*/ 344710 w 1187037"/>
                <a:gd name="connsiteY2" fmla="*/ 56695 h 1934760"/>
                <a:gd name="connsiteX3" fmla="*/ 1124331 w 1187037"/>
                <a:gd name="connsiteY3" fmla="*/ 804408 h 1934760"/>
                <a:gd name="connsiteX4" fmla="*/ 1187006 w 1187037"/>
                <a:gd name="connsiteY4" fmla="*/ 947187 h 1934760"/>
                <a:gd name="connsiteX5" fmla="*/ 1130332 w 1187037"/>
                <a:gd name="connsiteY5" fmla="*/ 1092444 h 1934760"/>
                <a:gd name="connsiteX6" fmla="*/ 382619 w 1187037"/>
                <a:gd name="connsiteY6" fmla="*/ 1872065 h 1934760"/>
                <a:gd name="connsiteX7" fmla="*/ 94583 w 1187037"/>
                <a:gd name="connsiteY7" fmla="*/ 1878066 h 1934760"/>
                <a:gd name="connsiteX8" fmla="*/ 88583 w 1187037"/>
                <a:gd name="connsiteY8" fmla="*/ 1590030 h 1934760"/>
                <a:gd name="connsiteX9" fmla="*/ 695325 w 1187037"/>
                <a:gd name="connsiteY9" fmla="*/ 957474 h 1934760"/>
                <a:gd name="connsiteX10" fmla="*/ 62675 w 1187037"/>
                <a:gd name="connsiteY10" fmla="*/ 350732 h 1934760"/>
                <a:gd name="connsiteX11" fmla="*/ 0 w 1187037"/>
                <a:gd name="connsiteY11" fmla="*/ 203666 h 193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87037" h="1934760">
                  <a:moveTo>
                    <a:pt x="0" y="203666"/>
                  </a:moveTo>
                  <a:cubicBezTo>
                    <a:pt x="0" y="152993"/>
                    <a:pt x="18860" y="102225"/>
                    <a:pt x="56674" y="62696"/>
                  </a:cubicBezTo>
                  <a:cubicBezTo>
                    <a:pt x="134493" y="-18457"/>
                    <a:pt x="263462" y="-21219"/>
                    <a:pt x="344710" y="56695"/>
                  </a:cubicBezTo>
                  <a:lnTo>
                    <a:pt x="1124331" y="804408"/>
                  </a:lnTo>
                  <a:cubicBezTo>
                    <a:pt x="1163288" y="841841"/>
                    <a:pt x="1185863" y="893181"/>
                    <a:pt x="1187006" y="947187"/>
                  </a:cubicBezTo>
                  <a:cubicBezTo>
                    <a:pt x="1187958" y="1000813"/>
                    <a:pt x="1167765" y="1053486"/>
                    <a:pt x="1130332" y="1092444"/>
                  </a:cubicBezTo>
                  <a:lnTo>
                    <a:pt x="382619" y="1872065"/>
                  </a:lnTo>
                  <a:cubicBezTo>
                    <a:pt x="304800" y="1953218"/>
                    <a:pt x="175831" y="1955980"/>
                    <a:pt x="94583" y="1878066"/>
                  </a:cubicBezTo>
                  <a:cubicBezTo>
                    <a:pt x="13335" y="1800151"/>
                    <a:pt x="10668" y="1671278"/>
                    <a:pt x="88583" y="1590030"/>
                  </a:cubicBezTo>
                  <a:lnTo>
                    <a:pt x="695325" y="957474"/>
                  </a:lnTo>
                  <a:lnTo>
                    <a:pt x="62675" y="350732"/>
                  </a:lnTo>
                  <a:cubicBezTo>
                    <a:pt x="20955" y="310727"/>
                    <a:pt x="0" y="257292"/>
                    <a:pt x="0" y="203666"/>
                  </a:cubicBezTo>
                  <a:close/>
                </a:path>
              </a:pathLst>
            </a:custGeom>
            <a:grpFill/>
            <a:ln w="952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Sans Display"/>
                <a:ea typeface="+mn-ea"/>
                <a:cs typeface="+mn-cs"/>
              </a:endParaRPr>
            </a:p>
          </p:txBody>
        </p:sp>
        <p:sp>
          <p:nvSpPr>
            <p:cNvPr id="16" name="Graphic 4">
              <a:extLst>
                <a:ext uri="{FF2B5EF4-FFF2-40B4-BE49-F238E27FC236}">
                  <a16:creationId xmlns:a16="http://schemas.microsoft.com/office/drawing/2014/main" id="{26D5F151-C3B9-4DC3-A552-E8B16BA82E44}"/>
                </a:ext>
              </a:extLst>
            </p:cNvPr>
            <p:cNvSpPr/>
            <p:nvPr userDrawn="1"/>
          </p:nvSpPr>
          <p:spPr bwMode="black">
            <a:xfrm>
              <a:off x="11082293" y="171645"/>
              <a:ext cx="521444" cy="849904"/>
            </a:xfrm>
            <a:custGeom>
              <a:avLst/>
              <a:gdLst>
                <a:gd name="connsiteX0" fmla="*/ 0 w 1187037"/>
                <a:gd name="connsiteY0" fmla="*/ 203666 h 1934760"/>
                <a:gd name="connsiteX1" fmla="*/ 56674 w 1187037"/>
                <a:gd name="connsiteY1" fmla="*/ 62696 h 1934760"/>
                <a:gd name="connsiteX2" fmla="*/ 344710 w 1187037"/>
                <a:gd name="connsiteY2" fmla="*/ 56695 h 1934760"/>
                <a:gd name="connsiteX3" fmla="*/ 1124331 w 1187037"/>
                <a:gd name="connsiteY3" fmla="*/ 804408 h 1934760"/>
                <a:gd name="connsiteX4" fmla="*/ 1187006 w 1187037"/>
                <a:gd name="connsiteY4" fmla="*/ 947187 h 1934760"/>
                <a:gd name="connsiteX5" fmla="*/ 1130332 w 1187037"/>
                <a:gd name="connsiteY5" fmla="*/ 1092444 h 1934760"/>
                <a:gd name="connsiteX6" fmla="*/ 382619 w 1187037"/>
                <a:gd name="connsiteY6" fmla="*/ 1872065 h 1934760"/>
                <a:gd name="connsiteX7" fmla="*/ 94583 w 1187037"/>
                <a:gd name="connsiteY7" fmla="*/ 1878066 h 1934760"/>
                <a:gd name="connsiteX8" fmla="*/ 88583 w 1187037"/>
                <a:gd name="connsiteY8" fmla="*/ 1590030 h 1934760"/>
                <a:gd name="connsiteX9" fmla="*/ 695325 w 1187037"/>
                <a:gd name="connsiteY9" fmla="*/ 957474 h 1934760"/>
                <a:gd name="connsiteX10" fmla="*/ 62675 w 1187037"/>
                <a:gd name="connsiteY10" fmla="*/ 350732 h 1934760"/>
                <a:gd name="connsiteX11" fmla="*/ 0 w 1187037"/>
                <a:gd name="connsiteY11" fmla="*/ 203666 h 193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87037" h="1934760">
                  <a:moveTo>
                    <a:pt x="0" y="203666"/>
                  </a:moveTo>
                  <a:cubicBezTo>
                    <a:pt x="0" y="152993"/>
                    <a:pt x="18860" y="102225"/>
                    <a:pt x="56674" y="62696"/>
                  </a:cubicBezTo>
                  <a:cubicBezTo>
                    <a:pt x="134493" y="-18457"/>
                    <a:pt x="263462" y="-21219"/>
                    <a:pt x="344710" y="56695"/>
                  </a:cubicBezTo>
                  <a:lnTo>
                    <a:pt x="1124331" y="804408"/>
                  </a:lnTo>
                  <a:cubicBezTo>
                    <a:pt x="1163288" y="841841"/>
                    <a:pt x="1185863" y="893181"/>
                    <a:pt x="1187006" y="947187"/>
                  </a:cubicBezTo>
                  <a:cubicBezTo>
                    <a:pt x="1187958" y="1000813"/>
                    <a:pt x="1167765" y="1053486"/>
                    <a:pt x="1130332" y="1092444"/>
                  </a:cubicBezTo>
                  <a:lnTo>
                    <a:pt x="382619" y="1872065"/>
                  </a:lnTo>
                  <a:cubicBezTo>
                    <a:pt x="304800" y="1953218"/>
                    <a:pt x="175831" y="1955980"/>
                    <a:pt x="94583" y="1878066"/>
                  </a:cubicBezTo>
                  <a:cubicBezTo>
                    <a:pt x="13335" y="1800151"/>
                    <a:pt x="10668" y="1671278"/>
                    <a:pt x="88583" y="1590030"/>
                  </a:cubicBezTo>
                  <a:lnTo>
                    <a:pt x="695325" y="957474"/>
                  </a:lnTo>
                  <a:lnTo>
                    <a:pt x="62675" y="350732"/>
                  </a:lnTo>
                  <a:cubicBezTo>
                    <a:pt x="20955" y="310727"/>
                    <a:pt x="0" y="257292"/>
                    <a:pt x="0" y="203666"/>
                  </a:cubicBezTo>
                  <a:close/>
                </a:path>
              </a:pathLst>
            </a:custGeom>
            <a:grpFill/>
            <a:ln w="9525"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000000"/>
                </a:solidFill>
                <a:effectLst/>
                <a:uLnTx/>
                <a:uFillTx/>
                <a:latin typeface="Segoe Sans Display"/>
                <a:ea typeface="+mn-ea"/>
                <a:cs typeface="+mn-cs"/>
              </a:endParaRPr>
            </a:p>
          </p:txBody>
        </p:sp>
      </p:grpSp>
    </p:spTree>
    <p:extLst>
      <p:ext uri="{BB962C8B-B14F-4D97-AF65-F5344CB8AC3E}">
        <p14:creationId xmlns:p14="http://schemas.microsoft.com/office/powerpoint/2010/main" val="64492939"/>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1723549"/>
          </a:xfrm>
        </p:spPr>
        <p:txBody>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5609982"/>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1661993"/>
          </a:xfrm>
        </p:spPr>
        <p:txBody>
          <a:bodyPr wrap="square">
            <a:spAutoFit/>
          </a:bodyPr>
          <a:lstStyle>
            <a:lvl1pPr marL="0" indent="0">
              <a:buNone/>
              <a:defRPr lang="en-US" dirty="0" smtClean="0"/>
            </a:lvl1pPr>
            <a:lvl2pPr marL="228600" indent="0">
              <a:buNone/>
              <a:defRPr lang="en-US" dirty="0" smtClean="0"/>
            </a:lvl2pPr>
            <a:lvl3pPr marL="457200" indent="0">
              <a:buNone/>
              <a:defRPr lang="en-US" dirty="0" smtClean="0"/>
            </a:lvl3pPr>
            <a:lvl4pPr marL="685800" indent="0">
              <a:buNone/>
              <a:defRPr lang="en-US" dirty="0" smtClean="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007361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1661993"/>
          </a:xfrm>
        </p:spPr>
        <p:txBody>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1661993"/>
          </a:xfrm>
        </p:spPr>
        <p:txBody>
          <a:bodyPr/>
          <a:lstStyle>
            <a:lvl1pPr>
              <a:defRPr lang="en-US" smtClean="0"/>
            </a:lvl1pPr>
            <a:lvl2pPr>
              <a:defRPr lang="en-US" smtClean="0"/>
            </a:lvl2pPr>
            <a:lvl3pPr>
              <a:defRPr lang="en-US" smtClean="0"/>
            </a:lvl3pPr>
            <a:lvl4pPr>
              <a:defRPr lang="en-US" smtClean="0"/>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3197735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723549"/>
          </a:xfrm>
        </p:spPr>
        <p:txBody>
          <a:bodyPr wrap="square">
            <a:spAutoFit/>
          </a:bodyPr>
          <a:lstStyle>
            <a:lvl1pPr marL="0" indent="0">
              <a:spcBef>
                <a:spcPts val="1224"/>
              </a:spcBef>
              <a:buClr>
                <a:schemeClr val="tx1"/>
              </a:buClr>
              <a:buFont typeface="Wingdings" panose="05000000000000000000" pitchFamily="2" charset="2"/>
              <a:buNone/>
              <a:defRPr lang="en-US" dirty="0" smtClean="0"/>
            </a:lvl1pPr>
            <a:lvl2pPr marL="255588" indent="0">
              <a:buFont typeface="Wingdings" panose="05000000000000000000" pitchFamily="2" charset="2"/>
              <a:buNone/>
              <a:defRPr lang="en-US" dirty="0" smtClean="0"/>
            </a:lvl2pPr>
            <a:lvl3pPr marL="450850" indent="0">
              <a:buFont typeface="Wingdings" panose="05000000000000000000" pitchFamily="2" charset="2"/>
              <a:buNone/>
              <a:tabLst/>
              <a:defRPr lang="en-US" dirty="0" smtClean="0"/>
            </a:lvl3pPr>
            <a:lvl4pPr marL="652462" indent="0">
              <a:buFont typeface="Wingdings" panose="05000000000000000000" pitchFamily="2" charset="2"/>
              <a:buNone/>
              <a:defRPr lang="en-US" dirty="0" smtClean="0"/>
            </a:lvl4pPr>
            <a:lvl5pPr marL="854075" indent="0">
              <a:buFont typeface="Wingdings" panose="05000000000000000000" pitchFamily="2" charset="2"/>
              <a:buNone/>
              <a:tabLst/>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723549"/>
          </a:xfrm>
        </p:spPr>
        <p:txBody>
          <a:bodyPr wrap="square">
            <a:spAutoFit/>
          </a:bodyPr>
          <a:lstStyle>
            <a:lvl1pPr marL="0" indent="0">
              <a:spcBef>
                <a:spcPts val="1224"/>
              </a:spcBef>
              <a:buClr>
                <a:schemeClr val="tx1"/>
              </a:buClr>
              <a:buFont typeface="Wingdings" panose="05000000000000000000" pitchFamily="2" charset="2"/>
              <a:buNone/>
              <a:defRPr lang="en-US" dirty="0" smtClean="0"/>
            </a:lvl1pPr>
            <a:lvl2pPr marL="255588" indent="0">
              <a:buFont typeface="Wingdings" panose="05000000000000000000" pitchFamily="2" charset="2"/>
              <a:buNone/>
              <a:defRPr lang="en-US" dirty="0" smtClean="0"/>
            </a:lvl2pPr>
            <a:lvl3pPr marL="450850" indent="0">
              <a:buFont typeface="Wingdings" panose="05000000000000000000" pitchFamily="2" charset="2"/>
              <a:buNone/>
              <a:tabLst/>
              <a:defRPr lang="en-US" dirty="0" smtClean="0"/>
            </a:lvl3pPr>
            <a:lvl4pPr marL="652462" indent="0">
              <a:buFont typeface="Wingdings" panose="05000000000000000000" pitchFamily="2" charset="2"/>
              <a:buNone/>
              <a:defRPr lang="en-US" dirty="0" smtClean="0"/>
            </a:lvl4pPr>
            <a:lvl5pPr marL="854075" indent="0">
              <a:buFont typeface="Wingdings" panose="05000000000000000000" pitchFamily="2" charset="2"/>
              <a:buNone/>
              <a:tabLst/>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5879734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369332"/>
          </a:xfrm>
        </p:spPr>
        <p:txBody>
          <a:bodyPr anchor="t"/>
          <a:lstStyle>
            <a:lvl1pPr marL="0" indent="0">
              <a:spcBef>
                <a:spcPts val="0"/>
              </a:spcBef>
              <a:buNone/>
              <a:defRPr lang="en-US" dirty="0" smtClean="0">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61993"/>
          </a:xfrm>
        </p:spPr>
        <p:txBody>
          <a:bodyPr>
            <a:spAutoFit/>
          </a:bodyPr>
          <a:lstStyle>
            <a:lvl1pPr marL="171450" indent="-171450">
              <a:defRPr lang="en-US" dirty="0" smtClean="0"/>
            </a:lvl1pPr>
            <a:lvl2pPr marL="342900" indent="-171450">
              <a:defRPr lang="en-US" dirty="0" smtClean="0"/>
            </a:lvl2pPr>
            <a:lvl3pPr marL="514350" indent="-171450">
              <a:defRPr lang="en-US" dirty="0" smtClean="0"/>
            </a:lvl3pPr>
            <a:lvl4pPr marL="666750" indent="-152400">
              <a:defRPr lang="en-US" dirty="0" smtClean="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369332"/>
          </a:xfrm>
        </p:spPr>
        <p:txBody>
          <a:bodyPr anchor="t"/>
          <a:lstStyle>
            <a:lvl1pPr marL="0" indent="0">
              <a:spcBef>
                <a:spcPts val="0"/>
              </a:spcBef>
              <a:buNone/>
              <a:defRPr lang="en-US" dirty="0" smtClean="0">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61993"/>
          </a:xfrm>
        </p:spPr>
        <p:txBody>
          <a:bodyPr>
            <a:spAutoFit/>
          </a:bodyPr>
          <a:lstStyle>
            <a:lvl1pPr marL="171450" indent="-171450">
              <a:defRPr lang="en-US" smtClean="0"/>
            </a:lvl1pPr>
            <a:lvl2pPr marL="342900" indent="-171450">
              <a:defRPr lang="en-US" smtClean="0"/>
            </a:lvl2pPr>
            <a:lvl3pPr marL="514350" indent="-171450">
              <a:defRPr lang="en-US" smtClean="0"/>
            </a:lvl3pPr>
            <a:lvl4pPr marL="685800" indent="-136525">
              <a:defRPr lang="en-US" smtClean="0"/>
            </a:lvl4pPr>
            <a:lvl5pPr marL="793750" indent="-120650">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154882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1661993"/>
          </a:xfrm>
        </p:spPr>
        <p:txBody>
          <a:bodyPr/>
          <a:lstStyle>
            <a:lvl1pPr>
              <a:defRPr sz="2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1661993"/>
          </a:xfrm>
        </p:spPr>
        <p:txBody>
          <a:bodyPr/>
          <a:lstStyle>
            <a:lvl1pPr>
              <a:defRPr sz="2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4749250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3" y="457200"/>
            <a:ext cx="11018520" cy="492443"/>
          </a:xfrm>
        </p:spPr>
        <p:txBody>
          <a:bodyPr vert="horz" wrap="square" lIns="0" tIns="0" rIns="0" bIns="0" rtlCol="0" anchor="t">
            <a:spAutoFit/>
          </a:bodyPr>
          <a:lstStyle>
            <a:lvl1pPr>
              <a:defRPr lang="en-US" sz="3200" spc="0" dirty="0"/>
            </a:lvl1pPr>
          </a:lstStyle>
          <a:p>
            <a:pPr lvl="0"/>
            <a:r>
              <a:rPr lang="en-US"/>
              <a:t>Click to edit Master title style</a:t>
            </a:r>
          </a:p>
        </p:txBody>
      </p:sp>
    </p:spTree>
    <p:extLst>
      <p:ext uri="{BB962C8B-B14F-4D97-AF65-F5344CB8AC3E}">
        <p14:creationId xmlns:p14="http://schemas.microsoft.com/office/powerpoint/2010/main" val="189444794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1_Title with key art 02">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9F6B5D-D456-CE3C-7970-50AF198DC4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nvPicPr>
        <p:blipFill>
          <a:blip r:embed="rId2"/>
          <a:srcRect l="8713" t="23197" r="37703" b="23197"/>
          <a:stretch>
            <a:fillRect/>
          </a:stretch>
        </p:blipFill>
        <p:spPr bwMode="ltGray">
          <a:xfrm>
            <a:off x="5334000" y="1"/>
            <a:ext cx="6858000" cy="6858000"/>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a:t>
            </a:r>
          </a:p>
        </p:txBody>
      </p:sp>
      <p:sp>
        <p:nvSpPr>
          <p:cNvPr id="5" name="Text Placeholder 4"/>
          <p:cNvSpPr>
            <a:spLocks noGrp="1"/>
          </p:cNvSpPr>
          <p:nvPr>
            <p:ph type="body" sz="quarter" idx="12" hasCustomPrompt="1"/>
          </p:nvPr>
        </p:nvSpPr>
        <p:spPr>
          <a:xfrm>
            <a:off x="582042" y="3962400"/>
            <a:ext cx="4164583"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a:t>
            </a:r>
          </a:p>
        </p:txBody>
      </p:sp>
      <p:pic>
        <p:nvPicPr>
          <p:cNvPr id="6" name="Graphic 13" descr="AI Business Solutions">
            <a:extLst>
              <a:ext uri="{FF2B5EF4-FFF2-40B4-BE49-F238E27FC236}">
                <a16:creationId xmlns:a16="http://schemas.microsoft.com/office/drawing/2014/main" id="{4E97F71D-4E86-4390-9C15-3D521DF45367}"/>
              </a:ext>
              <a:ext uri="{C183D7F6-B498-43B3-948B-1728B52AA6E4}">
                <adec:decorative xmlns:adec="http://schemas.microsoft.com/office/drawing/2017/decorative" val="0"/>
              </a:ext>
            </a:extLst>
          </p:cNvPr>
          <p:cNvPicPr>
            <a:picLocks noGrp="1" noRot="1" noMove="1" noResize="1" noEditPoints="1" noAdjustHandles="1" noChangeArrowheads="1" noChangeShapeType="1" noCrop="1"/>
          </p:cNvPicPr>
          <p:nvPr userDrawn="1"/>
        </p:nvPicPr>
        <p:blipFill>
          <a:blip r:embed="rId3"/>
          <a:srcRect/>
          <a:stretch/>
        </p:blipFill>
        <p:spPr bwMode="black">
          <a:xfrm>
            <a:off x="508073" y="510939"/>
            <a:ext cx="2862972" cy="447467"/>
          </a:xfrm>
          <a:prstGeom prst="rect">
            <a:avLst/>
          </a:prstGeom>
        </p:spPr>
      </p:pic>
    </p:spTree>
    <p:extLst>
      <p:ext uri="{BB962C8B-B14F-4D97-AF65-F5344CB8AC3E}">
        <p14:creationId xmlns:p14="http://schemas.microsoft.com/office/powerpoint/2010/main" val="697611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32">
          <p15:clr>
            <a:srgbClr val="5ACBF0"/>
          </p15:clr>
        </p15:guide>
        <p15:guide id="7" pos="2996">
          <p15:clr>
            <a:srgbClr val="5ACBF0"/>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1_Title square photo">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4200" y="3318975"/>
            <a:ext cx="11036300" cy="2031325"/>
          </a:xfrm>
        </p:spPr>
        <p:txBody>
          <a:bodyPr wrap="square" anchor="b" anchorCtr="0">
            <a:spAutoFit/>
          </a:bodyPr>
          <a:lstStyle>
            <a:lvl1pPr>
              <a:defRPr sz="6600" b="0" i="0" spc="0">
                <a:solidFill>
                  <a:schemeClr val="tx1"/>
                </a:solidFill>
                <a:latin typeface="+mj-lt"/>
                <a:cs typeface="Segoe UI Semibold" panose="020B0502040204020203" pitchFamily="34" charset="0"/>
              </a:defRPr>
            </a:lvl1pPr>
          </a:lstStyle>
          <a:p>
            <a:r>
              <a:rPr lang="en-US"/>
              <a:t>Event name </a:t>
            </a:r>
            <a:br>
              <a:rPr lang="en-US"/>
            </a:br>
            <a:r>
              <a:rPr lang="en-US"/>
              <a:t>or presentation title here</a:t>
            </a:r>
          </a:p>
        </p:txBody>
      </p:sp>
      <p:sp>
        <p:nvSpPr>
          <p:cNvPr id="5" name="Text Placeholder 4"/>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7" name="MS logo white - EMF" descr="Microsoft logo white text version">
            <a:extLst>
              <a:ext uri="{FF2B5EF4-FFF2-40B4-BE49-F238E27FC236}">
                <a16:creationId xmlns:a16="http://schemas.microsoft.com/office/drawing/2014/main" id="{B75A0920-A5C0-44B4-805C-2A21395BDE60}"/>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cxnSp>
        <p:nvCxnSpPr>
          <p:cNvPr id="4" name="Straight Connector 3">
            <a:extLst>
              <a:ext uri="{FF2B5EF4-FFF2-40B4-BE49-F238E27FC236}">
                <a16:creationId xmlns:a16="http://schemas.microsoft.com/office/drawing/2014/main" id="{CBA263C4-3326-E64B-9789-EDA19734D864}"/>
              </a:ext>
            </a:extLst>
          </p:cNvPr>
          <p:cNvCxnSpPr>
            <a:cxnSpLocks/>
          </p:cNvCxnSpPr>
          <p:nvPr userDrawn="1"/>
        </p:nvCxnSpPr>
        <p:spPr>
          <a:xfrm>
            <a:off x="584200" y="6267088"/>
            <a:ext cx="11025188" cy="0"/>
          </a:xfrm>
          <a:prstGeom prst="line">
            <a:avLst/>
          </a:prstGeom>
          <a:ln w="1270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90742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C35EA4"/>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11018520" cy="492443"/>
          </a:xfrm>
        </p:spPr>
        <p:txBody>
          <a:bodyPr/>
          <a:lstStyle>
            <a:lvl1pPr algn="l" defTabSz="932742" rtl="0" eaLnBrk="1" latinLnBrk="0" hangingPunct="1">
              <a:lnSpc>
                <a:spcPct val="100000"/>
              </a:lnSpc>
              <a:spcBef>
                <a:spcPct val="0"/>
              </a:spcBef>
              <a:buNone/>
              <a:defRPr lang="en-US" sz="32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
        <p:nvSpPr>
          <p:cNvPr id="3" name="Footer Placeholder 4">
            <a:extLst>
              <a:ext uri="{FF2B5EF4-FFF2-40B4-BE49-F238E27FC236}">
                <a16:creationId xmlns:a16="http://schemas.microsoft.com/office/drawing/2014/main" id="{3CB9224E-20A8-4184-BE63-F7ADC102413F}"/>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4" name="Slide Number Placeholder 5">
            <a:extLst>
              <a:ext uri="{FF2B5EF4-FFF2-40B4-BE49-F238E27FC236}">
                <a16:creationId xmlns:a16="http://schemas.microsoft.com/office/drawing/2014/main" id="{ACDA2FAA-F591-4C59-93CB-5FDE50ECC642}"/>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983360746"/>
      </p:ext>
    </p:extLst>
  </p:cSld>
  <p:clrMapOvr>
    <a:masterClrMapping/>
  </p:clrMapOvr>
  <p:transition>
    <p:fade/>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Title Only_Subtitle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11018520" cy="492443"/>
          </a:xfrm>
        </p:spPr>
        <p:txBody>
          <a:bodyPr/>
          <a:lstStyle>
            <a:lvl1pPr algn="l" defTabSz="932742" rtl="0" eaLnBrk="1" latinLnBrk="0" hangingPunct="1">
              <a:lnSpc>
                <a:spcPct val="100000"/>
              </a:lnSpc>
              <a:spcBef>
                <a:spcPct val="0"/>
              </a:spcBef>
              <a:buNone/>
              <a:defRPr lang="en-US" sz="32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
        <p:nvSpPr>
          <p:cNvPr id="3" name="Text Placeholder 4">
            <a:extLst>
              <a:ext uri="{FF2B5EF4-FFF2-40B4-BE49-F238E27FC236}">
                <a16:creationId xmlns:a16="http://schemas.microsoft.com/office/drawing/2014/main" id="{6EC02201-A897-0144-8522-F40E06456BE8}"/>
              </a:ext>
            </a:extLst>
          </p:cNvPr>
          <p:cNvSpPr>
            <a:spLocks noGrp="1"/>
          </p:cNvSpPr>
          <p:nvPr>
            <p:ph type="body" sz="quarter" idx="12" hasCustomPrompt="1"/>
          </p:nvPr>
        </p:nvSpPr>
        <p:spPr>
          <a:xfrm>
            <a:off x="575481" y="1208010"/>
            <a:ext cx="11018520" cy="246221"/>
          </a:xfrm>
          <a:noFill/>
        </p:spPr>
        <p:txBody>
          <a:bodyPr wrap="square" lIns="0" tIns="0" rIns="0" bIns="0">
            <a:sp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Subtitle</a:t>
            </a:r>
          </a:p>
        </p:txBody>
      </p:sp>
      <p:sp>
        <p:nvSpPr>
          <p:cNvPr id="4" name="Footer Placeholder 4">
            <a:extLst>
              <a:ext uri="{FF2B5EF4-FFF2-40B4-BE49-F238E27FC236}">
                <a16:creationId xmlns:a16="http://schemas.microsoft.com/office/drawing/2014/main" id="{ACA47FE3-808F-4455-9116-CB304A57F6DA}"/>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5" name="Slide Number Placeholder 5">
            <a:extLst>
              <a:ext uri="{FF2B5EF4-FFF2-40B4-BE49-F238E27FC236}">
                <a16:creationId xmlns:a16="http://schemas.microsoft.com/office/drawing/2014/main" id="{29EA8DF5-0F38-4D7D-8A31-170AB79F5D9D}"/>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25991909"/>
      </p:ext>
    </p:extLst>
  </p:cSld>
  <p:clrMapOvr>
    <a:masterClrMapping/>
  </p:clrMapOvr>
  <p:transition>
    <p:fade/>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Side Title layout">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ACA47FE3-808F-4455-9116-CB304A57F6DA}"/>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5" name="Slide Number Placeholder 5">
            <a:extLst>
              <a:ext uri="{FF2B5EF4-FFF2-40B4-BE49-F238E27FC236}">
                <a16:creationId xmlns:a16="http://schemas.microsoft.com/office/drawing/2014/main" id="{29EA8DF5-0F38-4D7D-8A31-170AB79F5D9D}"/>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
        <p:nvSpPr>
          <p:cNvPr id="6" name="Rectangle 5">
            <a:extLst>
              <a:ext uri="{FF2B5EF4-FFF2-40B4-BE49-F238E27FC236}">
                <a16:creationId xmlns:a16="http://schemas.microsoft.com/office/drawing/2014/main" id="{36416885-A9D7-4D4F-9C3C-B4BD51EAF0A7}"/>
              </a:ext>
            </a:extLst>
          </p:cNvPr>
          <p:cNvSpPr/>
          <p:nvPr userDrawn="1"/>
        </p:nvSpPr>
        <p:spPr bwMode="auto">
          <a:xfrm>
            <a:off x="0" y="0"/>
            <a:ext cx="43053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2141575"/>
            <a:ext cx="3463119" cy="1846659"/>
          </a:xfrm>
        </p:spPr>
        <p:txBody>
          <a:bodyPr wrap="square">
            <a:spAutoFit/>
          </a:bodyPr>
          <a:lstStyle>
            <a:lvl1pPr algn="l" defTabSz="932742" rtl="0" eaLnBrk="1" latinLnBrk="0" hangingPunct="1">
              <a:lnSpc>
                <a:spcPct val="100000"/>
              </a:lnSpc>
              <a:spcBef>
                <a:spcPct val="0"/>
              </a:spcBef>
              <a:buNone/>
              <a:defRPr lang="en-US" sz="4000" b="0" kern="1200" cap="none" spc="0" baseline="0" dirty="0">
                <a:ln w="3175">
                  <a:noFill/>
                </a:ln>
                <a:solidFill>
                  <a:schemeClr val="bg1"/>
                </a:solidFill>
                <a:effectLst/>
                <a:latin typeface="+mj-lt"/>
                <a:ea typeface="+mn-ea"/>
                <a:cs typeface="Segoe UI" pitchFamily="34" charset="0"/>
              </a:defRPr>
            </a:lvl1pPr>
          </a:lstStyle>
          <a:p>
            <a:r>
              <a:rPr lang="en-US"/>
              <a:t>Click to edit Master title style</a:t>
            </a:r>
          </a:p>
        </p:txBody>
      </p:sp>
      <p:sp>
        <p:nvSpPr>
          <p:cNvPr id="3" name="Text Placeholder 4">
            <a:extLst>
              <a:ext uri="{FF2B5EF4-FFF2-40B4-BE49-F238E27FC236}">
                <a16:creationId xmlns:a16="http://schemas.microsoft.com/office/drawing/2014/main" id="{6EC02201-A897-0144-8522-F40E06456BE8}"/>
              </a:ext>
            </a:extLst>
          </p:cNvPr>
          <p:cNvSpPr>
            <a:spLocks noGrp="1"/>
          </p:cNvSpPr>
          <p:nvPr>
            <p:ph type="body" sz="quarter" idx="12" hasCustomPrompt="1"/>
          </p:nvPr>
        </p:nvSpPr>
        <p:spPr>
          <a:xfrm>
            <a:off x="584201" y="4120945"/>
            <a:ext cx="3463119" cy="276999"/>
          </a:xfrm>
          <a:noFill/>
        </p:spPr>
        <p:txBody>
          <a:bodyPr wrap="square" lIns="0" tIns="0" rIns="0" bIns="0">
            <a:spAutoFit/>
          </a:bodyPr>
          <a:lstStyle>
            <a:lvl1pPr marL="0" indent="0">
              <a:spcBef>
                <a:spcPts val="0"/>
              </a:spcBef>
              <a:buNone/>
              <a:defRPr sz="1800" spc="0" baseline="0">
                <a:solidFill>
                  <a:schemeClr val="bg1"/>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3259794919"/>
      </p:ext>
    </p:extLst>
  </p:cSld>
  <p:clrMapOvr>
    <a:masterClrMapping/>
  </p:clrMapOvr>
  <p:transition>
    <p:fade/>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Contents">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6DFA40AF-37F9-409A-B1C1-8B69037F7C31}"/>
              </a:ext>
            </a:extLst>
          </p:cNvPr>
          <p:cNvSpPr/>
          <p:nvPr userDrawn="1"/>
        </p:nvSpPr>
        <p:spPr bwMode="auto">
          <a:xfrm>
            <a:off x="8120180" y="3601393"/>
            <a:ext cx="1125182" cy="1164281"/>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5" name="Rectangle 54">
            <a:extLst>
              <a:ext uri="{FF2B5EF4-FFF2-40B4-BE49-F238E27FC236}">
                <a16:creationId xmlns:a16="http://schemas.microsoft.com/office/drawing/2014/main" id="{7BE5980D-1745-4E5A-8FAE-C7EEA3EA395E}"/>
              </a:ext>
            </a:extLst>
          </p:cNvPr>
          <p:cNvSpPr/>
          <p:nvPr userDrawn="1"/>
        </p:nvSpPr>
        <p:spPr bwMode="auto">
          <a:xfrm>
            <a:off x="8120180" y="5107931"/>
            <a:ext cx="1125182" cy="1164281"/>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6" name="Rectangle 55">
            <a:extLst>
              <a:ext uri="{FF2B5EF4-FFF2-40B4-BE49-F238E27FC236}">
                <a16:creationId xmlns:a16="http://schemas.microsoft.com/office/drawing/2014/main" id="{207AE302-5978-4A46-A519-EB04E1569E47}"/>
              </a:ext>
            </a:extLst>
          </p:cNvPr>
          <p:cNvSpPr/>
          <p:nvPr userDrawn="1"/>
        </p:nvSpPr>
        <p:spPr bwMode="auto">
          <a:xfrm>
            <a:off x="8120180" y="2094856"/>
            <a:ext cx="1125182" cy="1164281"/>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7" name="Rectangle 56">
            <a:extLst>
              <a:ext uri="{FF2B5EF4-FFF2-40B4-BE49-F238E27FC236}">
                <a16:creationId xmlns:a16="http://schemas.microsoft.com/office/drawing/2014/main" id="{6B7B4948-558B-4B52-A54D-AB6452A752A5}"/>
              </a:ext>
            </a:extLst>
          </p:cNvPr>
          <p:cNvSpPr/>
          <p:nvPr userDrawn="1"/>
        </p:nvSpPr>
        <p:spPr bwMode="auto">
          <a:xfrm>
            <a:off x="8120180" y="585787"/>
            <a:ext cx="1125182" cy="1164281"/>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2" name="Rectangle 51">
            <a:extLst>
              <a:ext uri="{FF2B5EF4-FFF2-40B4-BE49-F238E27FC236}">
                <a16:creationId xmlns:a16="http://schemas.microsoft.com/office/drawing/2014/main" id="{80393377-B6BD-4FE2-B791-0527F9245A0D}"/>
              </a:ext>
            </a:extLst>
          </p:cNvPr>
          <p:cNvSpPr/>
          <p:nvPr userDrawn="1"/>
        </p:nvSpPr>
        <p:spPr bwMode="auto">
          <a:xfrm>
            <a:off x="4313119" y="3601393"/>
            <a:ext cx="1125182" cy="1164281"/>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3" name="Rectangle 52">
            <a:extLst>
              <a:ext uri="{FF2B5EF4-FFF2-40B4-BE49-F238E27FC236}">
                <a16:creationId xmlns:a16="http://schemas.microsoft.com/office/drawing/2014/main" id="{8E178E82-AF7E-49D0-BE8B-EE0146DCC317}"/>
              </a:ext>
            </a:extLst>
          </p:cNvPr>
          <p:cNvSpPr/>
          <p:nvPr userDrawn="1"/>
        </p:nvSpPr>
        <p:spPr bwMode="auto">
          <a:xfrm>
            <a:off x="4313119" y="5107931"/>
            <a:ext cx="1125182" cy="1164281"/>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41" name="Rectangle 40">
            <a:extLst>
              <a:ext uri="{FF2B5EF4-FFF2-40B4-BE49-F238E27FC236}">
                <a16:creationId xmlns:a16="http://schemas.microsoft.com/office/drawing/2014/main" id="{6578FED3-0F18-438B-AF99-50BA135CC8B9}"/>
              </a:ext>
            </a:extLst>
          </p:cNvPr>
          <p:cNvSpPr/>
          <p:nvPr userDrawn="1"/>
        </p:nvSpPr>
        <p:spPr bwMode="auto">
          <a:xfrm>
            <a:off x="4313119" y="2094856"/>
            <a:ext cx="1125182" cy="1164281"/>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0" name="Rectangle 9">
            <a:extLst>
              <a:ext uri="{FF2B5EF4-FFF2-40B4-BE49-F238E27FC236}">
                <a16:creationId xmlns:a16="http://schemas.microsoft.com/office/drawing/2014/main" id="{7F68131B-A35F-49AF-9E05-089F1CD94932}"/>
              </a:ext>
            </a:extLst>
          </p:cNvPr>
          <p:cNvSpPr/>
          <p:nvPr userDrawn="1"/>
        </p:nvSpPr>
        <p:spPr bwMode="auto">
          <a:xfrm>
            <a:off x="4313119" y="585787"/>
            <a:ext cx="1125182" cy="1164281"/>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cxnSp>
        <p:nvCxnSpPr>
          <p:cNvPr id="3" name="Straight Connector 2">
            <a:extLst>
              <a:ext uri="{FF2B5EF4-FFF2-40B4-BE49-F238E27FC236}">
                <a16:creationId xmlns:a16="http://schemas.microsoft.com/office/drawing/2014/main" id="{4873DFAE-CA87-CE4A-B99C-DAE1A4FE39AD}"/>
              </a:ext>
            </a:extLst>
          </p:cNvPr>
          <p:cNvCxnSpPr>
            <a:cxnSpLocks/>
          </p:cNvCxnSpPr>
          <p:nvPr userDrawn="1"/>
        </p:nvCxnSpPr>
        <p:spPr>
          <a:xfrm>
            <a:off x="4313119" y="585788"/>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46D98A6B-FA86-DD45-8615-BA986BF39CA7}"/>
              </a:ext>
            </a:extLst>
          </p:cNvPr>
          <p:cNvCxnSpPr>
            <a:cxnSpLocks/>
          </p:cNvCxnSpPr>
          <p:nvPr userDrawn="1"/>
        </p:nvCxnSpPr>
        <p:spPr>
          <a:xfrm>
            <a:off x="4313119" y="1752600"/>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C9C1326-C74D-054B-B031-E772DFD6C583}"/>
              </a:ext>
            </a:extLst>
          </p:cNvPr>
          <p:cNvCxnSpPr>
            <a:cxnSpLocks/>
          </p:cNvCxnSpPr>
          <p:nvPr userDrawn="1"/>
        </p:nvCxnSpPr>
        <p:spPr>
          <a:xfrm>
            <a:off x="4313119" y="2092325"/>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5AB18A3-DB3D-1F45-80E2-DA287CDA386C}"/>
              </a:ext>
            </a:extLst>
          </p:cNvPr>
          <p:cNvCxnSpPr>
            <a:cxnSpLocks/>
          </p:cNvCxnSpPr>
          <p:nvPr userDrawn="1"/>
        </p:nvCxnSpPr>
        <p:spPr>
          <a:xfrm>
            <a:off x="4313119" y="3259137"/>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468640D-37CA-3145-92D6-22ECDCA9708D}"/>
              </a:ext>
            </a:extLst>
          </p:cNvPr>
          <p:cNvCxnSpPr>
            <a:cxnSpLocks/>
          </p:cNvCxnSpPr>
          <p:nvPr userDrawn="1"/>
        </p:nvCxnSpPr>
        <p:spPr>
          <a:xfrm>
            <a:off x="4313119" y="3598862"/>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178FF30-B1BC-F342-86EB-DFC18C87D790}"/>
              </a:ext>
            </a:extLst>
          </p:cNvPr>
          <p:cNvCxnSpPr>
            <a:cxnSpLocks/>
          </p:cNvCxnSpPr>
          <p:nvPr userDrawn="1"/>
        </p:nvCxnSpPr>
        <p:spPr>
          <a:xfrm>
            <a:off x="4313119" y="4765674"/>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2B0DBCE-1E6D-C94A-9850-19325D031DDD}"/>
              </a:ext>
            </a:extLst>
          </p:cNvPr>
          <p:cNvCxnSpPr>
            <a:cxnSpLocks/>
          </p:cNvCxnSpPr>
          <p:nvPr userDrawn="1"/>
        </p:nvCxnSpPr>
        <p:spPr>
          <a:xfrm>
            <a:off x="4313119" y="5105400"/>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7A279F1-D51C-C24D-9EE7-78308AB367E3}"/>
              </a:ext>
            </a:extLst>
          </p:cNvPr>
          <p:cNvCxnSpPr>
            <a:cxnSpLocks/>
          </p:cNvCxnSpPr>
          <p:nvPr userDrawn="1"/>
        </p:nvCxnSpPr>
        <p:spPr>
          <a:xfrm>
            <a:off x="4313119" y="6272212"/>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9E2D152-3A54-D84B-9F02-B6D034E1B0CB}"/>
              </a:ext>
            </a:extLst>
          </p:cNvPr>
          <p:cNvCxnSpPr>
            <a:cxnSpLocks/>
          </p:cNvCxnSpPr>
          <p:nvPr userDrawn="1"/>
        </p:nvCxnSpPr>
        <p:spPr>
          <a:xfrm>
            <a:off x="8120180" y="585788"/>
            <a:ext cx="3495439"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78E31CA-5F5A-1F49-AB89-DA7BB7423CBE}"/>
              </a:ext>
            </a:extLst>
          </p:cNvPr>
          <p:cNvCxnSpPr>
            <a:cxnSpLocks/>
          </p:cNvCxnSpPr>
          <p:nvPr userDrawn="1"/>
        </p:nvCxnSpPr>
        <p:spPr>
          <a:xfrm>
            <a:off x="8120180" y="1752600"/>
            <a:ext cx="3495439"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42D4257-728F-474C-A746-9E8B4B5160AD}"/>
              </a:ext>
            </a:extLst>
          </p:cNvPr>
          <p:cNvCxnSpPr>
            <a:cxnSpLocks/>
          </p:cNvCxnSpPr>
          <p:nvPr userDrawn="1"/>
        </p:nvCxnSpPr>
        <p:spPr>
          <a:xfrm>
            <a:off x="8120180" y="2092325"/>
            <a:ext cx="3495439"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27B6861-B845-5E44-9272-8D2C8C27A972}"/>
              </a:ext>
            </a:extLst>
          </p:cNvPr>
          <p:cNvCxnSpPr>
            <a:cxnSpLocks/>
          </p:cNvCxnSpPr>
          <p:nvPr userDrawn="1"/>
        </p:nvCxnSpPr>
        <p:spPr>
          <a:xfrm>
            <a:off x="8120180" y="3259137"/>
            <a:ext cx="3495439"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2725B3B-029A-864E-9046-B7BE1253E6D5}"/>
              </a:ext>
            </a:extLst>
          </p:cNvPr>
          <p:cNvCxnSpPr>
            <a:cxnSpLocks/>
          </p:cNvCxnSpPr>
          <p:nvPr userDrawn="1"/>
        </p:nvCxnSpPr>
        <p:spPr>
          <a:xfrm>
            <a:off x="8120180" y="3598862"/>
            <a:ext cx="3495439"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B9E88D8-C541-B94C-A9F4-2CD4F1F72D6B}"/>
              </a:ext>
            </a:extLst>
          </p:cNvPr>
          <p:cNvCxnSpPr>
            <a:cxnSpLocks/>
          </p:cNvCxnSpPr>
          <p:nvPr userDrawn="1"/>
        </p:nvCxnSpPr>
        <p:spPr>
          <a:xfrm>
            <a:off x="8120180" y="4765674"/>
            <a:ext cx="3495439"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E3916B9-2D7A-4242-962B-6012E400ACB4}"/>
              </a:ext>
            </a:extLst>
          </p:cNvPr>
          <p:cNvCxnSpPr>
            <a:cxnSpLocks/>
          </p:cNvCxnSpPr>
          <p:nvPr userDrawn="1"/>
        </p:nvCxnSpPr>
        <p:spPr>
          <a:xfrm>
            <a:off x="8120180" y="5105400"/>
            <a:ext cx="3495439"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D260F5E-B872-3B46-8CCE-6331C996BB10}"/>
              </a:ext>
            </a:extLst>
          </p:cNvPr>
          <p:cNvCxnSpPr>
            <a:cxnSpLocks/>
          </p:cNvCxnSpPr>
          <p:nvPr userDrawn="1"/>
        </p:nvCxnSpPr>
        <p:spPr>
          <a:xfrm>
            <a:off x="8120180" y="6272212"/>
            <a:ext cx="3495439"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3" name="Text Placeholder 4">
            <a:extLst>
              <a:ext uri="{FF2B5EF4-FFF2-40B4-BE49-F238E27FC236}">
                <a16:creationId xmlns:a16="http://schemas.microsoft.com/office/drawing/2014/main" id="{2325DBF4-5203-E544-9AB3-86397B59BB73}"/>
              </a:ext>
            </a:extLst>
          </p:cNvPr>
          <p:cNvSpPr>
            <a:spLocks noGrp="1"/>
          </p:cNvSpPr>
          <p:nvPr userDrawn="1">
            <p:ph type="body" sz="quarter" idx="15" hasCustomPrompt="1"/>
          </p:nvPr>
        </p:nvSpPr>
        <p:spPr>
          <a:xfrm>
            <a:off x="5638562" y="1028735"/>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4" name="Text Placeholder 4">
            <a:extLst>
              <a:ext uri="{FF2B5EF4-FFF2-40B4-BE49-F238E27FC236}">
                <a16:creationId xmlns:a16="http://schemas.microsoft.com/office/drawing/2014/main" id="{03375363-8A9F-4746-8575-3484B6F11594}"/>
              </a:ext>
            </a:extLst>
          </p:cNvPr>
          <p:cNvSpPr>
            <a:spLocks noGrp="1"/>
          </p:cNvSpPr>
          <p:nvPr userDrawn="1">
            <p:ph type="body" sz="quarter" idx="16" hasCustomPrompt="1"/>
          </p:nvPr>
        </p:nvSpPr>
        <p:spPr>
          <a:xfrm>
            <a:off x="9491780" y="1028735"/>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5" name="Text Placeholder 4">
            <a:extLst>
              <a:ext uri="{FF2B5EF4-FFF2-40B4-BE49-F238E27FC236}">
                <a16:creationId xmlns:a16="http://schemas.microsoft.com/office/drawing/2014/main" id="{BE430154-4CFD-5E40-B08A-CD3F5270226B}"/>
              </a:ext>
            </a:extLst>
          </p:cNvPr>
          <p:cNvSpPr>
            <a:spLocks noGrp="1"/>
          </p:cNvSpPr>
          <p:nvPr userDrawn="1">
            <p:ph type="body" sz="quarter" idx="17" hasCustomPrompt="1"/>
          </p:nvPr>
        </p:nvSpPr>
        <p:spPr>
          <a:xfrm>
            <a:off x="5638562" y="2535272"/>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6" name="Text Placeholder 4">
            <a:extLst>
              <a:ext uri="{FF2B5EF4-FFF2-40B4-BE49-F238E27FC236}">
                <a16:creationId xmlns:a16="http://schemas.microsoft.com/office/drawing/2014/main" id="{2145205C-31D5-E445-99A2-DB5B7D610A9B}"/>
              </a:ext>
            </a:extLst>
          </p:cNvPr>
          <p:cNvSpPr>
            <a:spLocks noGrp="1"/>
          </p:cNvSpPr>
          <p:nvPr userDrawn="1">
            <p:ph type="body" sz="quarter" idx="18" hasCustomPrompt="1"/>
          </p:nvPr>
        </p:nvSpPr>
        <p:spPr>
          <a:xfrm>
            <a:off x="9491780" y="2535272"/>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7" name="Text Placeholder 4">
            <a:extLst>
              <a:ext uri="{FF2B5EF4-FFF2-40B4-BE49-F238E27FC236}">
                <a16:creationId xmlns:a16="http://schemas.microsoft.com/office/drawing/2014/main" id="{CD89BFAE-D287-6A4F-92C8-61BB785AF3D3}"/>
              </a:ext>
            </a:extLst>
          </p:cNvPr>
          <p:cNvSpPr>
            <a:spLocks noGrp="1"/>
          </p:cNvSpPr>
          <p:nvPr userDrawn="1">
            <p:ph type="body" sz="quarter" idx="19" hasCustomPrompt="1"/>
          </p:nvPr>
        </p:nvSpPr>
        <p:spPr>
          <a:xfrm>
            <a:off x="5638562" y="4041809"/>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8" name="Text Placeholder 4">
            <a:extLst>
              <a:ext uri="{FF2B5EF4-FFF2-40B4-BE49-F238E27FC236}">
                <a16:creationId xmlns:a16="http://schemas.microsoft.com/office/drawing/2014/main" id="{0F2205A5-4044-B74B-A2E2-8D4536C6DC96}"/>
              </a:ext>
            </a:extLst>
          </p:cNvPr>
          <p:cNvSpPr>
            <a:spLocks noGrp="1"/>
          </p:cNvSpPr>
          <p:nvPr userDrawn="1">
            <p:ph type="body" sz="quarter" idx="20" hasCustomPrompt="1"/>
          </p:nvPr>
        </p:nvSpPr>
        <p:spPr>
          <a:xfrm>
            <a:off x="9491780" y="4041809"/>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9" name="Text Placeholder 4">
            <a:extLst>
              <a:ext uri="{FF2B5EF4-FFF2-40B4-BE49-F238E27FC236}">
                <a16:creationId xmlns:a16="http://schemas.microsoft.com/office/drawing/2014/main" id="{C249BDC1-CF90-7C45-A141-E928ACF7929D}"/>
              </a:ext>
            </a:extLst>
          </p:cNvPr>
          <p:cNvSpPr>
            <a:spLocks noGrp="1"/>
          </p:cNvSpPr>
          <p:nvPr userDrawn="1">
            <p:ph type="body" sz="quarter" idx="21" hasCustomPrompt="1"/>
          </p:nvPr>
        </p:nvSpPr>
        <p:spPr>
          <a:xfrm>
            <a:off x="5638562" y="5548347"/>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50" name="Text Placeholder 4">
            <a:extLst>
              <a:ext uri="{FF2B5EF4-FFF2-40B4-BE49-F238E27FC236}">
                <a16:creationId xmlns:a16="http://schemas.microsoft.com/office/drawing/2014/main" id="{8C586067-1977-8646-9238-EE34C5EAC6F3}"/>
              </a:ext>
            </a:extLst>
          </p:cNvPr>
          <p:cNvSpPr>
            <a:spLocks noGrp="1"/>
          </p:cNvSpPr>
          <p:nvPr userDrawn="1">
            <p:ph type="body" sz="quarter" idx="22" hasCustomPrompt="1"/>
          </p:nvPr>
        </p:nvSpPr>
        <p:spPr>
          <a:xfrm>
            <a:off x="9491780" y="5548347"/>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12" name="Text Placeholder 11">
            <a:extLst>
              <a:ext uri="{FF2B5EF4-FFF2-40B4-BE49-F238E27FC236}">
                <a16:creationId xmlns:a16="http://schemas.microsoft.com/office/drawing/2014/main" id="{9D8030F1-1F9A-3146-9180-BFC0CB29FD4F}"/>
              </a:ext>
            </a:extLst>
          </p:cNvPr>
          <p:cNvSpPr>
            <a:spLocks noGrp="1"/>
          </p:cNvSpPr>
          <p:nvPr userDrawn="1">
            <p:ph type="body" sz="quarter" idx="31" hasCustomPrompt="1"/>
          </p:nvPr>
        </p:nvSpPr>
        <p:spPr>
          <a:xfrm>
            <a:off x="4375175" y="655063"/>
            <a:ext cx="1033941" cy="1015663"/>
          </a:xfrm>
        </p:spPr>
        <p:txBody>
          <a:bodyPr/>
          <a:lstStyle>
            <a:lvl1pPr marL="0" indent="0" algn="ctr">
              <a:buNone/>
              <a:defRPr lang="en-US" sz="6600" b="0" kern="1200" cap="none" spc="0" baseline="0" dirty="0">
                <a:ln w="3175">
                  <a:noFill/>
                </a:ln>
                <a:solidFill>
                  <a:schemeClr val="tx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pPr>
            <a:r>
              <a:rPr lang="en-US"/>
              <a:t>00</a:t>
            </a:r>
          </a:p>
        </p:txBody>
      </p:sp>
      <p:sp>
        <p:nvSpPr>
          <p:cNvPr id="73" name="Text Placeholder 11">
            <a:extLst>
              <a:ext uri="{FF2B5EF4-FFF2-40B4-BE49-F238E27FC236}">
                <a16:creationId xmlns:a16="http://schemas.microsoft.com/office/drawing/2014/main" id="{5604B077-D395-EC45-BC92-F6436FE57E82}"/>
              </a:ext>
            </a:extLst>
          </p:cNvPr>
          <p:cNvSpPr>
            <a:spLocks noGrp="1"/>
          </p:cNvSpPr>
          <p:nvPr userDrawn="1">
            <p:ph type="body" sz="quarter" idx="32" hasCustomPrompt="1"/>
          </p:nvPr>
        </p:nvSpPr>
        <p:spPr>
          <a:xfrm>
            <a:off x="4375175" y="2175165"/>
            <a:ext cx="1033941" cy="1015663"/>
          </a:xfrm>
        </p:spPr>
        <p:txBody>
          <a:bodyPr/>
          <a:lstStyle>
            <a:lvl1pPr marL="0" indent="0" algn="ctr">
              <a:buNone/>
              <a:defRPr lang="en-US" sz="6600" b="0" kern="1200" cap="none" spc="0" baseline="0" dirty="0">
                <a:ln w="3175">
                  <a:noFill/>
                </a:ln>
                <a:solidFill>
                  <a:schemeClr val="tx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pPr>
            <a:r>
              <a:rPr lang="en-US"/>
              <a:t>00</a:t>
            </a:r>
          </a:p>
        </p:txBody>
      </p:sp>
      <p:sp>
        <p:nvSpPr>
          <p:cNvPr id="74" name="Text Placeholder 11">
            <a:extLst>
              <a:ext uri="{FF2B5EF4-FFF2-40B4-BE49-F238E27FC236}">
                <a16:creationId xmlns:a16="http://schemas.microsoft.com/office/drawing/2014/main" id="{1EBB1A55-AA01-9B46-987B-5641E622CB0D}"/>
              </a:ext>
            </a:extLst>
          </p:cNvPr>
          <p:cNvSpPr>
            <a:spLocks noGrp="1"/>
          </p:cNvSpPr>
          <p:nvPr userDrawn="1">
            <p:ph type="body" sz="quarter" idx="33" hasCustomPrompt="1"/>
          </p:nvPr>
        </p:nvSpPr>
        <p:spPr>
          <a:xfrm>
            <a:off x="4375175" y="3671455"/>
            <a:ext cx="1033941" cy="1015663"/>
          </a:xfrm>
        </p:spPr>
        <p:txBody>
          <a:bodyPr/>
          <a:lstStyle>
            <a:lvl1pPr marL="0" indent="0" algn="ctr">
              <a:buNone/>
              <a:defRPr lang="en-US" sz="6600" b="0" kern="1200" cap="none" spc="0" baseline="0" dirty="0">
                <a:ln w="3175">
                  <a:noFill/>
                </a:ln>
                <a:solidFill>
                  <a:schemeClr val="tx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pPr>
            <a:r>
              <a:rPr lang="en-US"/>
              <a:t>00</a:t>
            </a:r>
          </a:p>
        </p:txBody>
      </p:sp>
      <p:sp>
        <p:nvSpPr>
          <p:cNvPr id="75" name="Text Placeholder 11">
            <a:extLst>
              <a:ext uri="{FF2B5EF4-FFF2-40B4-BE49-F238E27FC236}">
                <a16:creationId xmlns:a16="http://schemas.microsoft.com/office/drawing/2014/main" id="{A36DDD25-64B1-7F49-A568-D1DCFCF467FD}"/>
              </a:ext>
            </a:extLst>
          </p:cNvPr>
          <p:cNvSpPr>
            <a:spLocks noGrp="1"/>
          </p:cNvSpPr>
          <p:nvPr userDrawn="1">
            <p:ph type="body" sz="quarter" idx="34" hasCustomPrompt="1"/>
          </p:nvPr>
        </p:nvSpPr>
        <p:spPr>
          <a:xfrm>
            <a:off x="4375175" y="5181600"/>
            <a:ext cx="1033941" cy="1015663"/>
          </a:xfrm>
        </p:spPr>
        <p:txBody>
          <a:bodyPr/>
          <a:lstStyle>
            <a:lvl1pPr marL="0" indent="0" algn="ctr">
              <a:buNone/>
              <a:defRPr lang="en-US" sz="6600" b="0" kern="1200" cap="none" spc="0" baseline="0" dirty="0">
                <a:ln w="3175">
                  <a:noFill/>
                </a:ln>
                <a:solidFill>
                  <a:schemeClr val="tx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pPr>
            <a:r>
              <a:rPr lang="en-US"/>
              <a:t>00</a:t>
            </a:r>
          </a:p>
        </p:txBody>
      </p:sp>
      <p:sp>
        <p:nvSpPr>
          <p:cNvPr id="76" name="Text Placeholder 11">
            <a:extLst>
              <a:ext uri="{FF2B5EF4-FFF2-40B4-BE49-F238E27FC236}">
                <a16:creationId xmlns:a16="http://schemas.microsoft.com/office/drawing/2014/main" id="{3B142421-055F-1A48-AC97-8E1C1F8FEA27}"/>
              </a:ext>
            </a:extLst>
          </p:cNvPr>
          <p:cNvSpPr>
            <a:spLocks noGrp="1"/>
          </p:cNvSpPr>
          <p:nvPr userDrawn="1">
            <p:ph type="body" sz="quarter" idx="35" hasCustomPrompt="1"/>
          </p:nvPr>
        </p:nvSpPr>
        <p:spPr>
          <a:xfrm>
            <a:off x="8182236" y="655063"/>
            <a:ext cx="1033941" cy="1015663"/>
          </a:xfrm>
        </p:spPr>
        <p:txBody>
          <a:bodyPr/>
          <a:lstStyle>
            <a:lvl1pPr marL="0" indent="0" algn="ctr">
              <a:buNone/>
              <a:defRPr lang="en-US" sz="6600" b="0" kern="1200" cap="none" spc="0" baseline="0" dirty="0">
                <a:ln w="3175">
                  <a:noFill/>
                </a:ln>
                <a:solidFill>
                  <a:schemeClr val="tx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pPr>
            <a:r>
              <a:rPr lang="en-US"/>
              <a:t>00</a:t>
            </a:r>
          </a:p>
        </p:txBody>
      </p:sp>
      <p:sp>
        <p:nvSpPr>
          <p:cNvPr id="77" name="Text Placeholder 11">
            <a:extLst>
              <a:ext uri="{FF2B5EF4-FFF2-40B4-BE49-F238E27FC236}">
                <a16:creationId xmlns:a16="http://schemas.microsoft.com/office/drawing/2014/main" id="{C9F94531-4F60-5541-B7FC-47756C7410E8}"/>
              </a:ext>
            </a:extLst>
          </p:cNvPr>
          <p:cNvSpPr>
            <a:spLocks noGrp="1"/>
          </p:cNvSpPr>
          <p:nvPr userDrawn="1">
            <p:ph type="body" sz="quarter" idx="36" hasCustomPrompt="1"/>
          </p:nvPr>
        </p:nvSpPr>
        <p:spPr>
          <a:xfrm>
            <a:off x="8182236" y="2175165"/>
            <a:ext cx="1033941" cy="1015663"/>
          </a:xfrm>
        </p:spPr>
        <p:txBody>
          <a:bodyPr/>
          <a:lstStyle>
            <a:lvl1pPr marL="0" indent="0" algn="ctr">
              <a:buNone/>
              <a:defRPr lang="en-US" sz="6600" b="0" kern="1200" cap="none" spc="0" baseline="0" dirty="0">
                <a:ln w="3175">
                  <a:noFill/>
                </a:ln>
                <a:solidFill>
                  <a:schemeClr val="tx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pPr>
            <a:r>
              <a:rPr lang="en-US"/>
              <a:t>00</a:t>
            </a:r>
          </a:p>
        </p:txBody>
      </p:sp>
      <p:sp>
        <p:nvSpPr>
          <p:cNvPr id="78" name="Text Placeholder 11">
            <a:extLst>
              <a:ext uri="{FF2B5EF4-FFF2-40B4-BE49-F238E27FC236}">
                <a16:creationId xmlns:a16="http://schemas.microsoft.com/office/drawing/2014/main" id="{314E3A82-9C78-6443-B7AD-4B32A596A31A}"/>
              </a:ext>
            </a:extLst>
          </p:cNvPr>
          <p:cNvSpPr>
            <a:spLocks noGrp="1"/>
          </p:cNvSpPr>
          <p:nvPr userDrawn="1">
            <p:ph type="body" sz="quarter" idx="37" hasCustomPrompt="1"/>
          </p:nvPr>
        </p:nvSpPr>
        <p:spPr>
          <a:xfrm>
            <a:off x="8182236" y="3671455"/>
            <a:ext cx="1033941" cy="1015663"/>
          </a:xfrm>
        </p:spPr>
        <p:txBody>
          <a:bodyPr/>
          <a:lstStyle>
            <a:lvl1pPr marL="0" indent="0" algn="ctr">
              <a:buNone/>
              <a:defRPr lang="en-US" sz="6600" b="0" kern="1200" cap="none" spc="0" baseline="0" dirty="0">
                <a:ln w="3175">
                  <a:noFill/>
                </a:ln>
                <a:solidFill>
                  <a:schemeClr val="tx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pPr>
            <a:r>
              <a:rPr lang="en-US"/>
              <a:t>00</a:t>
            </a:r>
          </a:p>
        </p:txBody>
      </p:sp>
      <p:sp>
        <p:nvSpPr>
          <p:cNvPr id="79" name="Text Placeholder 11">
            <a:extLst>
              <a:ext uri="{FF2B5EF4-FFF2-40B4-BE49-F238E27FC236}">
                <a16:creationId xmlns:a16="http://schemas.microsoft.com/office/drawing/2014/main" id="{9BA3A17A-222F-074E-8384-6529C0DFC339}"/>
              </a:ext>
            </a:extLst>
          </p:cNvPr>
          <p:cNvSpPr>
            <a:spLocks noGrp="1"/>
          </p:cNvSpPr>
          <p:nvPr userDrawn="1">
            <p:ph type="body" sz="quarter" idx="38" hasCustomPrompt="1"/>
          </p:nvPr>
        </p:nvSpPr>
        <p:spPr>
          <a:xfrm>
            <a:off x="8182236" y="5181600"/>
            <a:ext cx="1033941" cy="1015663"/>
          </a:xfrm>
        </p:spPr>
        <p:txBody>
          <a:bodyPr/>
          <a:lstStyle>
            <a:lvl1pPr marL="0" indent="0" algn="ctr">
              <a:buNone/>
              <a:defRPr lang="en-US" sz="6600" b="0" kern="1200" cap="none" spc="0" baseline="0" dirty="0">
                <a:ln w="3175">
                  <a:noFill/>
                </a:ln>
                <a:solidFill>
                  <a:schemeClr val="tx2"/>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Pct val="90000"/>
              <a:buFont typeface="Wingdings" panose="05000000000000000000" pitchFamily="2" charset="2"/>
              <a:buNone/>
              <a:tabLst/>
            </a:pPr>
            <a:r>
              <a:rPr lang="en-US"/>
              <a:t>00</a:t>
            </a:r>
          </a:p>
        </p:txBody>
      </p:sp>
      <p:sp>
        <p:nvSpPr>
          <p:cNvPr id="35" name="Footer Placeholder 4">
            <a:extLst>
              <a:ext uri="{FF2B5EF4-FFF2-40B4-BE49-F238E27FC236}">
                <a16:creationId xmlns:a16="http://schemas.microsoft.com/office/drawing/2014/main" id="{8C64960A-4B61-43E6-B400-13FC4850F81A}"/>
              </a:ext>
            </a:extLst>
          </p:cNvPr>
          <p:cNvSpPr>
            <a:spLocks noGrp="1"/>
          </p:cNvSpPr>
          <p:nvPr userDrawn="1">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36" name="Slide Number Placeholder 5">
            <a:extLst>
              <a:ext uri="{FF2B5EF4-FFF2-40B4-BE49-F238E27FC236}">
                <a16:creationId xmlns:a16="http://schemas.microsoft.com/office/drawing/2014/main" id="{4333FB6F-5C99-40E2-8D4E-1E9EE410072E}"/>
              </a:ext>
            </a:extLst>
          </p:cNvPr>
          <p:cNvSpPr>
            <a:spLocks noGrp="1"/>
          </p:cNvSpPr>
          <p:nvPr userDrawn="1">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
        <p:nvSpPr>
          <p:cNvPr id="2" name="Rectangle 1">
            <a:extLst>
              <a:ext uri="{FF2B5EF4-FFF2-40B4-BE49-F238E27FC236}">
                <a16:creationId xmlns:a16="http://schemas.microsoft.com/office/drawing/2014/main" id="{74BEDE68-1D2D-4A40-A3F4-F77A41DD2BC0}"/>
              </a:ext>
            </a:extLst>
          </p:cNvPr>
          <p:cNvSpPr/>
          <p:nvPr userDrawn="1"/>
        </p:nvSpPr>
        <p:spPr bwMode="auto">
          <a:xfrm>
            <a:off x="1" y="0"/>
            <a:ext cx="37084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8AAF1AEC-5837-427A-AB77-EF89A45999B0}"/>
              </a:ext>
            </a:extLst>
          </p:cNvPr>
          <p:cNvSpPr>
            <a:spLocks noGrp="1"/>
          </p:cNvSpPr>
          <p:nvPr userDrawn="1">
            <p:ph type="body" sz="quarter" idx="39" hasCustomPrompt="1"/>
          </p:nvPr>
        </p:nvSpPr>
        <p:spPr>
          <a:xfrm>
            <a:off x="571500" y="3121224"/>
            <a:ext cx="2824014" cy="615553"/>
          </a:xfrm>
        </p:spPr>
        <p:txBody>
          <a:bodyPr/>
          <a:lstStyle>
            <a:lvl1pPr marL="0" indent="0">
              <a:buNone/>
              <a:defRPr sz="4000">
                <a:solidFill>
                  <a:schemeClr val="bg1"/>
                </a:solidFill>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Agenda</a:t>
            </a:r>
          </a:p>
        </p:txBody>
      </p:sp>
    </p:spTree>
    <p:extLst>
      <p:ext uri="{BB962C8B-B14F-4D97-AF65-F5344CB8AC3E}">
        <p14:creationId xmlns:p14="http://schemas.microsoft.com/office/powerpoint/2010/main" val="4286027699"/>
      </p:ext>
    </p:extLst>
  </p:cSld>
  <p:clrMapOvr>
    <a:masterClrMapping/>
  </p:clrMapOvr>
  <p:transition>
    <p:fade/>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2_Contents">
    <p:spTree>
      <p:nvGrpSpPr>
        <p:cNvPr id="1" name=""/>
        <p:cNvGrpSpPr/>
        <p:nvPr/>
      </p:nvGrpSpPr>
      <p:grpSpPr>
        <a:xfrm>
          <a:off x="0" y="0"/>
          <a:ext cx="0" cy="0"/>
          <a:chOff x="0" y="0"/>
          <a:chExt cx="0" cy="0"/>
        </a:xfrm>
      </p:grpSpPr>
      <p:sp>
        <p:nvSpPr>
          <p:cNvPr id="35" name="Footer Placeholder 4">
            <a:extLst>
              <a:ext uri="{FF2B5EF4-FFF2-40B4-BE49-F238E27FC236}">
                <a16:creationId xmlns:a16="http://schemas.microsoft.com/office/drawing/2014/main" id="{8C64960A-4B61-43E6-B400-13FC4850F81A}"/>
              </a:ext>
            </a:extLst>
          </p:cNvPr>
          <p:cNvSpPr>
            <a:spLocks noGrp="1"/>
          </p:cNvSpPr>
          <p:nvPr userDrawn="1">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36" name="Slide Number Placeholder 5">
            <a:extLst>
              <a:ext uri="{FF2B5EF4-FFF2-40B4-BE49-F238E27FC236}">
                <a16:creationId xmlns:a16="http://schemas.microsoft.com/office/drawing/2014/main" id="{4333FB6F-5C99-40E2-8D4E-1E9EE410072E}"/>
              </a:ext>
            </a:extLst>
          </p:cNvPr>
          <p:cNvSpPr>
            <a:spLocks noGrp="1"/>
          </p:cNvSpPr>
          <p:nvPr userDrawn="1">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
        <p:nvSpPr>
          <p:cNvPr id="2" name="Rectangle 1">
            <a:extLst>
              <a:ext uri="{FF2B5EF4-FFF2-40B4-BE49-F238E27FC236}">
                <a16:creationId xmlns:a16="http://schemas.microsoft.com/office/drawing/2014/main" id="{74BEDE68-1D2D-4A40-A3F4-F77A41DD2BC0}"/>
              </a:ext>
            </a:extLst>
          </p:cNvPr>
          <p:cNvSpPr/>
          <p:nvPr userDrawn="1"/>
        </p:nvSpPr>
        <p:spPr bwMode="auto">
          <a:xfrm>
            <a:off x="1" y="0"/>
            <a:ext cx="37084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8AAF1AEC-5837-427A-AB77-EF89A45999B0}"/>
              </a:ext>
            </a:extLst>
          </p:cNvPr>
          <p:cNvSpPr>
            <a:spLocks noGrp="1"/>
          </p:cNvSpPr>
          <p:nvPr userDrawn="1">
            <p:ph type="body" sz="quarter" idx="39" hasCustomPrompt="1"/>
          </p:nvPr>
        </p:nvSpPr>
        <p:spPr>
          <a:xfrm>
            <a:off x="571500" y="3121224"/>
            <a:ext cx="2824014" cy="615553"/>
          </a:xfrm>
        </p:spPr>
        <p:txBody>
          <a:bodyPr/>
          <a:lstStyle>
            <a:lvl1pPr marL="0" indent="0">
              <a:buNone/>
              <a:defRPr sz="4000">
                <a:solidFill>
                  <a:schemeClr val="bg1"/>
                </a:solidFill>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Agenda</a:t>
            </a:r>
          </a:p>
        </p:txBody>
      </p:sp>
    </p:spTree>
    <p:extLst>
      <p:ext uri="{BB962C8B-B14F-4D97-AF65-F5344CB8AC3E}">
        <p14:creationId xmlns:p14="http://schemas.microsoft.com/office/powerpoint/2010/main" val="947470799"/>
      </p:ext>
    </p:extLst>
  </p:cSld>
  <p:clrMapOvr>
    <a:masterClrMapping/>
  </p:clrMapOvr>
  <p:transition>
    <p:fade/>
  </p:transition>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1_Contents">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873DFAE-CA87-CE4A-B99C-DAE1A4FE39AD}"/>
              </a:ext>
            </a:extLst>
          </p:cNvPr>
          <p:cNvCxnSpPr>
            <a:cxnSpLocks/>
          </p:cNvCxnSpPr>
          <p:nvPr userDrawn="1"/>
        </p:nvCxnSpPr>
        <p:spPr>
          <a:xfrm>
            <a:off x="584200" y="585788"/>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46D98A6B-FA86-DD45-8615-BA986BF39CA7}"/>
              </a:ext>
            </a:extLst>
          </p:cNvPr>
          <p:cNvCxnSpPr>
            <a:cxnSpLocks/>
          </p:cNvCxnSpPr>
          <p:nvPr userDrawn="1"/>
        </p:nvCxnSpPr>
        <p:spPr>
          <a:xfrm>
            <a:off x="584200" y="1752600"/>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C9C1326-C74D-054B-B031-E772DFD6C583}"/>
              </a:ext>
            </a:extLst>
          </p:cNvPr>
          <p:cNvCxnSpPr>
            <a:cxnSpLocks/>
          </p:cNvCxnSpPr>
          <p:nvPr userDrawn="1"/>
        </p:nvCxnSpPr>
        <p:spPr>
          <a:xfrm>
            <a:off x="584200" y="2092325"/>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5AB18A3-DB3D-1F45-80E2-DA287CDA386C}"/>
              </a:ext>
            </a:extLst>
          </p:cNvPr>
          <p:cNvCxnSpPr>
            <a:cxnSpLocks/>
          </p:cNvCxnSpPr>
          <p:nvPr userDrawn="1"/>
        </p:nvCxnSpPr>
        <p:spPr>
          <a:xfrm>
            <a:off x="584200" y="3259137"/>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468640D-37CA-3145-92D6-22ECDCA9708D}"/>
              </a:ext>
            </a:extLst>
          </p:cNvPr>
          <p:cNvCxnSpPr>
            <a:cxnSpLocks/>
          </p:cNvCxnSpPr>
          <p:nvPr userDrawn="1"/>
        </p:nvCxnSpPr>
        <p:spPr>
          <a:xfrm>
            <a:off x="584200" y="3598862"/>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178FF30-B1BC-F342-86EB-DFC18C87D790}"/>
              </a:ext>
            </a:extLst>
          </p:cNvPr>
          <p:cNvCxnSpPr>
            <a:cxnSpLocks/>
          </p:cNvCxnSpPr>
          <p:nvPr userDrawn="1"/>
        </p:nvCxnSpPr>
        <p:spPr>
          <a:xfrm>
            <a:off x="584200" y="4765674"/>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2B0DBCE-1E6D-C94A-9850-19325D031DDD}"/>
              </a:ext>
            </a:extLst>
          </p:cNvPr>
          <p:cNvCxnSpPr>
            <a:cxnSpLocks/>
          </p:cNvCxnSpPr>
          <p:nvPr userDrawn="1"/>
        </p:nvCxnSpPr>
        <p:spPr>
          <a:xfrm>
            <a:off x="584200" y="5105400"/>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7A279F1-D51C-C24D-9EE7-78308AB367E3}"/>
              </a:ext>
            </a:extLst>
          </p:cNvPr>
          <p:cNvCxnSpPr>
            <a:cxnSpLocks/>
          </p:cNvCxnSpPr>
          <p:nvPr userDrawn="1"/>
        </p:nvCxnSpPr>
        <p:spPr>
          <a:xfrm>
            <a:off x="584200" y="6272212"/>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9E2D152-3A54-D84B-9F02-B6D034E1B0CB}"/>
              </a:ext>
            </a:extLst>
          </p:cNvPr>
          <p:cNvCxnSpPr>
            <a:cxnSpLocks/>
          </p:cNvCxnSpPr>
          <p:nvPr userDrawn="1"/>
        </p:nvCxnSpPr>
        <p:spPr>
          <a:xfrm>
            <a:off x="4391261" y="585788"/>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78E31CA-5F5A-1F49-AB89-DA7BB7423CBE}"/>
              </a:ext>
            </a:extLst>
          </p:cNvPr>
          <p:cNvCxnSpPr>
            <a:cxnSpLocks/>
          </p:cNvCxnSpPr>
          <p:nvPr userDrawn="1"/>
        </p:nvCxnSpPr>
        <p:spPr>
          <a:xfrm>
            <a:off x="4391261" y="1752600"/>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42D4257-728F-474C-A746-9E8B4B5160AD}"/>
              </a:ext>
            </a:extLst>
          </p:cNvPr>
          <p:cNvCxnSpPr>
            <a:cxnSpLocks/>
          </p:cNvCxnSpPr>
          <p:nvPr userDrawn="1"/>
        </p:nvCxnSpPr>
        <p:spPr>
          <a:xfrm>
            <a:off x="4391261" y="2092325"/>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27B6861-B845-5E44-9272-8D2C8C27A972}"/>
              </a:ext>
            </a:extLst>
          </p:cNvPr>
          <p:cNvCxnSpPr>
            <a:cxnSpLocks/>
          </p:cNvCxnSpPr>
          <p:nvPr userDrawn="1"/>
        </p:nvCxnSpPr>
        <p:spPr>
          <a:xfrm>
            <a:off x="4391261" y="3259137"/>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2725B3B-029A-864E-9046-B7BE1253E6D5}"/>
              </a:ext>
            </a:extLst>
          </p:cNvPr>
          <p:cNvCxnSpPr>
            <a:cxnSpLocks/>
          </p:cNvCxnSpPr>
          <p:nvPr userDrawn="1"/>
        </p:nvCxnSpPr>
        <p:spPr>
          <a:xfrm>
            <a:off x="4391261" y="3598862"/>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B9E88D8-C541-B94C-A9F4-2CD4F1F72D6B}"/>
              </a:ext>
            </a:extLst>
          </p:cNvPr>
          <p:cNvCxnSpPr>
            <a:cxnSpLocks/>
          </p:cNvCxnSpPr>
          <p:nvPr userDrawn="1"/>
        </p:nvCxnSpPr>
        <p:spPr>
          <a:xfrm>
            <a:off x="4391261" y="4765674"/>
            <a:ext cx="3606800"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5" name="Title 1">
            <a:extLst>
              <a:ext uri="{FF2B5EF4-FFF2-40B4-BE49-F238E27FC236}">
                <a16:creationId xmlns:a16="http://schemas.microsoft.com/office/drawing/2014/main" id="{93B68CC4-9F27-4D45-8CA6-AF477C046009}"/>
              </a:ext>
            </a:extLst>
          </p:cNvPr>
          <p:cNvSpPr txBox="1">
            <a:spLocks/>
          </p:cNvSpPr>
          <p:nvPr userDrawn="1"/>
        </p:nvSpPr>
        <p:spPr>
          <a:xfrm>
            <a:off x="571500" y="655945"/>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01</a:t>
            </a:r>
          </a:p>
        </p:txBody>
      </p:sp>
      <p:sp>
        <p:nvSpPr>
          <p:cNvPr id="36" name="Title 1">
            <a:extLst>
              <a:ext uri="{FF2B5EF4-FFF2-40B4-BE49-F238E27FC236}">
                <a16:creationId xmlns:a16="http://schemas.microsoft.com/office/drawing/2014/main" id="{15400116-1BB6-9047-AD7B-051A5DC67FD8}"/>
              </a:ext>
            </a:extLst>
          </p:cNvPr>
          <p:cNvSpPr txBox="1">
            <a:spLocks/>
          </p:cNvSpPr>
          <p:nvPr userDrawn="1"/>
        </p:nvSpPr>
        <p:spPr>
          <a:xfrm>
            <a:off x="571500" y="2142655"/>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02</a:t>
            </a:r>
          </a:p>
        </p:txBody>
      </p:sp>
      <p:sp>
        <p:nvSpPr>
          <p:cNvPr id="37" name="Title 1">
            <a:extLst>
              <a:ext uri="{FF2B5EF4-FFF2-40B4-BE49-F238E27FC236}">
                <a16:creationId xmlns:a16="http://schemas.microsoft.com/office/drawing/2014/main" id="{B931A45C-63D4-F34F-B5BE-3270A9E4EA54}"/>
              </a:ext>
            </a:extLst>
          </p:cNvPr>
          <p:cNvSpPr txBox="1">
            <a:spLocks/>
          </p:cNvSpPr>
          <p:nvPr userDrawn="1"/>
        </p:nvSpPr>
        <p:spPr>
          <a:xfrm>
            <a:off x="571500" y="3673111"/>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03</a:t>
            </a:r>
          </a:p>
        </p:txBody>
      </p:sp>
      <p:sp>
        <p:nvSpPr>
          <p:cNvPr id="38" name="Title 1">
            <a:extLst>
              <a:ext uri="{FF2B5EF4-FFF2-40B4-BE49-F238E27FC236}">
                <a16:creationId xmlns:a16="http://schemas.microsoft.com/office/drawing/2014/main" id="{3C20DB40-1E88-AF41-AA26-08A30487F41C}"/>
              </a:ext>
            </a:extLst>
          </p:cNvPr>
          <p:cNvSpPr txBox="1">
            <a:spLocks/>
          </p:cNvSpPr>
          <p:nvPr userDrawn="1"/>
        </p:nvSpPr>
        <p:spPr>
          <a:xfrm>
            <a:off x="571500" y="5156655"/>
            <a:ext cx="1222567" cy="1112383"/>
          </a:xfrm>
          <a:prstGeom prst="rect">
            <a:avLst/>
          </a:prstGeom>
        </p:spPr>
        <p:txBody>
          <a:bodyPr lIns="0" tIns="0" rIns="0" b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04</a:t>
            </a:r>
          </a:p>
        </p:txBody>
      </p:sp>
      <p:sp>
        <p:nvSpPr>
          <p:cNvPr id="39" name="Title 1">
            <a:extLst>
              <a:ext uri="{FF2B5EF4-FFF2-40B4-BE49-F238E27FC236}">
                <a16:creationId xmlns:a16="http://schemas.microsoft.com/office/drawing/2014/main" id="{AB1CE3EB-F264-B946-A4FB-6B4050B23ED8}"/>
              </a:ext>
            </a:extLst>
          </p:cNvPr>
          <p:cNvSpPr txBox="1">
            <a:spLocks/>
          </p:cNvSpPr>
          <p:nvPr userDrawn="1"/>
        </p:nvSpPr>
        <p:spPr>
          <a:xfrm>
            <a:off x="4308144" y="655945"/>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05</a:t>
            </a:r>
          </a:p>
        </p:txBody>
      </p:sp>
      <p:sp>
        <p:nvSpPr>
          <p:cNvPr id="40" name="Title 1">
            <a:extLst>
              <a:ext uri="{FF2B5EF4-FFF2-40B4-BE49-F238E27FC236}">
                <a16:creationId xmlns:a16="http://schemas.microsoft.com/office/drawing/2014/main" id="{64684569-2E00-D448-AA8F-F12E2DC46BB0}"/>
              </a:ext>
            </a:extLst>
          </p:cNvPr>
          <p:cNvSpPr txBox="1">
            <a:spLocks/>
          </p:cNvSpPr>
          <p:nvPr userDrawn="1"/>
        </p:nvSpPr>
        <p:spPr>
          <a:xfrm>
            <a:off x="4308144" y="2142655"/>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06</a:t>
            </a:r>
          </a:p>
        </p:txBody>
      </p:sp>
      <p:sp>
        <p:nvSpPr>
          <p:cNvPr id="41" name="Title 1">
            <a:extLst>
              <a:ext uri="{FF2B5EF4-FFF2-40B4-BE49-F238E27FC236}">
                <a16:creationId xmlns:a16="http://schemas.microsoft.com/office/drawing/2014/main" id="{33F61082-D4F4-1B42-B456-461B8F0C9AE6}"/>
              </a:ext>
            </a:extLst>
          </p:cNvPr>
          <p:cNvSpPr txBox="1">
            <a:spLocks/>
          </p:cNvSpPr>
          <p:nvPr userDrawn="1"/>
        </p:nvSpPr>
        <p:spPr>
          <a:xfrm>
            <a:off x="4308144" y="3673111"/>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07</a:t>
            </a:r>
          </a:p>
        </p:txBody>
      </p:sp>
      <p:sp>
        <p:nvSpPr>
          <p:cNvPr id="43" name="Text Placeholder 4">
            <a:extLst>
              <a:ext uri="{FF2B5EF4-FFF2-40B4-BE49-F238E27FC236}">
                <a16:creationId xmlns:a16="http://schemas.microsoft.com/office/drawing/2014/main" id="{2325DBF4-5203-E544-9AB3-86397B59BB73}"/>
              </a:ext>
            </a:extLst>
          </p:cNvPr>
          <p:cNvSpPr>
            <a:spLocks noGrp="1"/>
          </p:cNvSpPr>
          <p:nvPr>
            <p:ph type="body" sz="quarter" idx="15" hasCustomPrompt="1"/>
          </p:nvPr>
        </p:nvSpPr>
        <p:spPr>
          <a:xfrm>
            <a:off x="1709382" y="1071678"/>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4" name="Text Placeholder 4">
            <a:extLst>
              <a:ext uri="{FF2B5EF4-FFF2-40B4-BE49-F238E27FC236}">
                <a16:creationId xmlns:a16="http://schemas.microsoft.com/office/drawing/2014/main" id="{03375363-8A9F-4746-8575-3484B6F11594}"/>
              </a:ext>
            </a:extLst>
          </p:cNvPr>
          <p:cNvSpPr>
            <a:spLocks noGrp="1"/>
          </p:cNvSpPr>
          <p:nvPr>
            <p:ph type="body" sz="quarter" idx="16" hasCustomPrompt="1"/>
          </p:nvPr>
        </p:nvSpPr>
        <p:spPr>
          <a:xfrm>
            <a:off x="5562600" y="1071678"/>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5" name="Text Placeholder 4">
            <a:extLst>
              <a:ext uri="{FF2B5EF4-FFF2-40B4-BE49-F238E27FC236}">
                <a16:creationId xmlns:a16="http://schemas.microsoft.com/office/drawing/2014/main" id="{BE430154-4CFD-5E40-B08A-CD3F5270226B}"/>
              </a:ext>
            </a:extLst>
          </p:cNvPr>
          <p:cNvSpPr>
            <a:spLocks noGrp="1"/>
          </p:cNvSpPr>
          <p:nvPr>
            <p:ph type="body" sz="quarter" idx="17" hasCustomPrompt="1"/>
          </p:nvPr>
        </p:nvSpPr>
        <p:spPr>
          <a:xfrm>
            <a:off x="1709382" y="2558388"/>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6" name="Text Placeholder 4">
            <a:extLst>
              <a:ext uri="{FF2B5EF4-FFF2-40B4-BE49-F238E27FC236}">
                <a16:creationId xmlns:a16="http://schemas.microsoft.com/office/drawing/2014/main" id="{2145205C-31D5-E445-99A2-DB5B7D610A9B}"/>
              </a:ext>
            </a:extLst>
          </p:cNvPr>
          <p:cNvSpPr>
            <a:spLocks noGrp="1"/>
          </p:cNvSpPr>
          <p:nvPr>
            <p:ph type="body" sz="quarter" idx="18" hasCustomPrompt="1"/>
          </p:nvPr>
        </p:nvSpPr>
        <p:spPr>
          <a:xfrm>
            <a:off x="5562600" y="2558388"/>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7" name="Text Placeholder 4">
            <a:extLst>
              <a:ext uri="{FF2B5EF4-FFF2-40B4-BE49-F238E27FC236}">
                <a16:creationId xmlns:a16="http://schemas.microsoft.com/office/drawing/2014/main" id="{CD89BFAE-D287-6A4F-92C8-61BB785AF3D3}"/>
              </a:ext>
            </a:extLst>
          </p:cNvPr>
          <p:cNvSpPr>
            <a:spLocks noGrp="1"/>
          </p:cNvSpPr>
          <p:nvPr>
            <p:ph type="body" sz="quarter" idx="19" hasCustomPrompt="1"/>
          </p:nvPr>
        </p:nvSpPr>
        <p:spPr>
          <a:xfrm>
            <a:off x="1709382" y="4088844"/>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8" name="Text Placeholder 4">
            <a:extLst>
              <a:ext uri="{FF2B5EF4-FFF2-40B4-BE49-F238E27FC236}">
                <a16:creationId xmlns:a16="http://schemas.microsoft.com/office/drawing/2014/main" id="{0F2205A5-4044-B74B-A2E2-8D4536C6DC96}"/>
              </a:ext>
            </a:extLst>
          </p:cNvPr>
          <p:cNvSpPr>
            <a:spLocks noGrp="1"/>
          </p:cNvSpPr>
          <p:nvPr>
            <p:ph type="body" sz="quarter" idx="20" hasCustomPrompt="1"/>
          </p:nvPr>
        </p:nvSpPr>
        <p:spPr>
          <a:xfrm>
            <a:off x="5562600" y="4088844"/>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49" name="Text Placeholder 4">
            <a:extLst>
              <a:ext uri="{FF2B5EF4-FFF2-40B4-BE49-F238E27FC236}">
                <a16:creationId xmlns:a16="http://schemas.microsoft.com/office/drawing/2014/main" id="{C249BDC1-CF90-7C45-A141-E928ACF7929D}"/>
              </a:ext>
            </a:extLst>
          </p:cNvPr>
          <p:cNvSpPr>
            <a:spLocks noGrp="1"/>
          </p:cNvSpPr>
          <p:nvPr>
            <p:ph type="body" sz="quarter" idx="21" hasCustomPrompt="1"/>
          </p:nvPr>
        </p:nvSpPr>
        <p:spPr>
          <a:xfrm>
            <a:off x="1709382" y="5572388"/>
            <a:ext cx="1702558" cy="280917"/>
          </a:xfrm>
          <a:noFill/>
        </p:spPr>
        <p:txBody>
          <a:bodyPr wrap="square" lIns="0" tIns="0" rIns="0" bIns="0">
            <a:no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Insert text here.</a:t>
            </a:r>
          </a:p>
        </p:txBody>
      </p:sp>
      <p:sp>
        <p:nvSpPr>
          <p:cNvPr id="30" name="Footer Placeholder 4">
            <a:extLst>
              <a:ext uri="{FF2B5EF4-FFF2-40B4-BE49-F238E27FC236}">
                <a16:creationId xmlns:a16="http://schemas.microsoft.com/office/drawing/2014/main" id="{E93D45BC-315F-4C7D-8833-BEBDE1D00E07}"/>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31" name="Slide Number Placeholder 5">
            <a:extLst>
              <a:ext uri="{FF2B5EF4-FFF2-40B4-BE49-F238E27FC236}">
                <a16:creationId xmlns:a16="http://schemas.microsoft.com/office/drawing/2014/main" id="{3E2D2AE8-AE71-4283-89E1-02727EF25274}"/>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3974056445"/>
      </p:ext>
    </p:extLst>
  </p:cSld>
  <p:clrMapOvr>
    <a:masterClrMapping/>
  </p:clrMapOvr>
  <p:transition>
    <p:fade/>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Title_Subtitle_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4610668" cy="1231106"/>
          </a:xfrm>
        </p:spPr>
        <p:txBody>
          <a:bodyPr/>
          <a:lstStyle>
            <a:lvl1pPr algn="l" defTabSz="932742" rtl="0" eaLnBrk="1" latinLnBrk="0" hangingPunct="1">
              <a:lnSpc>
                <a:spcPct val="100000"/>
              </a:lnSpc>
              <a:spcBef>
                <a:spcPct val="0"/>
              </a:spcBef>
              <a:buNone/>
              <a:defRPr lang="en-US" sz="40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
        <p:nvSpPr>
          <p:cNvPr id="4" name="Text Placeholder 4">
            <a:extLst>
              <a:ext uri="{FF2B5EF4-FFF2-40B4-BE49-F238E27FC236}">
                <a16:creationId xmlns:a16="http://schemas.microsoft.com/office/drawing/2014/main" id="{91F01542-314B-B94E-9E8F-3A1DCF0A8DB6}"/>
              </a:ext>
            </a:extLst>
          </p:cNvPr>
          <p:cNvSpPr>
            <a:spLocks noGrp="1"/>
          </p:cNvSpPr>
          <p:nvPr>
            <p:ph type="body" sz="quarter" idx="12" hasCustomPrompt="1"/>
          </p:nvPr>
        </p:nvSpPr>
        <p:spPr>
          <a:xfrm>
            <a:off x="584201" y="2021455"/>
            <a:ext cx="4574654" cy="246221"/>
          </a:xfrm>
          <a:noFill/>
        </p:spPr>
        <p:txBody>
          <a:bodyPr wrap="square" lIns="0" tIns="0" rIns="0" bIns="0">
            <a:sp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Subtitle</a:t>
            </a:r>
          </a:p>
        </p:txBody>
      </p:sp>
      <p:sp>
        <p:nvSpPr>
          <p:cNvPr id="5" name="Footer Placeholder 4">
            <a:extLst>
              <a:ext uri="{FF2B5EF4-FFF2-40B4-BE49-F238E27FC236}">
                <a16:creationId xmlns:a16="http://schemas.microsoft.com/office/drawing/2014/main" id="{9981877A-366D-46E8-9609-C14F4158122B}"/>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6" name="Slide Number Placeholder 5">
            <a:extLst>
              <a:ext uri="{FF2B5EF4-FFF2-40B4-BE49-F238E27FC236}">
                <a16:creationId xmlns:a16="http://schemas.microsoft.com/office/drawing/2014/main" id="{452A6145-AE34-4B2D-8774-7F9781432832}"/>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3657735007"/>
      </p:ext>
    </p:extLst>
  </p:cSld>
  <p:clrMapOvr>
    <a:masterClrMapping/>
  </p:clrMapOvr>
  <p:transition>
    <p:fade/>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Title_Subtitle_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4610668" cy="1434080"/>
          </a:xfrm>
        </p:spPr>
        <p:txBody>
          <a:bodyPr/>
          <a:lstStyle>
            <a:lvl1pPr algn="l" defTabSz="932742" rtl="0" eaLnBrk="1" latinLnBrk="0" hangingPunct="1">
              <a:lnSpc>
                <a:spcPct val="100000"/>
              </a:lnSpc>
              <a:spcBef>
                <a:spcPct val="0"/>
              </a:spcBef>
              <a:buNone/>
              <a:defRPr lang="en-US" sz="44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cxnSp>
        <p:nvCxnSpPr>
          <p:cNvPr id="9" name="Straight Connector 8">
            <a:extLst>
              <a:ext uri="{FF2B5EF4-FFF2-40B4-BE49-F238E27FC236}">
                <a16:creationId xmlns:a16="http://schemas.microsoft.com/office/drawing/2014/main" id="{6F2A71D1-F09E-8842-AD05-950FE1498381}"/>
              </a:ext>
            </a:extLst>
          </p:cNvPr>
          <p:cNvCxnSpPr>
            <a:cxnSpLocks/>
          </p:cNvCxnSpPr>
          <p:nvPr/>
        </p:nvCxnSpPr>
        <p:spPr>
          <a:xfrm>
            <a:off x="6134100" y="585968"/>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DB10EA9-1316-2045-BA8E-85DFEBC1CDE2}"/>
              </a:ext>
            </a:extLst>
          </p:cNvPr>
          <p:cNvCxnSpPr>
            <a:cxnSpLocks/>
          </p:cNvCxnSpPr>
          <p:nvPr/>
        </p:nvCxnSpPr>
        <p:spPr>
          <a:xfrm>
            <a:off x="6134100" y="1830139"/>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065D8CB-54F7-4447-8E24-547CD549E6B4}"/>
              </a:ext>
            </a:extLst>
          </p:cNvPr>
          <p:cNvCxnSpPr>
            <a:cxnSpLocks/>
          </p:cNvCxnSpPr>
          <p:nvPr/>
        </p:nvCxnSpPr>
        <p:spPr>
          <a:xfrm>
            <a:off x="6134100" y="2067045"/>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8CD7834-4D7C-9D47-9858-3F2CCB9CB277}"/>
              </a:ext>
            </a:extLst>
          </p:cNvPr>
          <p:cNvCxnSpPr>
            <a:cxnSpLocks/>
          </p:cNvCxnSpPr>
          <p:nvPr/>
        </p:nvCxnSpPr>
        <p:spPr>
          <a:xfrm>
            <a:off x="6134100" y="3311216"/>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0AAA53A-6964-724E-8791-53DB0D3A9CBE}"/>
              </a:ext>
            </a:extLst>
          </p:cNvPr>
          <p:cNvCxnSpPr>
            <a:cxnSpLocks/>
          </p:cNvCxnSpPr>
          <p:nvPr/>
        </p:nvCxnSpPr>
        <p:spPr>
          <a:xfrm>
            <a:off x="6134100" y="3548122"/>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6C9BCD5-4167-604D-974D-68A3F8999BF9}"/>
              </a:ext>
            </a:extLst>
          </p:cNvPr>
          <p:cNvCxnSpPr>
            <a:cxnSpLocks/>
          </p:cNvCxnSpPr>
          <p:nvPr/>
        </p:nvCxnSpPr>
        <p:spPr>
          <a:xfrm>
            <a:off x="6134100" y="4792293"/>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25880F-4EDA-2B41-BA63-105ABFF6A823}"/>
              </a:ext>
            </a:extLst>
          </p:cNvPr>
          <p:cNvCxnSpPr>
            <a:cxnSpLocks/>
          </p:cNvCxnSpPr>
          <p:nvPr/>
        </p:nvCxnSpPr>
        <p:spPr>
          <a:xfrm>
            <a:off x="6134100" y="5029200"/>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61EB7D1-AE0B-C24F-8957-3260EC322FDA}"/>
              </a:ext>
            </a:extLst>
          </p:cNvPr>
          <p:cNvCxnSpPr>
            <a:cxnSpLocks/>
          </p:cNvCxnSpPr>
          <p:nvPr/>
        </p:nvCxnSpPr>
        <p:spPr>
          <a:xfrm>
            <a:off x="6134100" y="6273371"/>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6" name="Text Placeholder 4">
            <a:extLst>
              <a:ext uri="{FF2B5EF4-FFF2-40B4-BE49-F238E27FC236}">
                <a16:creationId xmlns:a16="http://schemas.microsoft.com/office/drawing/2014/main" id="{E3D5A23B-648C-AC47-B8BD-EE892612B02C}"/>
              </a:ext>
            </a:extLst>
          </p:cNvPr>
          <p:cNvSpPr>
            <a:spLocks noGrp="1"/>
          </p:cNvSpPr>
          <p:nvPr>
            <p:ph type="body" sz="quarter" idx="13" hasCustomPrompt="1"/>
          </p:nvPr>
        </p:nvSpPr>
        <p:spPr>
          <a:xfrm>
            <a:off x="8001000" y="2314728"/>
            <a:ext cx="36195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27" name="Text Placeholder 4">
            <a:extLst>
              <a:ext uri="{FF2B5EF4-FFF2-40B4-BE49-F238E27FC236}">
                <a16:creationId xmlns:a16="http://schemas.microsoft.com/office/drawing/2014/main" id="{DA051E22-5706-0641-B839-C86D64313E72}"/>
              </a:ext>
            </a:extLst>
          </p:cNvPr>
          <p:cNvSpPr>
            <a:spLocks noGrp="1"/>
          </p:cNvSpPr>
          <p:nvPr>
            <p:ph type="body" sz="quarter" idx="14" hasCustomPrompt="1"/>
          </p:nvPr>
        </p:nvSpPr>
        <p:spPr>
          <a:xfrm>
            <a:off x="6136944" y="2314727"/>
            <a:ext cx="1749756" cy="742369"/>
          </a:xfrm>
          <a:noFill/>
        </p:spPr>
        <p:txBody>
          <a:bodyPr wrap="square" lIns="0" tIns="0" rIns="0" bIns="0">
            <a:noAutofit/>
          </a:bodyPr>
          <a:lstStyle>
            <a:lvl1pPr marL="0" indent="0">
              <a:spcBef>
                <a:spcPts val="0"/>
              </a:spcBef>
              <a:buNone/>
              <a:defRPr sz="1400" spc="0" baseline="0">
                <a:solidFill>
                  <a:schemeClr val="tx2"/>
                </a:solidFill>
                <a:latin typeface="+mj-lt"/>
                <a:cs typeface="Segoe UI" panose="020B0502040204020203" pitchFamily="34" charset="0"/>
              </a:defRPr>
            </a:lvl1pPr>
          </a:lstStyle>
          <a:p>
            <a:pPr lvl="0"/>
            <a:r>
              <a:rPr lang="en-US"/>
              <a:t>Title here</a:t>
            </a:r>
          </a:p>
        </p:txBody>
      </p:sp>
      <p:sp>
        <p:nvSpPr>
          <p:cNvPr id="28" name="Text Placeholder 4">
            <a:extLst>
              <a:ext uri="{FF2B5EF4-FFF2-40B4-BE49-F238E27FC236}">
                <a16:creationId xmlns:a16="http://schemas.microsoft.com/office/drawing/2014/main" id="{052991E3-3AF8-7242-AF14-580FCDDA4CF5}"/>
              </a:ext>
            </a:extLst>
          </p:cNvPr>
          <p:cNvSpPr>
            <a:spLocks noGrp="1"/>
          </p:cNvSpPr>
          <p:nvPr>
            <p:ph type="body" sz="quarter" idx="15" hasCustomPrompt="1"/>
          </p:nvPr>
        </p:nvSpPr>
        <p:spPr>
          <a:xfrm>
            <a:off x="8001000" y="838200"/>
            <a:ext cx="36195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29" name="Text Placeholder 4">
            <a:extLst>
              <a:ext uri="{FF2B5EF4-FFF2-40B4-BE49-F238E27FC236}">
                <a16:creationId xmlns:a16="http://schemas.microsoft.com/office/drawing/2014/main" id="{A4DB0EB2-F13F-EA44-A494-54AB883E8F20}"/>
              </a:ext>
            </a:extLst>
          </p:cNvPr>
          <p:cNvSpPr>
            <a:spLocks noGrp="1"/>
          </p:cNvSpPr>
          <p:nvPr>
            <p:ph type="body" sz="quarter" idx="16" hasCustomPrompt="1"/>
          </p:nvPr>
        </p:nvSpPr>
        <p:spPr>
          <a:xfrm>
            <a:off x="6136944" y="838199"/>
            <a:ext cx="1749756" cy="742369"/>
          </a:xfrm>
          <a:noFill/>
        </p:spPr>
        <p:txBody>
          <a:bodyPr wrap="square" lIns="0" tIns="0" rIns="0" bIns="0">
            <a:noAutofit/>
          </a:bodyPr>
          <a:lstStyle>
            <a:lvl1pPr marL="0" indent="0">
              <a:spcBef>
                <a:spcPts val="0"/>
              </a:spcBef>
              <a:buNone/>
              <a:defRPr sz="1400" spc="0" baseline="0">
                <a:solidFill>
                  <a:schemeClr val="tx2"/>
                </a:solidFill>
                <a:latin typeface="+mj-lt"/>
                <a:cs typeface="Segoe UI" panose="020B0502040204020203" pitchFamily="34" charset="0"/>
              </a:defRPr>
            </a:lvl1pPr>
          </a:lstStyle>
          <a:p>
            <a:pPr lvl="0"/>
            <a:r>
              <a:rPr lang="en-US"/>
              <a:t>Title here</a:t>
            </a:r>
          </a:p>
        </p:txBody>
      </p:sp>
      <p:sp>
        <p:nvSpPr>
          <p:cNvPr id="30" name="Text Placeholder 4">
            <a:extLst>
              <a:ext uri="{FF2B5EF4-FFF2-40B4-BE49-F238E27FC236}">
                <a16:creationId xmlns:a16="http://schemas.microsoft.com/office/drawing/2014/main" id="{C1C221DA-B39D-734F-9219-6D344EDE4326}"/>
              </a:ext>
            </a:extLst>
          </p:cNvPr>
          <p:cNvSpPr>
            <a:spLocks noGrp="1"/>
          </p:cNvSpPr>
          <p:nvPr>
            <p:ph type="body" sz="quarter" idx="17" hasCustomPrompt="1"/>
          </p:nvPr>
        </p:nvSpPr>
        <p:spPr>
          <a:xfrm>
            <a:off x="8001000" y="3810000"/>
            <a:ext cx="36195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31" name="Text Placeholder 4">
            <a:extLst>
              <a:ext uri="{FF2B5EF4-FFF2-40B4-BE49-F238E27FC236}">
                <a16:creationId xmlns:a16="http://schemas.microsoft.com/office/drawing/2014/main" id="{54AC069D-0D99-1449-BA56-CABAD1A30B51}"/>
              </a:ext>
            </a:extLst>
          </p:cNvPr>
          <p:cNvSpPr>
            <a:spLocks noGrp="1"/>
          </p:cNvSpPr>
          <p:nvPr>
            <p:ph type="body" sz="quarter" idx="18" hasCustomPrompt="1"/>
          </p:nvPr>
        </p:nvSpPr>
        <p:spPr>
          <a:xfrm>
            <a:off x="6136944" y="3809999"/>
            <a:ext cx="1749756" cy="742369"/>
          </a:xfrm>
          <a:noFill/>
        </p:spPr>
        <p:txBody>
          <a:bodyPr wrap="square" lIns="0" tIns="0" rIns="0" bIns="0">
            <a:noAutofit/>
          </a:bodyPr>
          <a:lstStyle>
            <a:lvl1pPr marL="0" indent="0">
              <a:spcBef>
                <a:spcPts val="0"/>
              </a:spcBef>
              <a:buNone/>
              <a:defRPr sz="1400" spc="0" baseline="0">
                <a:solidFill>
                  <a:schemeClr val="tx2"/>
                </a:solidFill>
                <a:latin typeface="+mj-lt"/>
                <a:cs typeface="Segoe UI" panose="020B0502040204020203" pitchFamily="34" charset="0"/>
              </a:defRPr>
            </a:lvl1pPr>
          </a:lstStyle>
          <a:p>
            <a:pPr lvl="0"/>
            <a:r>
              <a:rPr lang="en-US"/>
              <a:t>Title here</a:t>
            </a:r>
          </a:p>
        </p:txBody>
      </p:sp>
      <p:sp>
        <p:nvSpPr>
          <p:cNvPr id="32" name="Text Placeholder 4">
            <a:extLst>
              <a:ext uri="{FF2B5EF4-FFF2-40B4-BE49-F238E27FC236}">
                <a16:creationId xmlns:a16="http://schemas.microsoft.com/office/drawing/2014/main" id="{7AD49206-9AA1-9545-B8DE-768C479CE37B}"/>
              </a:ext>
            </a:extLst>
          </p:cNvPr>
          <p:cNvSpPr>
            <a:spLocks noGrp="1"/>
          </p:cNvSpPr>
          <p:nvPr>
            <p:ph type="body" sz="quarter" idx="19" hasCustomPrompt="1"/>
          </p:nvPr>
        </p:nvSpPr>
        <p:spPr>
          <a:xfrm>
            <a:off x="8001000" y="5257800"/>
            <a:ext cx="36195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33" name="Text Placeholder 4">
            <a:extLst>
              <a:ext uri="{FF2B5EF4-FFF2-40B4-BE49-F238E27FC236}">
                <a16:creationId xmlns:a16="http://schemas.microsoft.com/office/drawing/2014/main" id="{C4C488F7-08C3-AA48-9203-0739DBED7D31}"/>
              </a:ext>
            </a:extLst>
          </p:cNvPr>
          <p:cNvSpPr>
            <a:spLocks noGrp="1"/>
          </p:cNvSpPr>
          <p:nvPr>
            <p:ph type="body" sz="quarter" idx="20" hasCustomPrompt="1"/>
          </p:nvPr>
        </p:nvSpPr>
        <p:spPr>
          <a:xfrm>
            <a:off x="6136944" y="5257799"/>
            <a:ext cx="1749756" cy="742369"/>
          </a:xfrm>
          <a:noFill/>
        </p:spPr>
        <p:txBody>
          <a:bodyPr wrap="square" lIns="0" tIns="0" rIns="0" bIns="0">
            <a:noAutofit/>
          </a:bodyPr>
          <a:lstStyle>
            <a:lvl1pPr marL="0" indent="0">
              <a:spcBef>
                <a:spcPts val="0"/>
              </a:spcBef>
              <a:buNone/>
              <a:defRPr sz="1400" spc="0" baseline="0">
                <a:solidFill>
                  <a:schemeClr val="tx2"/>
                </a:solidFill>
                <a:latin typeface="+mj-lt"/>
                <a:cs typeface="Segoe UI" panose="020B0502040204020203" pitchFamily="34" charset="0"/>
              </a:defRPr>
            </a:lvl1pPr>
          </a:lstStyle>
          <a:p>
            <a:pPr lvl="0"/>
            <a:r>
              <a:rPr lang="en-US"/>
              <a:t>Title here</a:t>
            </a:r>
          </a:p>
        </p:txBody>
      </p:sp>
      <p:sp>
        <p:nvSpPr>
          <p:cNvPr id="54" name="Text Placeholder 4">
            <a:extLst>
              <a:ext uri="{FF2B5EF4-FFF2-40B4-BE49-F238E27FC236}">
                <a16:creationId xmlns:a16="http://schemas.microsoft.com/office/drawing/2014/main" id="{73C30779-5B33-B64E-A12E-25D5F3B74CDD}"/>
              </a:ext>
            </a:extLst>
          </p:cNvPr>
          <p:cNvSpPr>
            <a:spLocks noGrp="1"/>
          </p:cNvSpPr>
          <p:nvPr>
            <p:ph type="body" sz="quarter" idx="12" hasCustomPrompt="1"/>
          </p:nvPr>
        </p:nvSpPr>
        <p:spPr>
          <a:xfrm>
            <a:off x="584201" y="2150957"/>
            <a:ext cx="4574654" cy="246221"/>
          </a:xfrm>
          <a:noFill/>
        </p:spPr>
        <p:txBody>
          <a:bodyPr wrap="square" lIns="0" tIns="0" rIns="0" bIns="0">
            <a:sp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Subtitle</a:t>
            </a:r>
          </a:p>
        </p:txBody>
      </p:sp>
      <p:sp>
        <p:nvSpPr>
          <p:cNvPr id="21" name="Footer Placeholder 4">
            <a:extLst>
              <a:ext uri="{FF2B5EF4-FFF2-40B4-BE49-F238E27FC236}">
                <a16:creationId xmlns:a16="http://schemas.microsoft.com/office/drawing/2014/main" id="{485B5D0E-1573-433D-8848-6048A4F78380}"/>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22" name="Slide Number Placeholder 5">
            <a:extLst>
              <a:ext uri="{FF2B5EF4-FFF2-40B4-BE49-F238E27FC236}">
                <a16:creationId xmlns:a16="http://schemas.microsoft.com/office/drawing/2014/main" id="{EEE637F6-8E27-4E8C-B612-CE7567F0F36C}"/>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2011959368"/>
      </p:ext>
    </p:extLst>
  </p:cSld>
  <p:clrMapOvr>
    <a:masterClrMapping/>
  </p:clrMapOvr>
  <p:transition>
    <p:fade/>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Title_Subtitle_Content_Larg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3615519" cy="1898104"/>
          </a:xfrm>
        </p:spPr>
        <p:txBody>
          <a:bodyPr/>
          <a:lstStyle>
            <a:lvl1pPr algn="l" defTabSz="932742" rtl="0" eaLnBrk="1" latinLnBrk="0" hangingPunct="1">
              <a:lnSpc>
                <a:spcPct val="100000"/>
              </a:lnSpc>
              <a:spcBef>
                <a:spcPct val="0"/>
              </a:spcBef>
              <a:buNone/>
              <a:defRPr lang="en-US" sz="44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grpSp>
        <p:nvGrpSpPr>
          <p:cNvPr id="3" name="Group 2">
            <a:extLst>
              <a:ext uri="{FF2B5EF4-FFF2-40B4-BE49-F238E27FC236}">
                <a16:creationId xmlns:a16="http://schemas.microsoft.com/office/drawing/2014/main" id="{188A3071-7768-0B46-B2E0-504A846B74CF}"/>
              </a:ext>
            </a:extLst>
          </p:cNvPr>
          <p:cNvGrpSpPr/>
          <p:nvPr userDrawn="1"/>
        </p:nvGrpSpPr>
        <p:grpSpPr>
          <a:xfrm>
            <a:off x="4305300" y="585968"/>
            <a:ext cx="7315200" cy="5687403"/>
            <a:chOff x="4392612" y="585968"/>
            <a:chExt cx="5475288" cy="5687403"/>
          </a:xfrm>
        </p:grpSpPr>
        <p:cxnSp>
          <p:nvCxnSpPr>
            <p:cNvPr id="9" name="Straight Connector 8">
              <a:extLst>
                <a:ext uri="{FF2B5EF4-FFF2-40B4-BE49-F238E27FC236}">
                  <a16:creationId xmlns:a16="http://schemas.microsoft.com/office/drawing/2014/main" id="{6F2A71D1-F09E-8842-AD05-950FE1498381}"/>
                </a:ext>
              </a:extLst>
            </p:cNvPr>
            <p:cNvCxnSpPr>
              <a:cxnSpLocks/>
            </p:cNvCxnSpPr>
            <p:nvPr/>
          </p:nvCxnSpPr>
          <p:spPr>
            <a:xfrm>
              <a:off x="4392612" y="585968"/>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DB10EA9-1316-2045-BA8E-85DFEBC1CDE2}"/>
                </a:ext>
              </a:extLst>
            </p:cNvPr>
            <p:cNvCxnSpPr>
              <a:cxnSpLocks/>
            </p:cNvCxnSpPr>
            <p:nvPr/>
          </p:nvCxnSpPr>
          <p:spPr>
            <a:xfrm>
              <a:off x="4392612" y="1830139"/>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065D8CB-54F7-4447-8E24-547CD549E6B4}"/>
                </a:ext>
              </a:extLst>
            </p:cNvPr>
            <p:cNvCxnSpPr>
              <a:cxnSpLocks/>
            </p:cNvCxnSpPr>
            <p:nvPr/>
          </p:nvCxnSpPr>
          <p:spPr>
            <a:xfrm>
              <a:off x="4392612" y="2067045"/>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8CD7834-4D7C-9D47-9858-3F2CCB9CB277}"/>
                </a:ext>
              </a:extLst>
            </p:cNvPr>
            <p:cNvCxnSpPr>
              <a:cxnSpLocks/>
            </p:cNvCxnSpPr>
            <p:nvPr/>
          </p:nvCxnSpPr>
          <p:spPr>
            <a:xfrm>
              <a:off x="4392612" y="3311216"/>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0AAA53A-6964-724E-8791-53DB0D3A9CBE}"/>
                </a:ext>
              </a:extLst>
            </p:cNvPr>
            <p:cNvCxnSpPr>
              <a:cxnSpLocks/>
            </p:cNvCxnSpPr>
            <p:nvPr/>
          </p:nvCxnSpPr>
          <p:spPr>
            <a:xfrm>
              <a:off x="4392612" y="3548122"/>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6C9BCD5-4167-604D-974D-68A3F8999BF9}"/>
                </a:ext>
              </a:extLst>
            </p:cNvPr>
            <p:cNvCxnSpPr>
              <a:cxnSpLocks/>
            </p:cNvCxnSpPr>
            <p:nvPr/>
          </p:nvCxnSpPr>
          <p:spPr>
            <a:xfrm>
              <a:off x="4392612" y="4792293"/>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25880F-4EDA-2B41-BA63-105ABFF6A823}"/>
                </a:ext>
              </a:extLst>
            </p:cNvPr>
            <p:cNvCxnSpPr>
              <a:cxnSpLocks/>
            </p:cNvCxnSpPr>
            <p:nvPr/>
          </p:nvCxnSpPr>
          <p:spPr>
            <a:xfrm>
              <a:off x="4392612" y="5029200"/>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61EB7D1-AE0B-C24F-8957-3260EC322FDA}"/>
                </a:ext>
              </a:extLst>
            </p:cNvPr>
            <p:cNvCxnSpPr>
              <a:cxnSpLocks/>
            </p:cNvCxnSpPr>
            <p:nvPr/>
          </p:nvCxnSpPr>
          <p:spPr>
            <a:xfrm>
              <a:off x="4392612" y="6273371"/>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sp>
        <p:nvSpPr>
          <p:cNvPr id="26" name="Text Placeholder 4">
            <a:extLst>
              <a:ext uri="{FF2B5EF4-FFF2-40B4-BE49-F238E27FC236}">
                <a16:creationId xmlns:a16="http://schemas.microsoft.com/office/drawing/2014/main" id="{E3D5A23B-648C-AC47-B8BD-EE892612B02C}"/>
              </a:ext>
            </a:extLst>
          </p:cNvPr>
          <p:cNvSpPr>
            <a:spLocks noGrp="1"/>
          </p:cNvSpPr>
          <p:nvPr>
            <p:ph type="body" sz="quarter" idx="13" hasCustomPrompt="1"/>
          </p:nvPr>
        </p:nvSpPr>
        <p:spPr>
          <a:xfrm>
            <a:off x="6134100" y="2314728"/>
            <a:ext cx="54864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27" name="Text Placeholder 4">
            <a:extLst>
              <a:ext uri="{FF2B5EF4-FFF2-40B4-BE49-F238E27FC236}">
                <a16:creationId xmlns:a16="http://schemas.microsoft.com/office/drawing/2014/main" id="{DA051E22-5706-0641-B839-C86D64313E72}"/>
              </a:ext>
            </a:extLst>
          </p:cNvPr>
          <p:cNvSpPr>
            <a:spLocks noGrp="1"/>
          </p:cNvSpPr>
          <p:nvPr>
            <p:ph type="body" sz="quarter" idx="14" hasCustomPrompt="1"/>
          </p:nvPr>
        </p:nvSpPr>
        <p:spPr>
          <a:xfrm>
            <a:off x="4305300" y="2314727"/>
            <a:ext cx="1714500" cy="742369"/>
          </a:xfrm>
          <a:noFill/>
        </p:spPr>
        <p:txBody>
          <a:bodyPr wrap="square" lIns="0" tIns="0" rIns="0" bIns="0">
            <a:noAutofit/>
          </a:bodyPr>
          <a:lstStyle>
            <a:lvl1pPr marL="0" indent="0">
              <a:spcBef>
                <a:spcPts val="0"/>
              </a:spcBef>
              <a:buNone/>
              <a:defRPr sz="1400" spc="0" baseline="0">
                <a:solidFill>
                  <a:schemeClr val="tx2"/>
                </a:solidFill>
                <a:latin typeface="+mj-lt"/>
                <a:cs typeface="Segoe UI" panose="020B0502040204020203" pitchFamily="34" charset="0"/>
              </a:defRPr>
            </a:lvl1pPr>
          </a:lstStyle>
          <a:p>
            <a:pPr lvl="0"/>
            <a:r>
              <a:rPr lang="en-US"/>
              <a:t>Title here</a:t>
            </a:r>
          </a:p>
        </p:txBody>
      </p:sp>
      <p:sp>
        <p:nvSpPr>
          <p:cNvPr id="28" name="Text Placeholder 4">
            <a:extLst>
              <a:ext uri="{FF2B5EF4-FFF2-40B4-BE49-F238E27FC236}">
                <a16:creationId xmlns:a16="http://schemas.microsoft.com/office/drawing/2014/main" id="{052991E3-3AF8-7242-AF14-580FCDDA4CF5}"/>
              </a:ext>
            </a:extLst>
          </p:cNvPr>
          <p:cNvSpPr>
            <a:spLocks noGrp="1"/>
          </p:cNvSpPr>
          <p:nvPr>
            <p:ph type="body" sz="quarter" idx="15" hasCustomPrompt="1"/>
          </p:nvPr>
        </p:nvSpPr>
        <p:spPr>
          <a:xfrm>
            <a:off x="6134100" y="838200"/>
            <a:ext cx="54864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29" name="Text Placeholder 4">
            <a:extLst>
              <a:ext uri="{FF2B5EF4-FFF2-40B4-BE49-F238E27FC236}">
                <a16:creationId xmlns:a16="http://schemas.microsoft.com/office/drawing/2014/main" id="{A4DB0EB2-F13F-EA44-A494-54AB883E8F20}"/>
              </a:ext>
            </a:extLst>
          </p:cNvPr>
          <p:cNvSpPr>
            <a:spLocks noGrp="1"/>
          </p:cNvSpPr>
          <p:nvPr>
            <p:ph type="body" sz="quarter" idx="16" hasCustomPrompt="1"/>
          </p:nvPr>
        </p:nvSpPr>
        <p:spPr>
          <a:xfrm>
            <a:off x="4305300" y="838199"/>
            <a:ext cx="1714500" cy="742369"/>
          </a:xfrm>
          <a:noFill/>
        </p:spPr>
        <p:txBody>
          <a:bodyPr wrap="square" lIns="0" tIns="0" rIns="0" bIns="0">
            <a:noAutofit/>
          </a:bodyPr>
          <a:lstStyle>
            <a:lvl1pPr marL="0" indent="0">
              <a:spcBef>
                <a:spcPts val="0"/>
              </a:spcBef>
              <a:buNone/>
              <a:defRPr sz="1400" spc="0" baseline="0">
                <a:solidFill>
                  <a:schemeClr val="tx2"/>
                </a:solidFill>
                <a:latin typeface="+mj-lt"/>
                <a:cs typeface="Segoe UI" panose="020B0502040204020203" pitchFamily="34" charset="0"/>
              </a:defRPr>
            </a:lvl1pPr>
          </a:lstStyle>
          <a:p>
            <a:pPr lvl="0"/>
            <a:r>
              <a:rPr lang="en-US"/>
              <a:t>Title here</a:t>
            </a:r>
          </a:p>
        </p:txBody>
      </p:sp>
      <p:sp>
        <p:nvSpPr>
          <p:cNvPr id="30" name="Text Placeholder 4">
            <a:extLst>
              <a:ext uri="{FF2B5EF4-FFF2-40B4-BE49-F238E27FC236}">
                <a16:creationId xmlns:a16="http://schemas.microsoft.com/office/drawing/2014/main" id="{C1C221DA-B39D-734F-9219-6D344EDE4326}"/>
              </a:ext>
            </a:extLst>
          </p:cNvPr>
          <p:cNvSpPr>
            <a:spLocks noGrp="1"/>
          </p:cNvSpPr>
          <p:nvPr>
            <p:ph type="body" sz="quarter" idx="17" hasCustomPrompt="1"/>
          </p:nvPr>
        </p:nvSpPr>
        <p:spPr>
          <a:xfrm>
            <a:off x="6134100" y="3810000"/>
            <a:ext cx="54864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31" name="Text Placeholder 4">
            <a:extLst>
              <a:ext uri="{FF2B5EF4-FFF2-40B4-BE49-F238E27FC236}">
                <a16:creationId xmlns:a16="http://schemas.microsoft.com/office/drawing/2014/main" id="{54AC069D-0D99-1449-BA56-CABAD1A30B51}"/>
              </a:ext>
            </a:extLst>
          </p:cNvPr>
          <p:cNvSpPr>
            <a:spLocks noGrp="1"/>
          </p:cNvSpPr>
          <p:nvPr>
            <p:ph type="body" sz="quarter" idx="18" hasCustomPrompt="1"/>
          </p:nvPr>
        </p:nvSpPr>
        <p:spPr>
          <a:xfrm>
            <a:off x="4305300" y="3809999"/>
            <a:ext cx="1714500" cy="742369"/>
          </a:xfrm>
          <a:noFill/>
        </p:spPr>
        <p:txBody>
          <a:bodyPr wrap="square" lIns="0" tIns="0" rIns="0" bIns="0">
            <a:noAutofit/>
          </a:bodyPr>
          <a:lstStyle>
            <a:lvl1pPr marL="0" indent="0">
              <a:spcBef>
                <a:spcPts val="0"/>
              </a:spcBef>
              <a:buNone/>
              <a:defRPr sz="1400" spc="0" baseline="0">
                <a:solidFill>
                  <a:schemeClr val="tx2"/>
                </a:solidFill>
                <a:latin typeface="+mj-lt"/>
                <a:cs typeface="Segoe UI" panose="020B0502040204020203" pitchFamily="34" charset="0"/>
              </a:defRPr>
            </a:lvl1pPr>
          </a:lstStyle>
          <a:p>
            <a:pPr lvl="0"/>
            <a:r>
              <a:rPr lang="en-US"/>
              <a:t>Title here</a:t>
            </a:r>
          </a:p>
        </p:txBody>
      </p:sp>
      <p:sp>
        <p:nvSpPr>
          <p:cNvPr id="32" name="Text Placeholder 4">
            <a:extLst>
              <a:ext uri="{FF2B5EF4-FFF2-40B4-BE49-F238E27FC236}">
                <a16:creationId xmlns:a16="http://schemas.microsoft.com/office/drawing/2014/main" id="{7AD49206-9AA1-9545-B8DE-768C479CE37B}"/>
              </a:ext>
            </a:extLst>
          </p:cNvPr>
          <p:cNvSpPr>
            <a:spLocks noGrp="1"/>
          </p:cNvSpPr>
          <p:nvPr>
            <p:ph type="body" sz="quarter" idx="19" hasCustomPrompt="1"/>
          </p:nvPr>
        </p:nvSpPr>
        <p:spPr>
          <a:xfrm>
            <a:off x="6134100" y="5257800"/>
            <a:ext cx="54864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33" name="Text Placeholder 4">
            <a:extLst>
              <a:ext uri="{FF2B5EF4-FFF2-40B4-BE49-F238E27FC236}">
                <a16:creationId xmlns:a16="http://schemas.microsoft.com/office/drawing/2014/main" id="{C4C488F7-08C3-AA48-9203-0739DBED7D31}"/>
              </a:ext>
            </a:extLst>
          </p:cNvPr>
          <p:cNvSpPr>
            <a:spLocks noGrp="1"/>
          </p:cNvSpPr>
          <p:nvPr>
            <p:ph type="body" sz="quarter" idx="20" hasCustomPrompt="1"/>
          </p:nvPr>
        </p:nvSpPr>
        <p:spPr>
          <a:xfrm>
            <a:off x="4305300" y="5257799"/>
            <a:ext cx="1714500" cy="742369"/>
          </a:xfrm>
          <a:noFill/>
        </p:spPr>
        <p:txBody>
          <a:bodyPr wrap="square" lIns="0" tIns="0" rIns="0" bIns="0">
            <a:noAutofit/>
          </a:bodyPr>
          <a:lstStyle>
            <a:lvl1pPr marL="0" indent="0">
              <a:spcBef>
                <a:spcPts val="0"/>
              </a:spcBef>
              <a:buNone/>
              <a:defRPr sz="1400" spc="0" baseline="0">
                <a:solidFill>
                  <a:schemeClr val="tx2"/>
                </a:solidFill>
                <a:latin typeface="+mj-lt"/>
                <a:cs typeface="Segoe UI" panose="020B0502040204020203" pitchFamily="34" charset="0"/>
              </a:defRPr>
            </a:lvl1pPr>
          </a:lstStyle>
          <a:p>
            <a:pPr lvl="0"/>
            <a:r>
              <a:rPr lang="en-US"/>
              <a:t>Title here</a:t>
            </a:r>
          </a:p>
        </p:txBody>
      </p:sp>
      <p:sp>
        <p:nvSpPr>
          <p:cNvPr id="21" name="Text Placeholder 4">
            <a:extLst>
              <a:ext uri="{FF2B5EF4-FFF2-40B4-BE49-F238E27FC236}">
                <a16:creationId xmlns:a16="http://schemas.microsoft.com/office/drawing/2014/main" id="{7A1D12C3-3B5B-044C-A548-FEDB9E5D4028}"/>
              </a:ext>
            </a:extLst>
          </p:cNvPr>
          <p:cNvSpPr>
            <a:spLocks noGrp="1"/>
          </p:cNvSpPr>
          <p:nvPr>
            <p:ph type="body" sz="quarter" idx="12" hasCustomPrompt="1"/>
          </p:nvPr>
        </p:nvSpPr>
        <p:spPr>
          <a:xfrm>
            <a:off x="584201" y="2833345"/>
            <a:ext cx="3606799" cy="246221"/>
          </a:xfrm>
          <a:noFill/>
        </p:spPr>
        <p:txBody>
          <a:bodyPr wrap="square" lIns="0" tIns="0" rIns="0" bIns="0">
            <a:sp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Subtitle</a:t>
            </a:r>
          </a:p>
        </p:txBody>
      </p:sp>
      <p:sp>
        <p:nvSpPr>
          <p:cNvPr id="22" name="Footer Placeholder 4">
            <a:extLst>
              <a:ext uri="{FF2B5EF4-FFF2-40B4-BE49-F238E27FC236}">
                <a16:creationId xmlns:a16="http://schemas.microsoft.com/office/drawing/2014/main" id="{541C866C-8EA9-4038-A651-584E067588BD}"/>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23" name="Slide Number Placeholder 5">
            <a:extLst>
              <a:ext uri="{FF2B5EF4-FFF2-40B4-BE49-F238E27FC236}">
                <a16:creationId xmlns:a16="http://schemas.microsoft.com/office/drawing/2014/main" id="{D45AAAD8-78F9-4C71-8B27-0A40EE107462}"/>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71552796"/>
      </p:ext>
    </p:extLst>
  </p:cSld>
  <p:clrMapOvr>
    <a:masterClrMapping/>
  </p:clrMapOvr>
  <p:transition>
    <p:fade/>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Title_Subtitle_Content_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4610668" cy="1434080"/>
          </a:xfrm>
        </p:spPr>
        <p:txBody>
          <a:bodyPr/>
          <a:lstStyle>
            <a:lvl1pPr algn="l" defTabSz="932742" rtl="0" eaLnBrk="1" latinLnBrk="0" hangingPunct="1">
              <a:lnSpc>
                <a:spcPct val="100000"/>
              </a:lnSpc>
              <a:spcBef>
                <a:spcPct val="0"/>
              </a:spcBef>
              <a:buNone/>
              <a:defRPr lang="en-US" sz="44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cxnSp>
        <p:nvCxnSpPr>
          <p:cNvPr id="9" name="Straight Connector 8">
            <a:extLst>
              <a:ext uri="{FF2B5EF4-FFF2-40B4-BE49-F238E27FC236}">
                <a16:creationId xmlns:a16="http://schemas.microsoft.com/office/drawing/2014/main" id="{6F2A71D1-F09E-8842-AD05-950FE1498381}"/>
              </a:ext>
            </a:extLst>
          </p:cNvPr>
          <p:cNvCxnSpPr>
            <a:cxnSpLocks/>
          </p:cNvCxnSpPr>
          <p:nvPr/>
        </p:nvCxnSpPr>
        <p:spPr>
          <a:xfrm>
            <a:off x="6134100" y="585968"/>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DB10EA9-1316-2045-BA8E-85DFEBC1CDE2}"/>
              </a:ext>
            </a:extLst>
          </p:cNvPr>
          <p:cNvCxnSpPr>
            <a:cxnSpLocks/>
          </p:cNvCxnSpPr>
          <p:nvPr/>
        </p:nvCxnSpPr>
        <p:spPr>
          <a:xfrm>
            <a:off x="6134100" y="1830139"/>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065D8CB-54F7-4447-8E24-547CD549E6B4}"/>
              </a:ext>
            </a:extLst>
          </p:cNvPr>
          <p:cNvCxnSpPr>
            <a:cxnSpLocks/>
          </p:cNvCxnSpPr>
          <p:nvPr/>
        </p:nvCxnSpPr>
        <p:spPr>
          <a:xfrm>
            <a:off x="6134100" y="2067045"/>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8CD7834-4D7C-9D47-9858-3F2CCB9CB277}"/>
              </a:ext>
            </a:extLst>
          </p:cNvPr>
          <p:cNvCxnSpPr>
            <a:cxnSpLocks/>
          </p:cNvCxnSpPr>
          <p:nvPr/>
        </p:nvCxnSpPr>
        <p:spPr>
          <a:xfrm>
            <a:off x="6134100" y="3311216"/>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0AAA53A-6964-724E-8791-53DB0D3A9CBE}"/>
              </a:ext>
            </a:extLst>
          </p:cNvPr>
          <p:cNvCxnSpPr>
            <a:cxnSpLocks/>
          </p:cNvCxnSpPr>
          <p:nvPr/>
        </p:nvCxnSpPr>
        <p:spPr>
          <a:xfrm>
            <a:off x="6134100" y="3548122"/>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6C9BCD5-4167-604D-974D-68A3F8999BF9}"/>
              </a:ext>
            </a:extLst>
          </p:cNvPr>
          <p:cNvCxnSpPr>
            <a:cxnSpLocks/>
          </p:cNvCxnSpPr>
          <p:nvPr/>
        </p:nvCxnSpPr>
        <p:spPr>
          <a:xfrm>
            <a:off x="6134100" y="4792293"/>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25880F-4EDA-2B41-BA63-105ABFF6A823}"/>
              </a:ext>
            </a:extLst>
          </p:cNvPr>
          <p:cNvCxnSpPr>
            <a:cxnSpLocks/>
          </p:cNvCxnSpPr>
          <p:nvPr/>
        </p:nvCxnSpPr>
        <p:spPr>
          <a:xfrm>
            <a:off x="6134100" y="5029200"/>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61EB7D1-AE0B-C24F-8957-3260EC322FDA}"/>
              </a:ext>
            </a:extLst>
          </p:cNvPr>
          <p:cNvCxnSpPr>
            <a:cxnSpLocks/>
          </p:cNvCxnSpPr>
          <p:nvPr/>
        </p:nvCxnSpPr>
        <p:spPr>
          <a:xfrm>
            <a:off x="6134100" y="6273371"/>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6" name="Text Placeholder 4">
            <a:extLst>
              <a:ext uri="{FF2B5EF4-FFF2-40B4-BE49-F238E27FC236}">
                <a16:creationId xmlns:a16="http://schemas.microsoft.com/office/drawing/2014/main" id="{E3D5A23B-648C-AC47-B8BD-EE892612B02C}"/>
              </a:ext>
            </a:extLst>
          </p:cNvPr>
          <p:cNvSpPr>
            <a:spLocks noGrp="1"/>
          </p:cNvSpPr>
          <p:nvPr>
            <p:ph type="body" sz="quarter" idx="13" hasCustomPrompt="1"/>
          </p:nvPr>
        </p:nvSpPr>
        <p:spPr>
          <a:xfrm>
            <a:off x="8001000" y="2314728"/>
            <a:ext cx="36195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28" name="Text Placeholder 4">
            <a:extLst>
              <a:ext uri="{FF2B5EF4-FFF2-40B4-BE49-F238E27FC236}">
                <a16:creationId xmlns:a16="http://schemas.microsoft.com/office/drawing/2014/main" id="{052991E3-3AF8-7242-AF14-580FCDDA4CF5}"/>
              </a:ext>
            </a:extLst>
          </p:cNvPr>
          <p:cNvSpPr>
            <a:spLocks noGrp="1"/>
          </p:cNvSpPr>
          <p:nvPr>
            <p:ph type="body" sz="quarter" idx="15" hasCustomPrompt="1"/>
          </p:nvPr>
        </p:nvSpPr>
        <p:spPr>
          <a:xfrm>
            <a:off x="8001000" y="838200"/>
            <a:ext cx="36195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30" name="Text Placeholder 4">
            <a:extLst>
              <a:ext uri="{FF2B5EF4-FFF2-40B4-BE49-F238E27FC236}">
                <a16:creationId xmlns:a16="http://schemas.microsoft.com/office/drawing/2014/main" id="{C1C221DA-B39D-734F-9219-6D344EDE4326}"/>
              </a:ext>
            </a:extLst>
          </p:cNvPr>
          <p:cNvSpPr>
            <a:spLocks noGrp="1"/>
          </p:cNvSpPr>
          <p:nvPr>
            <p:ph type="body" sz="quarter" idx="17" hasCustomPrompt="1"/>
          </p:nvPr>
        </p:nvSpPr>
        <p:spPr>
          <a:xfrm>
            <a:off x="8001000" y="3810000"/>
            <a:ext cx="36195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32" name="Text Placeholder 4">
            <a:extLst>
              <a:ext uri="{FF2B5EF4-FFF2-40B4-BE49-F238E27FC236}">
                <a16:creationId xmlns:a16="http://schemas.microsoft.com/office/drawing/2014/main" id="{7AD49206-9AA1-9545-B8DE-768C479CE37B}"/>
              </a:ext>
            </a:extLst>
          </p:cNvPr>
          <p:cNvSpPr>
            <a:spLocks noGrp="1"/>
          </p:cNvSpPr>
          <p:nvPr>
            <p:ph type="body" sz="quarter" idx="19" hasCustomPrompt="1"/>
          </p:nvPr>
        </p:nvSpPr>
        <p:spPr>
          <a:xfrm>
            <a:off x="8001000" y="5257800"/>
            <a:ext cx="3619500" cy="742369"/>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54" name="Title 1">
            <a:extLst>
              <a:ext uri="{FF2B5EF4-FFF2-40B4-BE49-F238E27FC236}">
                <a16:creationId xmlns:a16="http://schemas.microsoft.com/office/drawing/2014/main" id="{C749ABB7-E94C-644E-AB3E-CA66A14994E4}"/>
              </a:ext>
            </a:extLst>
          </p:cNvPr>
          <p:cNvSpPr txBox="1">
            <a:spLocks/>
          </p:cNvSpPr>
          <p:nvPr userDrawn="1"/>
        </p:nvSpPr>
        <p:spPr>
          <a:xfrm>
            <a:off x="6144904" y="655945"/>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01</a:t>
            </a:r>
          </a:p>
        </p:txBody>
      </p:sp>
      <p:sp>
        <p:nvSpPr>
          <p:cNvPr id="55" name="Title 1">
            <a:extLst>
              <a:ext uri="{FF2B5EF4-FFF2-40B4-BE49-F238E27FC236}">
                <a16:creationId xmlns:a16="http://schemas.microsoft.com/office/drawing/2014/main" id="{AED658B1-2D11-6B40-9AC8-F40A2E8C428E}"/>
              </a:ext>
            </a:extLst>
          </p:cNvPr>
          <p:cNvSpPr txBox="1">
            <a:spLocks/>
          </p:cNvSpPr>
          <p:nvPr userDrawn="1"/>
        </p:nvSpPr>
        <p:spPr>
          <a:xfrm>
            <a:off x="6144904" y="2142655"/>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02</a:t>
            </a:r>
          </a:p>
        </p:txBody>
      </p:sp>
      <p:sp>
        <p:nvSpPr>
          <p:cNvPr id="56" name="Title 1">
            <a:extLst>
              <a:ext uri="{FF2B5EF4-FFF2-40B4-BE49-F238E27FC236}">
                <a16:creationId xmlns:a16="http://schemas.microsoft.com/office/drawing/2014/main" id="{BF28F184-936F-734E-82FF-11CF771C79D1}"/>
              </a:ext>
            </a:extLst>
          </p:cNvPr>
          <p:cNvSpPr txBox="1">
            <a:spLocks/>
          </p:cNvSpPr>
          <p:nvPr userDrawn="1"/>
        </p:nvSpPr>
        <p:spPr>
          <a:xfrm>
            <a:off x="6144904" y="3673111"/>
            <a:ext cx="1172719" cy="1112383"/>
          </a:xfrm>
          <a:prstGeom prst="rect">
            <a:avLst/>
          </a:prstGeom>
        </p:spPr>
        <p:txBody>
          <a:bodyPr l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03</a:t>
            </a:r>
          </a:p>
        </p:txBody>
      </p:sp>
      <p:sp>
        <p:nvSpPr>
          <p:cNvPr id="57" name="Title 1">
            <a:extLst>
              <a:ext uri="{FF2B5EF4-FFF2-40B4-BE49-F238E27FC236}">
                <a16:creationId xmlns:a16="http://schemas.microsoft.com/office/drawing/2014/main" id="{50B655BD-0C6C-E84E-8F2B-004B34E870DC}"/>
              </a:ext>
            </a:extLst>
          </p:cNvPr>
          <p:cNvSpPr txBox="1">
            <a:spLocks/>
          </p:cNvSpPr>
          <p:nvPr userDrawn="1"/>
        </p:nvSpPr>
        <p:spPr>
          <a:xfrm>
            <a:off x="6144904" y="5156655"/>
            <a:ext cx="1222567" cy="1112383"/>
          </a:xfrm>
          <a:prstGeom prst="rect">
            <a:avLst/>
          </a:prstGeom>
        </p:spPr>
        <p:txBody>
          <a:bodyPr lIns="0" tIns="0" rIns="0" bIns="0"/>
          <a:lstStyle>
            <a:lvl1pPr algn="l" defTabSz="932742" rtl="0" eaLnBrk="1" latinLnBrk="0" hangingPunct="1">
              <a:lnSpc>
                <a:spcPct val="100000"/>
              </a:lnSpc>
              <a:spcBef>
                <a:spcPct val="0"/>
              </a:spcBef>
              <a:buNone/>
              <a:defRPr lang="en-US" sz="3600" b="0" kern="1200" cap="none" spc="0" baseline="0" dirty="0" smtClean="0">
                <a:ln w="3175">
                  <a:noFill/>
                </a:ln>
                <a:solidFill>
                  <a:schemeClr val="tx1"/>
                </a:solidFill>
                <a:effectLst/>
                <a:latin typeface="+mn-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6600" b="0" i="0" u="none" strike="noStrike" kern="1200" cap="none" spc="0" normalizeH="0" baseline="0" noProof="0">
                <a:ln w="3175">
                  <a:noFill/>
                </a:ln>
                <a:solidFill>
                  <a:srgbClr val="243A5E"/>
                </a:solidFill>
                <a:effectLst/>
                <a:uLnTx/>
                <a:uFillTx/>
                <a:latin typeface="Segoe UI Semibold" panose="020B0502040204020203" pitchFamily="34" charset="0"/>
                <a:ea typeface="+mn-ea"/>
                <a:cs typeface="Segoe UI Semibold" panose="020B0502040204020203" pitchFamily="34" charset="0"/>
              </a:rPr>
              <a:t>04</a:t>
            </a:r>
          </a:p>
        </p:txBody>
      </p:sp>
      <p:sp>
        <p:nvSpPr>
          <p:cNvPr id="59" name="Text Placeholder 4">
            <a:extLst>
              <a:ext uri="{FF2B5EF4-FFF2-40B4-BE49-F238E27FC236}">
                <a16:creationId xmlns:a16="http://schemas.microsoft.com/office/drawing/2014/main" id="{1CEA2372-B756-9B49-B735-65CC0C7086CE}"/>
              </a:ext>
            </a:extLst>
          </p:cNvPr>
          <p:cNvSpPr>
            <a:spLocks noGrp="1"/>
          </p:cNvSpPr>
          <p:nvPr>
            <p:ph type="body" sz="quarter" idx="12" hasCustomPrompt="1"/>
          </p:nvPr>
        </p:nvSpPr>
        <p:spPr>
          <a:xfrm>
            <a:off x="584201" y="2150957"/>
            <a:ext cx="4574654" cy="246221"/>
          </a:xfrm>
          <a:noFill/>
        </p:spPr>
        <p:txBody>
          <a:bodyPr wrap="square" lIns="0" tIns="0" rIns="0" bIns="0">
            <a:sp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Subtitle</a:t>
            </a:r>
          </a:p>
        </p:txBody>
      </p:sp>
      <p:sp>
        <p:nvSpPr>
          <p:cNvPr id="21" name="Footer Placeholder 4">
            <a:extLst>
              <a:ext uri="{FF2B5EF4-FFF2-40B4-BE49-F238E27FC236}">
                <a16:creationId xmlns:a16="http://schemas.microsoft.com/office/drawing/2014/main" id="{26601A05-B18A-4B66-A601-446933C6B148}"/>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22" name="Slide Number Placeholder 5">
            <a:extLst>
              <a:ext uri="{FF2B5EF4-FFF2-40B4-BE49-F238E27FC236}">
                <a16:creationId xmlns:a16="http://schemas.microsoft.com/office/drawing/2014/main" id="{2AF7A1D5-4923-435E-A787-BD20E0820261}"/>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4200227095"/>
      </p:ext>
    </p:extLst>
  </p:cSld>
  <p:clrMapOvr>
    <a:masterClrMapping/>
  </p:clrMapOvr>
  <p:transition>
    <p:fade/>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Title_Subtitle_Content_3">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C115828-A4B2-4C63-9284-3EE9A55A556B}"/>
              </a:ext>
            </a:extLst>
          </p:cNvPr>
          <p:cNvSpPr/>
          <p:nvPr userDrawn="1"/>
        </p:nvSpPr>
        <p:spPr bwMode="auto">
          <a:xfrm>
            <a:off x="4583114" y="3477729"/>
            <a:ext cx="1704220" cy="2781046"/>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3" name="Rectangle 2">
            <a:extLst>
              <a:ext uri="{FF2B5EF4-FFF2-40B4-BE49-F238E27FC236}">
                <a16:creationId xmlns:a16="http://schemas.microsoft.com/office/drawing/2014/main" id="{42F95E0F-9554-4E8E-BECB-491620008177}"/>
              </a:ext>
            </a:extLst>
          </p:cNvPr>
          <p:cNvSpPr/>
          <p:nvPr userDrawn="1"/>
        </p:nvSpPr>
        <p:spPr bwMode="auto">
          <a:xfrm>
            <a:off x="4583114" y="585788"/>
            <a:ext cx="1704220" cy="2781046"/>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cxnSp>
        <p:nvCxnSpPr>
          <p:cNvPr id="50" name="Straight Connector 49">
            <a:extLst>
              <a:ext uri="{FF2B5EF4-FFF2-40B4-BE49-F238E27FC236}">
                <a16:creationId xmlns:a16="http://schemas.microsoft.com/office/drawing/2014/main" id="{491ECCFF-A78D-1C4C-B06A-287BFFD18C0B}"/>
              </a:ext>
            </a:extLst>
          </p:cNvPr>
          <p:cNvCxnSpPr>
            <a:cxnSpLocks/>
          </p:cNvCxnSpPr>
          <p:nvPr/>
        </p:nvCxnSpPr>
        <p:spPr>
          <a:xfrm>
            <a:off x="4583114" y="585968"/>
            <a:ext cx="7037386"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518E73C-187A-004E-9315-F4550400997B}"/>
              </a:ext>
            </a:extLst>
          </p:cNvPr>
          <p:cNvCxnSpPr>
            <a:cxnSpLocks/>
          </p:cNvCxnSpPr>
          <p:nvPr/>
        </p:nvCxnSpPr>
        <p:spPr>
          <a:xfrm>
            <a:off x="4583114" y="3366839"/>
            <a:ext cx="7037386"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2E210D2-07B9-CE46-BAA5-0149E8DEF15F}"/>
              </a:ext>
            </a:extLst>
          </p:cNvPr>
          <p:cNvCxnSpPr>
            <a:cxnSpLocks/>
          </p:cNvCxnSpPr>
          <p:nvPr/>
        </p:nvCxnSpPr>
        <p:spPr>
          <a:xfrm>
            <a:off x="4583114" y="3477726"/>
            <a:ext cx="7037386"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177354CA-AA42-3C4F-BC8C-E5000F50D104}"/>
              </a:ext>
            </a:extLst>
          </p:cNvPr>
          <p:cNvCxnSpPr>
            <a:cxnSpLocks/>
          </p:cNvCxnSpPr>
          <p:nvPr/>
        </p:nvCxnSpPr>
        <p:spPr>
          <a:xfrm>
            <a:off x="4583114" y="6258776"/>
            <a:ext cx="7037386"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1" name="Text Placeholder 4">
            <a:extLst>
              <a:ext uri="{FF2B5EF4-FFF2-40B4-BE49-F238E27FC236}">
                <a16:creationId xmlns:a16="http://schemas.microsoft.com/office/drawing/2014/main" id="{4BD19EB2-7D8F-AC41-A8B6-1914246DD12A}"/>
              </a:ext>
            </a:extLst>
          </p:cNvPr>
          <p:cNvSpPr>
            <a:spLocks noGrp="1"/>
          </p:cNvSpPr>
          <p:nvPr userDrawn="1">
            <p:ph type="body" sz="quarter" idx="15" hasCustomPrompt="1"/>
          </p:nvPr>
        </p:nvSpPr>
        <p:spPr>
          <a:xfrm>
            <a:off x="6573838" y="853214"/>
            <a:ext cx="5130057" cy="2246194"/>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62" name="Text Placeholder 4">
            <a:extLst>
              <a:ext uri="{FF2B5EF4-FFF2-40B4-BE49-F238E27FC236}">
                <a16:creationId xmlns:a16="http://schemas.microsoft.com/office/drawing/2014/main" id="{E7593565-8F64-304B-8C7E-9439401DD389}"/>
              </a:ext>
            </a:extLst>
          </p:cNvPr>
          <p:cNvSpPr>
            <a:spLocks noGrp="1"/>
          </p:cNvSpPr>
          <p:nvPr userDrawn="1">
            <p:ph type="body" sz="quarter" idx="16" hasCustomPrompt="1"/>
          </p:nvPr>
        </p:nvSpPr>
        <p:spPr>
          <a:xfrm>
            <a:off x="4739127" y="853214"/>
            <a:ext cx="1392195" cy="2246194"/>
          </a:xfrm>
          <a:noFill/>
        </p:spPr>
        <p:txBody>
          <a:bodyPr wrap="square" lIns="0" tIns="0" rIns="0" bIns="0" anchor="ctr">
            <a:noAutofit/>
          </a:bodyPr>
          <a:lstStyle>
            <a:lvl1pPr marL="0" indent="0">
              <a:spcBef>
                <a:spcPts val="0"/>
              </a:spcBef>
              <a:buNone/>
              <a:defRPr sz="1600" spc="0" baseline="0">
                <a:solidFill>
                  <a:schemeClr val="tx2"/>
                </a:solidFill>
                <a:latin typeface="+mj-lt"/>
                <a:cs typeface="Segoe UI" panose="020B0502040204020203" pitchFamily="34" charset="0"/>
              </a:defRPr>
            </a:lvl1pPr>
          </a:lstStyle>
          <a:p>
            <a:pPr lvl="0"/>
            <a:r>
              <a:rPr lang="en-US"/>
              <a:t>Title here</a:t>
            </a:r>
          </a:p>
        </p:txBody>
      </p:sp>
      <p:sp>
        <p:nvSpPr>
          <p:cNvPr id="63" name="Text Placeholder 4">
            <a:extLst>
              <a:ext uri="{FF2B5EF4-FFF2-40B4-BE49-F238E27FC236}">
                <a16:creationId xmlns:a16="http://schemas.microsoft.com/office/drawing/2014/main" id="{A5C784BF-DD0C-4145-AFF6-60E0CD019133}"/>
              </a:ext>
            </a:extLst>
          </p:cNvPr>
          <p:cNvSpPr>
            <a:spLocks noGrp="1"/>
          </p:cNvSpPr>
          <p:nvPr userDrawn="1">
            <p:ph type="body" sz="quarter" idx="17" hasCustomPrompt="1"/>
          </p:nvPr>
        </p:nvSpPr>
        <p:spPr>
          <a:xfrm>
            <a:off x="6573838" y="3745155"/>
            <a:ext cx="5130057" cy="2246194"/>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64" name="Text Placeholder 4">
            <a:extLst>
              <a:ext uri="{FF2B5EF4-FFF2-40B4-BE49-F238E27FC236}">
                <a16:creationId xmlns:a16="http://schemas.microsoft.com/office/drawing/2014/main" id="{2EA836EF-2EB8-5E4E-B346-EC54002F09DC}"/>
              </a:ext>
            </a:extLst>
          </p:cNvPr>
          <p:cNvSpPr>
            <a:spLocks noGrp="1"/>
          </p:cNvSpPr>
          <p:nvPr userDrawn="1">
            <p:ph type="body" sz="quarter" idx="18" hasCustomPrompt="1"/>
          </p:nvPr>
        </p:nvSpPr>
        <p:spPr>
          <a:xfrm>
            <a:off x="4739127" y="3745155"/>
            <a:ext cx="1392195" cy="2246194"/>
          </a:xfrm>
          <a:noFill/>
        </p:spPr>
        <p:txBody>
          <a:bodyPr wrap="square" lIns="0" tIns="0" rIns="0" bIns="0" anchor="ctr">
            <a:noAutofit/>
          </a:bodyPr>
          <a:lstStyle>
            <a:lvl1pPr marL="0" indent="0">
              <a:spcBef>
                <a:spcPts val="0"/>
              </a:spcBef>
              <a:buNone/>
              <a:defRPr sz="1600" spc="0" baseline="0">
                <a:solidFill>
                  <a:schemeClr val="tx2"/>
                </a:solidFill>
                <a:latin typeface="+mj-lt"/>
                <a:cs typeface="Segoe UI" panose="020B0502040204020203" pitchFamily="34" charset="0"/>
              </a:defRPr>
            </a:lvl1pPr>
          </a:lstStyle>
          <a:p>
            <a:pPr lvl="0"/>
            <a:r>
              <a:rPr lang="en-US"/>
              <a:t>Title here</a:t>
            </a:r>
          </a:p>
        </p:txBody>
      </p:sp>
      <p:sp>
        <p:nvSpPr>
          <p:cNvPr id="14" name="Footer Placeholder 4">
            <a:extLst>
              <a:ext uri="{FF2B5EF4-FFF2-40B4-BE49-F238E27FC236}">
                <a16:creationId xmlns:a16="http://schemas.microsoft.com/office/drawing/2014/main" id="{6611CD12-3411-4A81-9E8C-BDCA5C7E737F}"/>
              </a:ext>
            </a:extLst>
          </p:cNvPr>
          <p:cNvSpPr>
            <a:spLocks noGrp="1"/>
          </p:cNvSpPr>
          <p:nvPr userDrawn="1">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15" name="Slide Number Placeholder 5">
            <a:extLst>
              <a:ext uri="{FF2B5EF4-FFF2-40B4-BE49-F238E27FC236}">
                <a16:creationId xmlns:a16="http://schemas.microsoft.com/office/drawing/2014/main" id="{FEBB3A48-4E52-4A27-9CA2-92707D5471FC}"/>
              </a:ext>
            </a:extLst>
          </p:cNvPr>
          <p:cNvSpPr>
            <a:spLocks noGrp="1"/>
          </p:cNvSpPr>
          <p:nvPr userDrawn="1">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
        <p:nvSpPr>
          <p:cNvPr id="19" name="Rectangle 18">
            <a:extLst>
              <a:ext uri="{FF2B5EF4-FFF2-40B4-BE49-F238E27FC236}">
                <a16:creationId xmlns:a16="http://schemas.microsoft.com/office/drawing/2014/main" id="{06D5A150-7E2C-414D-B68B-9C94D25E39DC}"/>
              </a:ext>
            </a:extLst>
          </p:cNvPr>
          <p:cNvSpPr/>
          <p:nvPr userDrawn="1"/>
        </p:nvSpPr>
        <p:spPr bwMode="auto">
          <a:xfrm>
            <a:off x="0" y="0"/>
            <a:ext cx="43053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0" name="Title 1">
            <a:extLst>
              <a:ext uri="{FF2B5EF4-FFF2-40B4-BE49-F238E27FC236}">
                <a16:creationId xmlns:a16="http://schemas.microsoft.com/office/drawing/2014/main" id="{12AE0041-F3F5-4B38-BA5A-7E919381E285}"/>
              </a:ext>
            </a:extLst>
          </p:cNvPr>
          <p:cNvSpPr>
            <a:spLocks noGrp="1"/>
          </p:cNvSpPr>
          <p:nvPr>
            <p:ph type="title"/>
          </p:nvPr>
        </p:nvSpPr>
        <p:spPr>
          <a:xfrm>
            <a:off x="575481" y="2141575"/>
            <a:ext cx="3463119" cy="1846659"/>
          </a:xfrm>
        </p:spPr>
        <p:txBody>
          <a:bodyPr wrap="square">
            <a:spAutoFit/>
          </a:bodyPr>
          <a:lstStyle>
            <a:lvl1pPr algn="l" defTabSz="932742" rtl="0" eaLnBrk="1" latinLnBrk="0" hangingPunct="1">
              <a:lnSpc>
                <a:spcPct val="100000"/>
              </a:lnSpc>
              <a:spcBef>
                <a:spcPct val="0"/>
              </a:spcBef>
              <a:buNone/>
              <a:defRPr lang="en-US" sz="4000" b="0" kern="1200" cap="none" spc="0" baseline="0" dirty="0">
                <a:ln w="3175">
                  <a:noFill/>
                </a:ln>
                <a:solidFill>
                  <a:schemeClr val="bg1"/>
                </a:solidFill>
                <a:effectLst/>
                <a:latin typeface="+mj-lt"/>
                <a:ea typeface="+mn-ea"/>
                <a:cs typeface="Segoe UI" pitchFamily="34" charset="0"/>
              </a:defRPr>
            </a:lvl1pPr>
          </a:lstStyle>
          <a:p>
            <a:r>
              <a:rPr lang="en-US"/>
              <a:t>Click to edit Master title style</a:t>
            </a:r>
          </a:p>
        </p:txBody>
      </p:sp>
      <p:sp>
        <p:nvSpPr>
          <p:cNvPr id="21" name="Text Placeholder 4">
            <a:extLst>
              <a:ext uri="{FF2B5EF4-FFF2-40B4-BE49-F238E27FC236}">
                <a16:creationId xmlns:a16="http://schemas.microsoft.com/office/drawing/2014/main" id="{5D456B66-B037-4653-AFA9-F989D2754329}"/>
              </a:ext>
            </a:extLst>
          </p:cNvPr>
          <p:cNvSpPr>
            <a:spLocks noGrp="1"/>
          </p:cNvSpPr>
          <p:nvPr>
            <p:ph type="body" sz="quarter" idx="12" hasCustomPrompt="1"/>
          </p:nvPr>
        </p:nvSpPr>
        <p:spPr>
          <a:xfrm>
            <a:off x="584201" y="4120945"/>
            <a:ext cx="3463119" cy="276999"/>
          </a:xfrm>
          <a:noFill/>
        </p:spPr>
        <p:txBody>
          <a:bodyPr wrap="square" lIns="0" tIns="0" rIns="0" bIns="0">
            <a:spAutoFit/>
          </a:bodyPr>
          <a:lstStyle>
            <a:lvl1pPr marL="0" indent="0">
              <a:spcBef>
                <a:spcPts val="0"/>
              </a:spcBef>
              <a:buNone/>
              <a:defRPr sz="1800" spc="0" baseline="0">
                <a:solidFill>
                  <a:schemeClr val="bg1"/>
                </a:solidFill>
                <a:latin typeface="+mn-lt"/>
                <a:cs typeface="Segoe UI" panose="020B0502040204020203" pitchFamily="34" charset="0"/>
              </a:defRPr>
            </a:lvl1pPr>
          </a:lstStyle>
          <a:p>
            <a:pPr lvl="0"/>
            <a:r>
              <a:rPr lang="en-US"/>
              <a:t>Subtitle</a:t>
            </a:r>
          </a:p>
        </p:txBody>
      </p:sp>
    </p:spTree>
    <p:extLst>
      <p:ext uri="{BB962C8B-B14F-4D97-AF65-F5344CB8AC3E}">
        <p14:creationId xmlns:p14="http://schemas.microsoft.com/office/powerpoint/2010/main" val="660556805"/>
      </p:ext>
    </p:extLst>
  </p:cSld>
  <p:clrMapOvr>
    <a:masterClrMapping/>
  </p:clrMapOvr>
  <p:transition>
    <p:fade/>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1_Title_Subtitle_Content_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5481" y="599436"/>
            <a:ext cx="5444319" cy="1420434"/>
          </a:xfrm>
        </p:spPr>
        <p:txBody>
          <a:bodyPr/>
          <a:lstStyle>
            <a:lvl1pPr algn="l" defTabSz="932742" rtl="0" eaLnBrk="1" latinLnBrk="0" hangingPunct="1">
              <a:lnSpc>
                <a:spcPct val="100000"/>
              </a:lnSpc>
              <a:spcBef>
                <a:spcPct val="0"/>
              </a:spcBef>
              <a:buNone/>
              <a:defRPr lang="en-US" sz="44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grpSp>
        <p:nvGrpSpPr>
          <p:cNvPr id="49" name="Group 48">
            <a:extLst>
              <a:ext uri="{FF2B5EF4-FFF2-40B4-BE49-F238E27FC236}">
                <a16:creationId xmlns:a16="http://schemas.microsoft.com/office/drawing/2014/main" id="{31FA41F1-2028-C841-A0E6-E62A36CD04B0}"/>
              </a:ext>
            </a:extLst>
          </p:cNvPr>
          <p:cNvGrpSpPr/>
          <p:nvPr userDrawn="1"/>
        </p:nvGrpSpPr>
        <p:grpSpPr>
          <a:xfrm>
            <a:off x="6134100" y="585968"/>
            <a:ext cx="5475288" cy="2780871"/>
            <a:chOff x="6134100" y="585968"/>
            <a:chExt cx="5475288" cy="2780871"/>
          </a:xfrm>
        </p:grpSpPr>
        <p:cxnSp>
          <p:nvCxnSpPr>
            <p:cNvPr id="50" name="Straight Connector 49">
              <a:extLst>
                <a:ext uri="{FF2B5EF4-FFF2-40B4-BE49-F238E27FC236}">
                  <a16:creationId xmlns:a16="http://schemas.microsoft.com/office/drawing/2014/main" id="{491ECCFF-A78D-1C4C-B06A-287BFFD18C0B}"/>
                </a:ext>
              </a:extLst>
            </p:cNvPr>
            <p:cNvCxnSpPr>
              <a:cxnSpLocks/>
            </p:cNvCxnSpPr>
            <p:nvPr/>
          </p:nvCxnSpPr>
          <p:spPr>
            <a:xfrm>
              <a:off x="6134100" y="585968"/>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518E73C-187A-004E-9315-F4550400997B}"/>
                </a:ext>
              </a:extLst>
            </p:cNvPr>
            <p:cNvCxnSpPr>
              <a:cxnSpLocks/>
            </p:cNvCxnSpPr>
            <p:nvPr/>
          </p:nvCxnSpPr>
          <p:spPr>
            <a:xfrm>
              <a:off x="6134100" y="3366839"/>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52" name="Group 51">
            <a:extLst>
              <a:ext uri="{FF2B5EF4-FFF2-40B4-BE49-F238E27FC236}">
                <a16:creationId xmlns:a16="http://schemas.microsoft.com/office/drawing/2014/main" id="{158990C4-7AAA-874F-9992-5C649C6BAE73}"/>
              </a:ext>
            </a:extLst>
          </p:cNvPr>
          <p:cNvGrpSpPr/>
          <p:nvPr userDrawn="1"/>
        </p:nvGrpSpPr>
        <p:grpSpPr>
          <a:xfrm>
            <a:off x="6134100" y="3505200"/>
            <a:ext cx="5475288" cy="2753575"/>
            <a:chOff x="6134100" y="585968"/>
            <a:chExt cx="5475288" cy="2753575"/>
          </a:xfrm>
        </p:grpSpPr>
        <p:cxnSp>
          <p:nvCxnSpPr>
            <p:cNvPr id="53" name="Straight Connector 52">
              <a:extLst>
                <a:ext uri="{FF2B5EF4-FFF2-40B4-BE49-F238E27FC236}">
                  <a16:creationId xmlns:a16="http://schemas.microsoft.com/office/drawing/2014/main" id="{52E210D2-07B9-CE46-BAA5-0149E8DEF15F}"/>
                </a:ext>
              </a:extLst>
            </p:cNvPr>
            <p:cNvCxnSpPr>
              <a:cxnSpLocks/>
            </p:cNvCxnSpPr>
            <p:nvPr/>
          </p:nvCxnSpPr>
          <p:spPr>
            <a:xfrm>
              <a:off x="6134100" y="585968"/>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177354CA-AA42-3C4F-BC8C-E5000F50D104}"/>
                </a:ext>
              </a:extLst>
            </p:cNvPr>
            <p:cNvCxnSpPr>
              <a:cxnSpLocks/>
            </p:cNvCxnSpPr>
            <p:nvPr/>
          </p:nvCxnSpPr>
          <p:spPr>
            <a:xfrm>
              <a:off x="6134100" y="3339543"/>
              <a:ext cx="5475288" cy="0"/>
            </a:xfrm>
            <a:prstGeom prst="line">
              <a:avLst/>
            </a:prstGeom>
            <a:ln w="12700">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sp>
        <p:nvSpPr>
          <p:cNvPr id="61" name="Text Placeholder 4">
            <a:extLst>
              <a:ext uri="{FF2B5EF4-FFF2-40B4-BE49-F238E27FC236}">
                <a16:creationId xmlns:a16="http://schemas.microsoft.com/office/drawing/2014/main" id="{4BD19EB2-7D8F-AC41-A8B6-1914246DD12A}"/>
              </a:ext>
            </a:extLst>
          </p:cNvPr>
          <p:cNvSpPr>
            <a:spLocks noGrp="1"/>
          </p:cNvSpPr>
          <p:nvPr>
            <p:ph type="body" sz="quarter" idx="15" hasCustomPrompt="1"/>
          </p:nvPr>
        </p:nvSpPr>
        <p:spPr>
          <a:xfrm>
            <a:off x="7507786" y="838200"/>
            <a:ext cx="4112713" cy="2246194"/>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62" name="Text Placeholder 4">
            <a:extLst>
              <a:ext uri="{FF2B5EF4-FFF2-40B4-BE49-F238E27FC236}">
                <a16:creationId xmlns:a16="http://schemas.microsoft.com/office/drawing/2014/main" id="{E7593565-8F64-304B-8C7E-9439401DD389}"/>
              </a:ext>
            </a:extLst>
          </p:cNvPr>
          <p:cNvSpPr>
            <a:spLocks noGrp="1"/>
          </p:cNvSpPr>
          <p:nvPr>
            <p:ph type="body" sz="quarter" idx="16" hasCustomPrompt="1"/>
          </p:nvPr>
        </p:nvSpPr>
        <p:spPr>
          <a:xfrm>
            <a:off x="6134100" y="838199"/>
            <a:ext cx="1268811" cy="2246194"/>
          </a:xfrm>
          <a:noFill/>
        </p:spPr>
        <p:txBody>
          <a:bodyPr wrap="square" lIns="0" tIns="0" rIns="0" bIns="0">
            <a:noAutofit/>
          </a:bodyPr>
          <a:lstStyle>
            <a:lvl1pPr marL="0" indent="0">
              <a:spcBef>
                <a:spcPts val="0"/>
              </a:spcBef>
              <a:buNone/>
              <a:defRPr sz="1400" spc="0" baseline="0">
                <a:solidFill>
                  <a:schemeClr val="tx2"/>
                </a:solidFill>
                <a:latin typeface="+mj-lt"/>
                <a:cs typeface="Segoe UI" panose="020B0502040204020203" pitchFamily="34" charset="0"/>
              </a:defRPr>
            </a:lvl1pPr>
          </a:lstStyle>
          <a:p>
            <a:pPr lvl="0"/>
            <a:r>
              <a:rPr lang="en-US"/>
              <a:t>Title here</a:t>
            </a:r>
          </a:p>
        </p:txBody>
      </p:sp>
      <p:sp>
        <p:nvSpPr>
          <p:cNvPr id="63" name="Text Placeholder 4">
            <a:extLst>
              <a:ext uri="{FF2B5EF4-FFF2-40B4-BE49-F238E27FC236}">
                <a16:creationId xmlns:a16="http://schemas.microsoft.com/office/drawing/2014/main" id="{A5C784BF-DD0C-4145-AFF6-60E0CD019133}"/>
              </a:ext>
            </a:extLst>
          </p:cNvPr>
          <p:cNvSpPr>
            <a:spLocks noGrp="1"/>
          </p:cNvSpPr>
          <p:nvPr>
            <p:ph type="body" sz="quarter" idx="17" hasCustomPrompt="1"/>
          </p:nvPr>
        </p:nvSpPr>
        <p:spPr>
          <a:xfrm>
            <a:off x="7507786" y="3761096"/>
            <a:ext cx="4112713" cy="2246194"/>
          </a:xfrm>
          <a:noFill/>
        </p:spPr>
        <p:txBody>
          <a:bodyPr wrap="square" lIns="0" tIns="0" rIns="0" bIns="0">
            <a:noAutofit/>
          </a:bodyPr>
          <a:lstStyle>
            <a:lvl1pPr marL="0" indent="0">
              <a:spcBef>
                <a:spcPts val="0"/>
              </a:spcBef>
              <a:buNone/>
              <a:defRPr sz="1400" spc="0" baseline="0">
                <a:solidFill>
                  <a:schemeClr val="accent6"/>
                </a:solidFill>
                <a:latin typeface="+mn-lt"/>
                <a:cs typeface="Segoe UI" panose="020B0502040204020203" pitchFamily="34" charset="0"/>
              </a:defRPr>
            </a:lvl1pPr>
          </a:lstStyle>
          <a:p>
            <a:pPr lvl="0"/>
            <a:r>
              <a:rPr lang="en-US"/>
              <a:t>Insert text here.</a:t>
            </a:r>
          </a:p>
        </p:txBody>
      </p:sp>
      <p:sp>
        <p:nvSpPr>
          <p:cNvPr id="64" name="Text Placeholder 4">
            <a:extLst>
              <a:ext uri="{FF2B5EF4-FFF2-40B4-BE49-F238E27FC236}">
                <a16:creationId xmlns:a16="http://schemas.microsoft.com/office/drawing/2014/main" id="{2EA836EF-2EB8-5E4E-B346-EC54002F09DC}"/>
              </a:ext>
            </a:extLst>
          </p:cNvPr>
          <p:cNvSpPr>
            <a:spLocks noGrp="1"/>
          </p:cNvSpPr>
          <p:nvPr>
            <p:ph type="body" sz="quarter" idx="18" hasCustomPrompt="1"/>
          </p:nvPr>
        </p:nvSpPr>
        <p:spPr>
          <a:xfrm>
            <a:off x="6134100" y="3761095"/>
            <a:ext cx="1268811" cy="2246194"/>
          </a:xfrm>
          <a:noFill/>
        </p:spPr>
        <p:txBody>
          <a:bodyPr wrap="square" lIns="0" tIns="0" rIns="0" bIns="0">
            <a:noAutofit/>
          </a:bodyPr>
          <a:lstStyle>
            <a:lvl1pPr marL="0" indent="0">
              <a:spcBef>
                <a:spcPts val="0"/>
              </a:spcBef>
              <a:buNone/>
              <a:defRPr sz="1400" spc="0" baseline="0">
                <a:solidFill>
                  <a:schemeClr val="tx2"/>
                </a:solidFill>
                <a:latin typeface="+mj-lt"/>
                <a:cs typeface="Segoe UI" panose="020B0502040204020203" pitchFamily="34" charset="0"/>
              </a:defRPr>
            </a:lvl1pPr>
          </a:lstStyle>
          <a:p>
            <a:pPr lvl="0"/>
            <a:r>
              <a:rPr lang="en-US"/>
              <a:t>Title here</a:t>
            </a:r>
          </a:p>
        </p:txBody>
      </p:sp>
      <p:sp>
        <p:nvSpPr>
          <p:cNvPr id="14" name="Text Placeholder 4">
            <a:extLst>
              <a:ext uri="{FF2B5EF4-FFF2-40B4-BE49-F238E27FC236}">
                <a16:creationId xmlns:a16="http://schemas.microsoft.com/office/drawing/2014/main" id="{E75517DE-522B-D247-93F8-0782A7006717}"/>
              </a:ext>
            </a:extLst>
          </p:cNvPr>
          <p:cNvSpPr>
            <a:spLocks noGrp="1"/>
          </p:cNvSpPr>
          <p:nvPr>
            <p:ph type="body" sz="quarter" idx="19" hasCustomPrompt="1"/>
          </p:nvPr>
        </p:nvSpPr>
        <p:spPr>
          <a:xfrm>
            <a:off x="584201" y="2150957"/>
            <a:ext cx="4574654" cy="246221"/>
          </a:xfrm>
          <a:noFill/>
        </p:spPr>
        <p:txBody>
          <a:bodyPr wrap="square" lIns="0" tIns="0" rIns="0" bIns="0">
            <a:spAutoFit/>
          </a:bodyPr>
          <a:lstStyle>
            <a:lvl1pPr marL="0" indent="0">
              <a:spcBef>
                <a:spcPts val="0"/>
              </a:spcBef>
              <a:buNone/>
              <a:defRPr sz="1600" spc="0" baseline="0">
                <a:solidFill>
                  <a:schemeClr val="accent6"/>
                </a:solidFill>
                <a:latin typeface="+mn-lt"/>
                <a:cs typeface="Segoe UI" panose="020B0502040204020203" pitchFamily="34" charset="0"/>
              </a:defRPr>
            </a:lvl1pPr>
          </a:lstStyle>
          <a:p>
            <a:pPr lvl="0"/>
            <a:r>
              <a:rPr lang="en-US"/>
              <a:t>Subtitle</a:t>
            </a:r>
          </a:p>
        </p:txBody>
      </p:sp>
      <p:sp>
        <p:nvSpPr>
          <p:cNvPr id="15" name="Footer Placeholder 4">
            <a:extLst>
              <a:ext uri="{FF2B5EF4-FFF2-40B4-BE49-F238E27FC236}">
                <a16:creationId xmlns:a16="http://schemas.microsoft.com/office/drawing/2014/main" id="{8BE6EBE7-CA02-4C26-BD72-12949608A4EC}"/>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16" name="Slide Number Placeholder 5">
            <a:extLst>
              <a:ext uri="{FF2B5EF4-FFF2-40B4-BE49-F238E27FC236}">
                <a16:creationId xmlns:a16="http://schemas.microsoft.com/office/drawing/2014/main" id="{C404F89B-F6FA-4D38-B9FD-D86E2290BC0B}"/>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1958460146"/>
      </p:ext>
    </p:extLst>
  </p:cSld>
  <p:clrMapOvr>
    <a:masterClrMapping/>
  </p:clrMapOvr>
  <p:transition>
    <p:fade/>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Divider_1">
    <p:bg>
      <p:bgPr>
        <a:solidFill>
          <a:schemeClr val="accent2"/>
        </a:solidFill>
        <a:effectLst/>
      </p:bgPr>
    </p:bg>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0" i="0" spc="0">
                <a:solidFill>
                  <a:schemeClr val="bg1"/>
                </a:solidFill>
                <a:latin typeface="+mj-lt"/>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A6196947-EDB7-4F31-A405-9AE6EFA4C476}"/>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bg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Microsoft Confidential – Internal Only </a:t>
            </a:r>
          </a:p>
        </p:txBody>
      </p:sp>
      <p:sp>
        <p:nvSpPr>
          <p:cNvPr id="8" name="Slide Number Placeholder 5">
            <a:extLst>
              <a:ext uri="{FF2B5EF4-FFF2-40B4-BE49-F238E27FC236}">
                <a16:creationId xmlns:a16="http://schemas.microsoft.com/office/drawing/2014/main" id="{4D2DA863-F774-4788-9D62-D8BDC08571C6}"/>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bg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FFFFFF"/>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480286931"/>
      </p:ext>
    </p:extLst>
  </p:cSld>
  <p:clrMapOvr>
    <a:masterClrMapping/>
  </p:clrMapOvr>
  <p:transition>
    <p:fade/>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1_Divider_1">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01</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Footer Placeholder 3">
            <a:extLst>
              <a:ext uri="{FF2B5EF4-FFF2-40B4-BE49-F238E27FC236}">
                <a16:creationId xmlns:a16="http://schemas.microsoft.com/office/drawing/2014/main" id="{4EC9115C-86E9-F143-8EB8-9CE9C70F9C8A}"/>
              </a:ext>
            </a:extLst>
          </p:cNvPr>
          <p:cNvSpPr txBox="1">
            <a:spLocks/>
          </p:cNvSpPr>
          <p:nvPr userDrawn="1"/>
        </p:nvSpPr>
        <p:spPr>
          <a:xfrm>
            <a:off x="7492980" y="6439663"/>
            <a:ext cx="4114839" cy="124650"/>
          </a:xfrm>
          <a:prstGeom prst="rect">
            <a:avLst/>
          </a:prstGeom>
          <a:noFill/>
        </p:spPr>
        <p:txBody>
          <a:bodyPr wrap="square" lIns="0" tIns="0" rIns="0" bIns="0" rtlCol="0">
            <a:spAutoFit/>
          </a:bodyPr>
          <a:lstStyle>
            <a:defPPr>
              <a:defRPr lang="en-US"/>
            </a:defPPr>
            <a:lvl1pPr algn="r" defTabSz="914225">
              <a:lnSpc>
                <a:spcPct val="90000"/>
              </a:lnSpc>
              <a:spcAft>
                <a:spcPts val="600"/>
              </a:spcAft>
              <a:defRPr sz="900">
                <a:solidFill>
                  <a:schemeClr val="accent6"/>
                </a:solidFil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225" rtl="0" eaLnBrk="1" fontAlgn="auto" latinLnBrk="0" hangingPunct="1">
              <a:lnSpc>
                <a:spcPct val="90000"/>
              </a:lnSpc>
              <a:spcBef>
                <a:spcPts val="0"/>
              </a:spcBef>
              <a:spcAft>
                <a:spcPts val="60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mn-cs"/>
              </a:rPr>
              <a:t>Microsoft Confidential – Internal only </a:t>
            </a:r>
            <a:fld id="{CDA8CF92-FC37-A64A-8AA4-5DF2C811E7A1}" type="slidenum">
              <a:rPr kumimoji="0" lang="en-US" sz="900" b="0" i="0" u="none" strike="noStrike" kern="1200" cap="none" spc="0" normalizeH="0" baseline="0" noProof="0" smtClean="0">
                <a:ln>
                  <a:noFill/>
                </a:ln>
                <a:solidFill>
                  <a:srgbClr val="FFFFFF"/>
                </a:solidFill>
                <a:effectLst/>
                <a:uLnTx/>
                <a:uFillTx/>
                <a:latin typeface="Segoe UI"/>
                <a:ea typeface="+mn-ea"/>
                <a:cs typeface="+mn-cs"/>
              </a:rPr>
              <a:pPr marL="0" marR="0" lvl="0" indent="0" algn="r" defTabSz="914225" rtl="0" eaLnBrk="1" fontAlgn="auto" latinLnBrk="0" hangingPunct="1">
                <a:lnSpc>
                  <a:spcPct val="90000"/>
                </a:lnSpc>
                <a:spcBef>
                  <a:spcPts val="0"/>
                </a:spcBef>
                <a:spcAft>
                  <a:spcPts val="600"/>
                </a:spcAft>
                <a:buClrTx/>
                <a:buSzTx/>
                <a:buFontTx/>
                <a:buNone/>
                <a:tabLst/>
                <a:defRPr/>
              </a:pPr>
              <a:t>‹#›</a:t>
            </a:fld>
            <a:endParaRPr kumimoji="0" lang="en-US" sz="9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2144246029"/>
      </p:ext>
    </p:extLst>
  </p:cSld>
  <p:clrMapOvr>
    <a:masterClrMapping/>
  </p:clrMapOvr>
  <p:transition>
    <p:fade/>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Divider_2">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02</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Footer Placeholder 3">
            <a:extLst>
              <a:ext uri="{FF2B5EF4-FFF2-40B4-BE49-F238E27FC236}">
                <a16:creationId xmlns:a16="http://schemas.microsoft.com/office/drawing/2014/main" id="{C40025DA-5880-5949-A056-5F0F19F396D7}"/>
              </a:ext>
            </a:extLst>
          </p:cNvPr>
          <p:cNvSpPr txBox="1">
            <a:spLocks/>
          </p:cNvSpPr>
          <p:nvPr userDrawn="1"/>
        </p:nvSpPr>
        <p:spPr>
          <a:xfrm>
            <a:off x="7492980" y="6439663"/>
            <a:ext cx="4114839" cy="124650"/>
          </a:xfrm>
          <a:prstGeom prst="rect">
            <a:avLst/>
          </a:prstGeom>
          <a:noFill/>
        </p:spPr>
        <p:txBody>
          <a:bodyPr wrap="square" lIns="0" tIns="0" rIns="0" bIns="0" rtlCol="0">
            <a:spAutoFit/>
          </a:bodyPr>
          <a:lstStyle>
            <a:defPPr>
              <a:defRPr lang="en-US"/>
            </a:defPPr>
            <a:lvl1pPr algn="r" defTabSz="914225">
              <a:lnSpc>
                <a:spcPct val="90000"/>
              </a:lnSpc>
              <a:spcAft>
                <a:spcPts val="600"/>
              </a:spcAft>
              <a:defRPr sz="900">
                <a:solidFill>
                  <a:schemeClr val="accent6"/>
                </a:solidFil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225" rtl="0" eaLnBrk="1" fontAlgn="auto" latinLnBrk="0" hangingPunct="1">
              <a:lnSpc>
                <a:spcPct val="90000"/>
              </a:lnSpc>
              <a:spcBef>
                <a:spcPts val="0"/>
              </a:spcBef>
              <a:spcAft>
                <a:spcPts val="60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mn-cs"/>
              </a:rPr>
              <a:t>Microsoft Confidential – Internal only </a:t>
            </a:r>
            <a:fld id="{CDA8CF92-FC37-A64A-8AA4-5DF2C811E7A1}" type="slidenum">
              <a:rPr kumimoji="0" lang="en-US" sz="900" b="0" i="0" u="none" strike="noStrike" kern="1200" cap="none" spc="0" normalizeH="0" baseline="0" noProof="0" smtClean="0">
                <a:ln>
                  <a:noFill/>
                </a:ln>
                <a:solidFill>
                  <a:srgbClr val="FFFFFF"/>
                </a:solidFill>
                <a:effectLst/>
                <a:uLnTx/>
                <a:uFillTx/>
                <a:latin typeface="Segoe UI"/>
                <a:ea typeface="+mn-ea"/>
                <a:cs typeface="+mn-cs"/>
              </a:rPr>
              <a:pPr marL="0" marR="0" lvl="0" indent="0" algn="r" defTabSz="914225" rtl="0" eaLnBrk="1" fontAlgn="auto" latinLnBrk="0" hangingPunct="1">
                <a:lnSpc>
                  <a:spcPct val="90000"/>
                </a:lnSpc>
                <a:spcBef>
                  <a:spcPts val="0"/>
                </a:spcBef>
                <a:spcAft>
                  <a:spcPts val="600"/>
                </a:spcAft>
                <a:buClrTx/>
                <a:buSzTx/>
                <a:buFontTx/>
                <a:buNone/>
                <a:tabLst/>
                <a:defRPr/>
              </a:pPr>
              <a:t>‹#›</a:t>
            </a:fld>
            <a:endParaRPr kumimoji="0" lang="en-US" sz="9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2257853059"/>
      </p:ext>
    </p:extLst>
  </p:cSld>
  <p:clrMapOvr>
    <a:masterClrMapping/>
  </p:clrMapOvr>
  <p:transition>
    <p:fade/>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Divider_3">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03</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Footer Placeholder 3">
            <a:extLst>
              <a:ext uri="{FF2B5EF4-FFF2-40B4-BE49-F238E27FC236}">
                <a16:creationId xmlns:a16="http://schemas.microsoft.com/office/drawing/2014/main" id="{30E57CC7-163C-B847-9127-71FEC21CB88A}"/>
              </a:ext>
            </a:extLst>
          </p:cNvPr>
          <p:cNvSpPr txBox="1">
            <a:spLocks/>
          </p:cNvSpPr>
          <p:nvPr userDrawn="1"/>
        </p:nvSpPr>
        <p:spPr>
          <a:xfrm>
            <a:off x="7492980" y="6439663"/>
            <a:ext cx="4114839" cy="124650"/>
          </a:xfrm>
          <a:prstGeom prst="rect">
            <a:avLst/>
          </a:prstGeom>
          <a:noFill/>
        </p:spPr>
        <p:txBody>
          <a:bodyPr wrap="square" lIns="0" tIns="0" rIns="0" bIns="0" rtlCol="0">
            <a:spAutoFit/>
          </a:bodyPr>
          <a:lstStyle>
            <a:defPPr>
              <a:defRPr lang="en-US"/>
            </a:defPPr>
            <a:lvl1pPr algn="r" defTabSz="914225">
              <a:lnSpc>
                <a:spcPct val="90000"/>
              </a:lnSpc>
              <a:spcAft>
                <a:spcPts val="600"/>
              </a:spcAft>
              <a:defRPr sz="900">
                <a:solidFill>
                  <a:schemeClr val="accent6"/>
                </a:solidFil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225" rtl="0" eaLnBrk="1" fontAlgn="auto" latinLnBrk="0" hangingPunct="1">
              <a:lnSpc>
                <a:spcPct val="90000"/>
              </a:lnSpc>
              <a:spcBef>
                <a:spcPts val="0"/>
              </a:spcBef>
              <a:spcAft>
                <a:spcPts val="60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mn-cs"/>
              </a:rPr>
              <a:t>Microsoft Confidential – Internal only </a:t>
            </a:r>
            <a:fld id="{CDA8CF92-FC37-A64A-8AA4-5DF2C811E7A1}" type="slidenum">
              <a:rPr kumimoji="0" lang="en-US" sz="900" b="0" i="0" u="none" strike="noStrike" kern="1200" cap="none" spc="0" normalizeH="0" baseline="0" noProof="0" smtClean="0">
                <a:ln>
                  <a:noFill/>
                </a:ln>
                <a:solidFill>
                  <a:srgbClr val="FFFFFF"/>
                </a:solidFill>
                <a:effectLst/>
                <a:uLnTx/>
                <a:uFillTx/>
                <a:latin typeface="Segoe UI"/>
                <a:ea typeface="+mn-ea"/>
                <a:cs typeface="+mn-cs"/>
              </a:rPr>
              <a:pPr marL="0" marR="0" lvl="0" indent="0" algn="r" defTabSz="914225" rtl="0" eaLnBrk="1" fontAlgn="auto" latinLnBrk="0" hangingPunct="1">
                <a:lnSpc>
                  <a:spcPct val="90000"/>
                </a:lnSpc>
                <a:spcBef>
                  <a:spcPts val="0"/>
                </a:spcBef>
                <a:spcAft>
                  <a:spcPts val="600"/>
                </a:spcAft>
                <a:buClrTx/>
                <a:buSzTx/>
                <a:buFontTx/>
                <a:buNone/>
                <a:tabLst/>
                <a:defRPr/>
              </a:pPr>
              <a:t>‹#›</a:t>
            </a:fld>
            <a:endParaRPr kumimoji="0" lang="en-US" sz="9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3621851779"/>
      </p:ext>
    </p:extLst>
  </p:cSld>
  <p:clrMapOvr>
    <a:masterClrMapping/>
  </p:clrMapOvr>
  <p:transition>
    <p:fade/>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Divider_4">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04</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Footer Placeholder 3">
            <a:extLst>
              <a:ext uri="{FF2B5EF4-FFF2-40B4-BE49-F238E27FC236}">
                <a16:creationId xmlns:a16="http://schemas.microsoft.com/office/drawing/2014/main" id="{C127E473-81C3-9141-8742-48EFD1E9E45A}"/>
              </a:ext>
            </a:extLst>
          </p:cNvPr>
          <p:cNvSpPr txBox="1">
            <a:spLocks/>
          </p:cNvSpPr>
          <p:nvPr userDrawn="1"/>
        </p:nvSpPr>
        <p:spPr>
          <a:xfrm>
            <a:off x="7492980" y="6439663"/>
            <a:ext cx="4114839" cy="124650"/>
          </a:xfrm>
          <a:prstGeom prst="rect">
            <a:avLst/>
          </a:prstGeom>
          <a:noFill/>
        </p:spPr>
        <p:txBody>
          <a:bodyPr wrap="square" lIns="0" tIns="0" rIns="0" bIns="0" rtlCol="0">
            <a:spAutoFit/>
          </a:bodyPr>
          <a:lstStyle>
            <a:defPPr>
              <a:defRPr lang="en-US"/>
            </a:defPPr>
            <a:lvl1pPr algn="r" defTabSz="914225">
              <a:lnSpc>
                <a:spcPct val="90000"/>
              </a:lnSpc>
              <a:spcAft>
                <a:spcPts val="600"/>
              </a:spcAft>
              <a:defRPr sz="900">
                <a:solidFill>
                  <a:schemeClr val="accent6"/>
                </a:solidFil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225" rtl="0" eaLnBrk="1" fontAlgn="auto" latinLnBrk="0" hangingPunct="1">
              <a:lnSpc>
                <a:spcPct val="90000"/>
              </a:lnSpc>
              <a:spcBef>
                <a:spcPts val="0"/>
              </a:spcBef>
              <a:spcAft>
                <a:spcPts val="60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mn-cs"/>
              </a:rPr>
              <a:t>Microsoft Confidential – Internal only </a:t>
            </a:r>
            <a:fld id="{CDA8CF92-FC37-A64A-8AA4-5DF2C811E7A1}" type="slidenum">
              <a:rPr kumimoji="0" lang="en-US" sz="900" b="0" i="0" u="none" strike="noStrike" kern="1200" cap="none" spc="0" normalizeH="0" baseline="0" noProof="0" smtClean="0">
                <a:ln>
                  <a:noFill/>
                </a:ln>
                <a:solidFill>
                  <a:srgbClr val="FFFFFF"/>
                </a:solidFill>
                <a:effectLst/>
                <a:uLnTx/>
                <a:uFillTx/>
                <a:latin typeface="Segoe UI"/>
                <a:ea typeface="+mn-ea"/>
                <a:cs typeface="+mn-cs"/>
              </a:rPr>
              <a:pPr marL="0" marR="0" lvl="0" indent="0" algn="r" defTabSz="914225" rtl="0" eaLnBrk="1" fontAlgn="auto" latinLnBrk="0" hangingPunct="1">
                <a:lnSpc>
                  <a:spcPct val="90000"/>
                </a:lnSpc>
                <a:spcBef>
                  <a:spcPts val="0"/>
                </a:spcBef>
                <a:spcAft>
                  <a:spcPts val="600"/>
                </a:spcAft>
                <a:buClrTx/>
                <a:buSzTx/>
                <a:buFontTx/>
                <a:buNone/>
                <a:tabLst/>
                <a:defRPr/>
              </a:pPr>
              <a:t>‹#›</a:t>
            </a:fld>
            <a:endParaRPr kumimoji="0" lang="en-US" sz="9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1365058371"/>
      </p:ext>
    </p:extLst>
  </p:cSld>
  <p:clrMapOvr>
    <a:masterClrMapping/>
  </p:clrMapOvr>
  <p:transition>
    <p:fade/>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Divider_5">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05</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Footer Placeholder 3">
            <a:extLst>
              <a:ext uri="{FF2B5EF4-FFF2-40B4-BE49-F238E27FC236}">
                <a16:creationId xmlns:a16="http://schemas.microsoft.com/office/drawing/2014/main" id="{A9BCC3FF-9212-1A4D-B6CC-E7BAB6E34917}"/>
              </a:ext>
            </a:extLst>
          </p:cNvPr>
          <p:cNvSpPr txBox="1">
            <a:spLocks/>
          </p:cNvSpPr>
          <p:nvPr userDrawn="1"/>
        </p:nvSpPr>
        <p:spPr>
          <a:xfrm>
            <a:off x="7492980" y="6439663"/>
            <a:ext cx="4114839" cy="124650"/>
          </a:xfrm>
          <a:prstGeom prst="rect">
            <a:avLst/>
          </a:prstGeom>
          <a:noFill/>
        </p:spPr>
        <p:txBody>
          <a:bodyPr wrap="square" lIns="0" tIns="0" rIns="0" bIns="0" rtlCol="0">
            <a:spAutoFit/>
          </a:bodyPr>
          <a:lstStyle>
            <a:defPPr>
              <a:defRPr lang="en-US"/>
            </a:defPPr>
            <a:lvl1pPr algn="r" defTabSz="914225">
              <a:lnSpc>
                <a:spcPct val="90000"/>
              </a:lnSpc>
              <a:spcAft>
                <a:spcPts val="600"/>
              </a:spcAft>
              <a:defRPr sz="900">
                <a:solidFill>
                  <a:schemeClr val="accent6"/>
                </a:solidFil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225" rtl="0" eaLnBrk="1" fontAlgn="auto" latinLnBrk="0" hangingPunct="1">
              <a:lnSpc>
                <a:spcPct val="90000"/>
              </a:lnSpc>
              <a:spcBef>
                <a:spcPts val="0"/>
              </a:spcBef>
              <a:spcAft>
                <a:spcPts val="60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mn-cs"/>
              </a:rPr>
              <a:t>Microsoft Confidential – Internal only </a:t>
            </a:r>
            <a:fld id="{CDA8CF92-FC37-A64A-8AA4-5DF2C811E7A1}" type="slidenum">
              <a:rPr kumimoji="0" lang="en-US" sz="900" b="0" i="0" u="none" strike="noStrike" kern="1200" cap="none" spc="0" normalizeH="0" baseline="0" noProof="0" smtClean="0">
                <a:ln>
                  <a:noFill/>
                </a:ln>
                <a:solidFill>
                  <a:srgbClr val="FFFFFF"/>
                </a:solidFill>
                <a:effectLst/>
                <a:uLnTx/>
                <a:uFillTx/>
                <a:latin typeface="Segoe UI"/>
                <a:ea typeface="+mn-ea"/>
                <a:cs typeface="+mn-cs"/>
              </a:rPr>
              <a:pPr marL="0" marR="0" lvl="0" indent="0" algn="r" defTabSz="914225" rtl="0" eaLnBrk="1" fontAlgn="auto" latinLnBrk="0" hangingPunct="1">
                <a:lnSpc>
                  <a:spcPct val="90000"/>
                </a:lnSpc>
                <a:spcBef>
                  <a:spcPts val="0"/>
                </a:spcBef>
                <a:spcAft>
                  <a:spcPts val="600"/>
                </a:spcAft>
                <a:buClrTx/>
                <a:buSzTx/>
                <a:buFontTx/>
                <a:buNone/>
                <a:tabLst/>
                <a:defRPr/>
              </a:pPr>
              <a:t>‹#›</a:t>
            </a:fld>
            <a:endParaRPr kumimoji="0" lang="en-US" sz="9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1237222773"/>
      </p:ext>
    </p:extLst>
  </p:cSld>
  <p:clrMapOvr>
    <a:masterClrMapping/>
  </p:clrMapOvr>
  <p:transition>
    <p:fade/>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Divider_6">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44BC2-456D-0D4F-A0FE-CA8310144BFE}"/>
              </a:ext>
            </a:extLst>
          </p:cNvPr>
          <p:cNvSpPr txBox="1"/>
          <p:nvPr userDrawn="1"/>
        </p:nvSpPr>
        <p:spPr>
          <a:xfrm>
            <a:off x="-1094923" y="-1469571"/>
            <a:ext cx="12127821" cy="8180614"/>
          </a:xfrm>
          <a:prstGeom prst="rect">
            <a:avLst/>
          </a:prstGeom>
          <a:noFill/>
          <a:effectLst>
            <a:outerShdw blurRad="76200" dist="76200" dir="2700000" algn="tl" rotWithShape="0">
              <a:prstClr val="black">
                <a:alpha val="0"/>
              </a:prstClr>
            </a:outerShdw>
          </a:effectLst>
        </p:spPr>
        <p:txBody>
          <a:bodyPr wrap="square" lIns="0" tIns="0" rIns="0" bIns="0" rtlCol="0" anchor="t">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2000" b="1" i="0" u="none" strike="noStrike" kern="1200" cap="none" spc="0" normalizeH="0" baseline="0" noProof="0">
                <a:ln>
                  <a:noFill/>
                </a:ln>
                <a:solidFill>
                  <a:srgbClr val="FFFFFF">
                    <a:alpha val="21000"/>
                  </a:srgbClr>
                </a:solidFill>
                <a:effectLst/>
                <a:uLnTx/>
                <a:uFillTx/>
                <a:latin typeface="Segoe UI" panose="020B0502040204020203" pitchFamily="34" charset="0"/>
                <a:ea typeface="+mn-ea"/>
                <a:cs typeface="Segoe UI" panose="020B0502040204020203" pitchFamily="34" charset="0"/>
              </a:rPr>
              <a:t>06</a:t>
            </a:r>
          </a:p>
        </p:txBody>
      </p:sp>
      <p:sp>
        <p:nvSpPr>
          <p:cNvPr id="17" name="Title 1">
            <a:extLst>
              <a:ext uri="{FF2B5EF4-FFF2-40B4-BE49-F238E27FC236}">
                <a16:creationId xmlns:a16="http://schemas.microsoft.com/office/drawing/2014/main" id="{2D547BD7-AC55-6C40-A7CB-C9142C95C562}"/>
              </a:ext>
            </a:extLst>
          </p:cNvPr>
          <p:cNvSpPr>
            <a:spLocks noGrp="1"/>
          </p:cNvSpPr>
          <p:nvPr>
            <p:ph type="title" hasCustomPrompt="1"/>
          </p:nvPr>
        </p:nvSpPr>
        <p:spPr>
          <a:xfrm>
            <a:off x="584200" y="4334637"/>
            <a:ext cx="7298437" cy="1015663"/>
          </a:xfrm>
        </p:spPr>
        <p:txBody>
          <a:bodyPr wrap="square" anchor="b" anchorCtr="0">
            <a:spAutoFit/>
          </a:bodyPr>
          <a:lstStyle>
            <a:lvl1pPr>
              <a:defRPr sz="6600" b="1" i="0" spc="0">
                <a:solidFill>
                  <a:schemeClr val="bg1"/>
                </a:solidFill>
                <a:latin typeface="Segoe UI Semibold" panose="020B0502040204020203" pitchFamily="34" charset="0"/>
                <a:cs typeface="Segoe UI Semibold" panose="020B0502040204020203" pitchFamily="34" charset="0"/>
              </a:defRPr>
            </a:lvl1pPr>
          </a:lstStyle>
          <a:p>
            <a:r>
              <a:rPr lang="en-US"/>
              <a:t>Click to add title</a:t>
            </a:r>
          </a:p>
        </p:txBody>
      </p:sp>
      <p:sp>
        <p:nvSpPr>
          <p:cNvPr id="18" name="Text Placeholder 4">
            <a:extLst>
              <a:ext uri="{FF2B5EF4-FFF2-40B4-BE49-F238E27FC236}">
                <a16:creationId xmlns:a16="http://schemas.microsoft.com/office/drawing/2014/main" id="{AB99E381-3208-0344-80A7-E40B82122804}"/>
              </a:ext>
            </a:extLst>
          </p:cNvPr>
          <p:cNvSpPr>
            <a:spLocks noGrp="1"/>
          </p:cNvSpPr>
          <p:nvPr>
            <p:ph type="body" sz="quarter" idx="12" hasCustomPrompt="1"/>
          </p:nvPr>
        </p:nvSpPr>
        <p:spPr>
          <a:xfrm>
            <a:off x="582042" y="563462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cxnSp>
        <p:nvCxnSpPr>
          <p:cNvPr id="19" name="Straight Connector 18">
            <a:extLst>
              <a:ext uri="{FF2B5EF4-FFF2-40B4-BE49-F238E27FC236}">
                <a16:creationId xmlns:a16="http://schemas.microsoft.com/office/drawing/2014/main" id="{16446209-32A2-0D4B-A02D-6E6C8AE47D6F}"/>
              </a:ext>
            </a:extLst>
          </p:cNvPr>
          <p:cNvCxnSpPr>
            <a:cxnSpLocks/>
          </p:cNvCxnSpPr>
          <p:nvPr userDrawn="1"/>
        </p:nvCxnSpPr>
        <p:spPr>
          <a:xfrm>
            <a:off x="584200" y="6267088"/>
            <a:ext cx="11025188" cy="0"/>
          </a:xfrm>
          <a:prstGeom prst="line">
            <a:avLst/>
          </a:prstGeom>
          <a:ln w="127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Footer Placeholder 3">
            <a:extLst>
              <a:ext uri="{FF2B5EF4-FFF2-40B4-BE49-F238E27FC236}">
                <a16:creationId xmlns:a16="http://schemas.microsoft.com/office/drawing/2014/main" id="{E0746CF9-0210-E241-8CC0-D4536C169E5A}"/>
              </a:ext>
            </a:extLst>
          </p:cNvPr>
          <p:cNvSpPr txBox="1">
            <a:spLocks/>
          </p:cNvSpPr>
          <p:nvPr userDrawn="1"/>
        </p:nvSpPr>
        <p:spPr>
          <a:xfrm>
            <a:off x="7492980" y="6439663"/>
            <a:ext cx="4114839" cy="124650"/>
          </a:xfrm>
          <a:prstGeom prst="rect">
            <a:avLst/>
          </a:prstGeom>
          <a:noFill/>
        </p:spPr>
        <p:txBody>
          <a:bodyPr wrap="square" lIns="0" tIns="0" rIns="0" bIns="0" rtlCol="0">
            <a:spAutoFit/>
          </a:bodyPr>
          <a:lstStyle>
            <a:defPPr>
              <a:defRPr lang="en-US"/>
            </a:defPPr>
            <a:lvl1pPr algn="r" defTabSz="914225">
              <a:lnSpc>
                <a:spcPct val="90000"/>
              </a:lnSpc>
              <a:spcAft>
                <a:spcPts val="600"/>
              </a:spcAft>
              <a:defRPr sz="900">
                <a:solidFill>
                  <a:schemeClr val="accent6"/>
                </a:solidFil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225" rtl="0" eaLnBrk="1" fontAlgn="auto" latinLnBrk="0" hangingPunct="1">
              <a:lnSpc>
                <a:spcPct val="90000"/>
              </a:lnSpc>
              <a:spcBef>
                <a:spcPts val="0"/>
              </a:spcBef>
              <a:spcAft>
                <a:spcPts val="600"/>
              </a:spcAft>
              <a:buClrTx/>
              <a:buSzTx/>
              <a:buFontTx/>
              <a:buNone/>
              <a:tabLst/>
              <a:defRPr/>
            </a:pPr>
            <a:r>
              <a:rPr kumimoji="0" lang="en-US" sz="900" b="0" i="0" u="none" strike="noStrike" kern="1200" cap="none" spc="0" normalizeH="0" baseline="0" noProof="0">
                <a:ln>
                  <a:noFill/>
                </a:ln>
                <a:solidFill>
                  <a:srgbClr val="FFFFFF"/>
                </a:solidFill>
                <a:effectLst/>
                <a:uLnTx/>
                <a:uFillTx/>
                <a:latin typeface="Segoe UI"/>
                <a:ea typeface="+mn-ea"/>
                <a:cs typeface="+mn-cs"/>
              </a:rPr>
              <a:t>Microsoft Confidential – Internal only </a:t>
            </a:r>
            <a:fld id="{CDA8CF92-FC37-A64A-8AA4-5DF2C811E7A1}" type="slidenum">
              <a:rPr kumimoji="0" lang="en-US" sz="900" b="0" i="0" u="none" strike="noStrike" kern="1200" cap="none" spc="0" normalizeH="0" baseline="0" noProof="0" smtClean="0">
                <a:ln>
                  <a:noFill/>
                </a:ln>
                <a:solidFill>
                  <a:srgbClr val="FFFFFF"/>
                </a:solidFill>
                <a:effectLst/>
                <a:uLnTx/>
                <a:uFillTx/>
                <a:latin typeface="Segoe UI"/>
                <a:ea typeface="+mn-ea"/>
                <a:cs typeface="+mn-cs"/>
              </a:rPr>
              <a:pPr marL="0" marR="0" lvl="0" indent="0" algn="r" defTabSz="914225" rtl="0" eaLnBrk="1" fontAlgn="auto" latinLnBrk="0" hangingPunct="1">
                <a:lnSpc>
                  <a:spcPct val="90000"/>
                </a:lnSpc>
                <a:spcBef>
                  <a:spcPts val="0"/>
                </a:spcBef>
                <a:spcAft>
                  <a:spcPts val="600"/>
                </a:spcAft>
                <a:buClrTx/>
                <a:buSzTx/>
                <a:buFontTx/>
                <a:buNone/>
                <a:tabLst/>
                <a:defRPr/>
              </a:pPr>
              <a:t>‹#›</a:t>
            </a:fld>
            <a:endParaRPr kumimoji="0" lang="en-US" sz="9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2202265123"/>
      </p:ext>
    </p:extLst>
  </p:cSld>
  <p:clrMapOvr>
    <a:masterClrMapping/>
  </p:clrMapOvr>
  <p:transition>
    <p:fade/>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A8330118-7E69-4295-8E46-2D3C12A6145D}"/>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5" name="Slide Number Placeholder 5">
            <a:extLst>
              <a:ext uri="{FF2B5EF4-FFF2-40B4-BE49-F238E27FC236}">
                <a16:creationId xmlns:a16="http://schemas.microsoft.com/office/drawing/2014/main" id="{05BBAA7F-5B33-4C2D-834A-3AA3431DEADD}"/>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4037725401"/>
      </p:ext>
    </p:extLst>
  </p:cSld>
  <p:clrMapOvr>
    <a:masterClrMapping/>
  </p:clrMapOvr>
  <p:transition>
    <p:fade/>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1_Blank_Navy">
    <p:bg>
      <p:bgPr>
        <a:solidFill>
          <a:schemeClr val="accent2"/>
        </a:solidFill>
        <a:effectLst/>
      </p:bgPr>
    </p:bg>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F729F02E-C568-4079-80DB-8AF35FDEB748}"/>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bg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Microsoft Confidential – Internal Only </a:t>
            </a:r>
          </a:p>
        </p:txBody>
      </p:sp>
      <p:sp>
        <p:nvSpPr>
          <p:cNvPr id="4" name="Slide Number Placeholder 5">
            <a:extLst>
              <a:ext uri="{FF2B5EF4-FFF2-40B4-BE49-F238E27FC236}">
                <a16:creationId xmlns:a16="http://schemas.microsoft.com/office/drawing/2014/main" id="{96A942DB-9933-4199-B223-8A9AF3F212C7}"/>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bg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FFFFFF"/>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3568828125"/>
      </p:ext>
    </p:extLst>
  </p:cSld>
  <p:clrMapOvr>
    <a:masterClrMapping/>
  </p:clrMapOvr>
  <p:transition>
    <p:fade/>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Blank_Blue">
    <p:bg>
      <p:bgPr>
        <a:solidFill>
          <a:schemeClr val="accent1"/>
        </a:solidFill>
        <a:effectLst/>
      </p:bgPr>
    </p:bg>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8979C7A1-5DB9-493E-B3C9-715A64CE0317}"/>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bg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Microsoft Confidential – Internal Only </a:t>
            </a:r>
          </a:p>
        </p:txBody>
      </p:sp>
      <p:sp>
        <p:nvSpPr>
          <p:cNvPr id="4" name="Slide Number Placeholder 5">
            <a:extLst>
              <a:ext uri="{FF2B5EF4-FFF2-40B4-BE49-F238E27FC236}">
                <a16:creationId xmlns:a16="http://schemas.microsoft.com/office/drawing/2014/main" id="{013BE040-8B17-4BFF-A007-D82BBBEDF8BE}"/>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bg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FFFFFF"/>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1038016928"/>
      </p:ext>
    </p:extLst>
  </p:cSld>
  <p:clrMapOvr>
    <a:masterClrMapping/>
  </p:clrMapOvr>
  <p:transition>
    <p:fade/>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Blank_Green">
    <p:bg>
      <p:bgPr>
        <a:solidFill>
          <a:schemeClr val="accent4"/>
        </a:solidFill>
        <a:effectLst/>
      </p:bgPr>
    </p:bg>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69CC2AF9-DDBE-4701-8765-2DD4889CA32A}"/>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bg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Microsoft Confidential – Internal Only </a:t>
            </a:r>
          </a:p>
        </p:txBody>
      </p:sp>
      <p:sp>
        <p:nvSpPr>
          <p:cNvPr id="4" name="Slide Number Placeholder 5">
            <a:extLst>
              <a:ext uri="{FF2B5EF4-FFF2-40B4-BE49-F238E27FC236}">
                <a16:creationId xmlns:a16="http://schemas.microsoft.com/office/drawing/2014/main" id="{5B23B171-018F-4FCA-888B-6B7146E7C9CD}"/>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bg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FFFFFF"/>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199741694"/>
      </p:ext>
    </p:extLst>
  </p:cSld>
  <p:clrMapOvr>
    <a:masterClrMapping/>
  </p:clrMapOvr>
  <p:transition>
    <p:fade/>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Title_Numbered_Content">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8F2C41-5A30-1248-BC80-9A37B665EECC}"/>
              </a:ext>
            </a:extLst>
          </p:cNvPr>
          <p:cNvSpPr txBox="1"/>
          <p:nvPr userDrawn="1"/>
        </p:nvSpPr>
        <p:spPr>
          <a:xfrm flipH="1">
            <a:off x="584200" y="1682348"/>
            <a:ext cx="159543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1</a:t>
            </a:r>
          </a:p>
        </p:txBody>
      </p:sp>
      <p:sp>
        <p:nvSpPr>
          <p:cNvPr id="5" name="TextBox 4">
            <a:extLst>
              <a:ext uri="{FF2B5EF4-FFF2-40B4-BE49-F238E27FC236}">
                <a16:creationId xmlns:a16="http://schemas.microsoft.com/office/drawing/2014/main" id="{4D68F0A3-9593-8B46-BA55-A0F722402788}"/>
              </a:ext>
            </a:extLst>
          </p:cNvPr>
          <p:cNvSpPr txBox="1"/>
          <p:nvPr userDrawn="1"/>
        </p:nvSpPr>
        <p:spPr>
          <a:xfrm flipH="1">
            <a:off x="2438400" y="1682348"/>
            <a:ext cx="16271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2</a:t>
            </a:r>
          </a:p>
        </p:txBody>
      </p:sp>
      <p:sp>
        <p:nvSpPr>
          <p:cNvPr id="6" name="TextBox 5">
            <a:extLst>
              <a:ext uri="{FF2B5EF4-FFF2-40B4-BE49-F238E27FC236}">
                <a16:creationId xmlns:a16="http://schemas.microsoft.com/office/drawing/2014/main" id="{E5945E50-A071-0142-989D-F328676D8802}"/>
              </a:ext>
            </a:extLst>
          </p:cNvPr>
          <p:cNvSpPr txBox="1"/>
          <p:nvPr userDrawn="1"/>
        </p:nvSpPr>
        <p:spPr>
          <a:xfrm flipH="1">
            <a:off x="4317259" y="1682348"/>
            <a:ext cx="1645987"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3</a:t>
            </a:r>
          </a:p>
        </p:txBody>
      </p:sp>
      <p:sp>
        <p:nvSpPr>
          <p:cNvPr id="7" name="TextBox 6">
            <a:extLst>
              <a:ext uri="{FF2B5EF4-FFF2-40B4-BE49-F238E27FC236}">
                <a16:creationId xmlns:a16="http://schemas.microsoft.com/office/drawing/2014/main" id="{2F614F22-4D74-7342-860E-4B18A66D7E4D}"/>
              </a:ext>
            </a:extLst>
          </p:cNvPr>
          <p:cNvSpPr txBox="1"/>
          <p:nvPr userDrawn="1"/>
        </p:nvSpPr>
        <p:spPr>
          <a:xfrm flipH="1">
            <a:off x="6133759" y="1682348"/>
            <a:ext cx="1701695"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4</a:t>
            </a:r>
          </a:p>
        </p:txBody>
      </p:sp>
      <p:sp>
        <p:nvSpPr>
          <p:cNvPr id="8" name="TextBox 7">
            <a:extLst>
              <a:ext uri="{FF2B5EF4-FFF2-40B4-BE49-F238E27FC236}">
                <a16:creationId xmlns:a16="http://schemas.microsoft.com/office/drawing/2014/main" id="{9CFA38B9-D596-324E-B56C-86272052ED71}"/>
              </a:ext>
            </a:extLst>
          </p:cNvPr>
          <p:cNvSpPr txBox="1"/>
          <p:nvPr userDrawn="1"/>
        </p:nvSpPr>
        <p:spPr>
          <a:xfrm flipH="1">
            <a:off x="8000999" y="1682348"/>
            <a:ext cx="1719262"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5</a:t>
            </a:r>
          </a:p>
        </p:txBody>
      </p:sp>
      <p:sp>
        <p:nvSpPr>
          <p:cNvPr id="9" name="TextBox 8">
            <a:extLst>
              <a:ext uri="{FF2B5EF4-FFF2-40B4-BE49-F238E27FC236}">
                <a16:creationId xmlns:a16="http://schemas.microsoft.com/office/drawing/2014/main" id="{389AA766-019D-D747-8BF8-A6BB5F9B0D2A}"/>
              </a:ext>
            </a:extLst>
          </p:cNvPr>
          <p:cNvSpPr txBox="1"/>
          <p:nvPr userDrawn="1"/>
        </p:nvSpPr>
        <p:spPr>
          <a:xfrm flipH="1">
            <a:off x="9867900" y="1682348"/>
            <a:ext cx="17414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6</a:t>
            </a:r>
          </a:p>
        </p:txBody>
      </p:sp>
      <p:sp>
        <p:nvSpPr>
          <p:cNvPr id="10" name="TextBox 9">
            <a:extLst>
              <a:ext uri="{FF2B5EF4-FFF2-40B4-BE49-F238E27FC236}">
                <a16:creationId xmlns:a16="http://schemas.microsoft.com/office/drawing/2014/main" id="{FC53D296-5303-4A40-AC03-A80B718ABEE0}"/>
              </a:ext>
            </a:extLst>
          </p:cNvPr>
          <p:cNvSpPr txBox="1"/>
          <p:nvPr userDrawn="1"/>
        </p:nvSpPr>
        <p:spPr>
          <a:xfrm flipH="1">
            <a:off x="584200" y="4035023"/>
            <a:ext cx="159543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7</a:t>
            </a:r>
          </a:p>
        </p:txBody>
      </p:sp>
      <p:sp>
        <p:nvSpPr>
          <p:cNvPr id="11" name="TextBox 10">
            <a:extLst>
              <a:ext uri="{FF2B5EF4-FFF2-40B4-BE49-F238E27FC236}">
                <a16:creationId xmlns:a16="http://schemas.microsoft.com/office/drawing/2014/main" id="{28091C67-5938-734E-B7A2-BD95A68B67E6}"/>
              </a:ext>
            </a:extLst>
          </p:cNvPr>
          <p:cNvSpPr txBox="1"/>
          <p:nvPr userDrawn="1"/>
        </p:nvSpPr>
        <p:spPr>
          <a:xfrm flipH="1">
            <a:off x="2438400" y="4035023"/>
            <a:ext cx="16271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8</a:t>
            </a:r>
          </a:p>
        </p:txBody>
      </p:sp>
      <p:sp>
        <p:nvSpPr>
          <p:cNvPr id="12" name="TextBox 11">
            <a:extLst>
              <a:ext uri="{FF2B5EF4-FFF2-40B4-BE49-F238E27FC236}">
                <a16:creationId xmlns:a16="http://schemas.microsoft.com/office/drawing/2014/main" id="{F6E67942-3EF0-2141-89C0-47BA2F77054B}"/>
              </a:ext>
            </a:extLst>
          </p:cNvPr>
          <p:cNvSpPr txBox="1"/>
          <p:nvPr userDrawn="1"/>
        </p:nvSpPr>
        <p:spPr>
          <a:xfrm flipH="1">
            <a:off x="4317259" y="4035023"/>
            <a:ext cx="1645987"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9</a:t>
            </a:r>
          </a:p>
        </p:txBody>
      </p:sp>
      <p:sp>
        <p:nvSpPr>
          <p:cNvPr id="13" name="TextBox 12">
            <a:extLst>
              <a:ext uri="{FF2B5EF4-FFF2-40B4-BE49-F238E27FC236}">
                <a16:creationId xmlns:a16="http://schemas.microsoft.com/office/drawing/2014/main" id="{76066549-A02E-E44F-96D7-F0B171B059E3}"/>
              </a:ext>
            </a:extLst>
          </p:cNvPr>
          <p:cNvSpPr txBox="1"/>
          <p:nvPr userDrawn="1"/>
        </p:nvSpPr>
        <p:spPr>
          <a:xfrm flipH="1">
            <a:off x="6133759" y="4035023"/>
            <a:ext cx="1701695"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10</a:t>
            </a:r>
          </a:p>
        </p:txBody>
      </p:sp>
      <p:sp>
        <p:nvSpPr>
          <p:cNvPr id="14" name="TextBox 13">
            <a:extLst>
              <a:ext uri="{FF2B5EF4-FFF2-40B4-BE49-F238E27FC236}">
                <a16:creationId xmlns:a16="http://schemas.microsoft.com/office/drawing/2014/main" id="{898C6871-7F8D-4545-9CE1-97DF89587969}"/>
              </a:ext>
            </a:extLst>
          </p:cNvPr>
          <p:cNvSpPr txBox="1"/>
          <p:nvPr userDrawn="1"/>
        </p:nvSpPr>
        <p:spPr>
          <a:xfrm flipH="1">
            <a:off x="8000999" y="4035023"/>
            <a:ext cx="1719262"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11</a:t>
            </a:r>
          </a:p>
        </p:txBody>
      </p:sp>
      <p:sp>
        <p:nvSpPr>
          <p:cNvPr id="15" name="TextBox 14">
            <a:extLst>
              <a:ext uri="{FF2B5EF4-FFF2-40B4-BE49-F238E27FC236}">
                <a16:creationId xmlns:a16="http://schemas.microsoft.com/office/drawing/2014/main" id="{0BCD1BBA-EDFD-9E48-8219-788B491881B6}"/>
              </a:ext>
            </a:extLst>
          </p:cNvPr>
          <p:cNvSpPr txBox="1"/>
          <p:nvPr userDrawn="1"/>
        </p:nvSpPr>
        <p:spPr>
          <a:xfrm flipH="1">
            <a:off x="9867900" y="4035023"/>
            <a:ext cx="17414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12</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715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384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05300" y="2382803"/>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134100" y="2382803"/>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0010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9867900" y="2382803"/>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754780"/>
            <a:ext cx="17399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38400" y="4754780"/>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05300" y="4754780"/>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134100" y="4754780"/>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001000" y="4754780"/>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9867900" y="4754780"/>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userDrawn="1"/>
        </p:nvCxnSpPr>
        <p:spPr>
          <a:xfrm>
            <a:off x="584200" y="2263373"/>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userDrawn="1"/>
        </p:nvCxnSpPr>
        <p:spPr>
          <a:xfrm>
            <a:off x="2438400" y="2263373"/>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userDrawn="1"/>
        </p:nvCxnSpPr>
        <p:spPr>
          <a:xfrm>
            <a:off x="4313488" y="2260900"/>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134206" y="2263373"/>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7997572" y="2263373"/>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userDrawn="1"/>
        </p:nvCxnSpPr>
        <p:spPr>
          <a:xfrm>
            <a:off x="584200" y="4610764"/>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userDrawn="1"/>
        </p:nvCxnSpPr>
        <p:spPr>
          <a:xfrm>
            <a:off x="2438400" y="4610764"/>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userDrawn="1"/>
        </p:nvCxnSpPr>
        <p:spPr>
          <a:xfrm>
            <a:off x="4313488" y="4608291"/>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134206" y="4610764"/>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7997572" y="4610764"/>
            <a:ext cx="175602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6214ADD-C013-AD4B-9259-B4C0DF103505}"/>
              </a:ext>
            </a:extLst>
          </p:cNvPr>
          <p:cNvCxnSpPr>
            <a:cxnSpLocks/>
          </p:cNvCxnSpPr>
          <p:nvPr userDrawn="1"/>
        </p:nvCxnSpPr>
        <p:spPr>
          <a:xfrm>
            <a:off x="9886697" y="2252487"/>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60070C8-183F-C043-835B-D2D13758DA7B}"/>
              </a:ext>
            </a:extLst>
          </p:cNvPr>
          <p:cNvCxnSpPr>
            <a:cxnSpLocks/>
          </p:cNvCxnSpPr>
          <p:nvPr userDrawn="1"/>
        </p:nvCxnSpPr>
        <p:spPr>
          <a:xfrm>
            <a:off x="9886697" y="4599878"/>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0" name="Title 1">
            <a:extLst>
              <a:ext uri="{FF2B5EF4-FFF2-40B4-BE49-F238E27FC236}">
                <a16:creationId xmlns:a16="http://schemas.microsoft.com/office/drawing/2014/main" id="{A121B5B0-D86E-714A-AD4D-AE5C81179484}"/>
              </a:ext>
            </a:extLst>
          </p:cNvPr>
          <p:cNvSpPr>
            <a:spLocks noGrp="1"/>
          </p:cNvSpPr>
          <p:nvPr>
            <p:ph type="title"/>
          </p:nvPr>
        </p:nvSpPr>
        <p:spPr>
          <a:xfrm>
            <a:off x="575481" y="599436"/>
            <a:ext cx="11018520" cy="677108"/>
          </a:xfrm>
        </p:spPr>
        <p:txBody>
          <a:bodyPr/>
          <a:lstStyle>
            <a:lvl1pPr algn="l" defTabSz="932742" rtl="0" eaLnBrk="1" latinLnBrk="0" hangingPunct="1">
              <a:lnSpc>
                <a:spcPct val="100000"/>
              </a:lnSpc>
              <a:spcBef>
                <a:spcPct val="0"/>
              </a:spcBef>
              <a:buNone/>
              <a:defRPr lang="en-US" sz="44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
        <p:nvSpPr>
          <p:cNvPr id="41" name="Footer Placeholder 4">
            <a:extLst>
              <a:ext uri="{FF2B5EF4-FFF2-40B4-BE49-F238E27FC236}">
                <a16:creationId xmlns:a16="http://schemas.microsoft.com/office/drawing/2014/main" id="{2533A365-6B39-4527-855B-F6BC2552BB05}"/>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42" name="Slide Number Placeholder 5">
            <a:extLst>
              <a:ext uri="{FF2B5EF4-FFF2-40B4-BE49-F238E27FC236}">
                <a16:creationId xmlns:a16="http://schemas.microsoft.com/office/drawing/2014/main" id="{F34E0601-1B6B-4C1C-BC8D-DB3DC9ACA0E6}"/>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3252480031"/>
      </p:ext>
    </p:extLst>
  </p:cSld>
  <p:clrMapOvr>
    <a:masterClrMapping/>
  </p:clrMapOvr>
  <p:transition>
    <p:fade/>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Title_Month_Content">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8F2C41-5A30-1248-BC80-9A37B665EECC}"/>
              </a:ext>
            </a:extLst>
          </p:cNvPr>
          <p:cNvSpPr txBox="1"/>
          <p:nvPr userDrawn="1"/>
        </p:nvSpPr>
        <p:spPr>
          <a:xfrm flipH="1">
            <a:off x="584200" y="1682348"/>
            <a:ext cx="159543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Jan</a:t>
            </a:r>
          </a:p>
        </p:txBody>
      </p:sp>
      <p:sp>
        <p:nvSpPr>
          <p:cNvPr id="5" name="TextBox 4">
            <a:extLst>
              <a:ext uri="{FF2B5EF4-FFF2-40B4-BE49-F238E27FC236}">
                <a16:creationId xmlns:a16="http://schemas.microsoft.com/office/drawing/2014/main" id="{4D68F0A3-9593-8B46-BA55-A0F722402788}"/>
              </a:ext>
            </a:extLst>
          </p:cNvPr>
          <p:cNvSpPr txBox="1"/>
          <p:nvPr userDrawn="1"/>
        </p:nvSpPr>
        <p:spPr>
          <a:xfrm flipH="1">
            <a:off x="2438400" y="1682348"/>
            <a:ext cx="16271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Feb</a:t>
            </a:r>
          </a:p>
        </p:txBody>
      </p:sp>
      <p:sp>
        <p:nvSpPr>
          <p:cNvPr id="6" name="TextBox 5">
            <a:extLst>
              <a:ext uri="{FF2B5EF4-FFF2-40B4-BE49-F238E27FC236}">
                <a16:creationId xmlns:a16="http://schemas.microsoft.com/office/drawing/2014/main" id="{E5945E50-A071-0142-989D-F328676D8802}"/>
              </a:ext>
            </a:extLst>
          </p:cNvPr>
          <p:cNvSpPr txBox="1"/>
          <p:nvPr userDrawn="1"/>
        </p:nvSpPr>
        <p:spPr>
          <a:xfrm flipH="1">
            <a:off x="4317259" y="1682348"/>
            <a:ext cx="1645987"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Mar</a:t>
            </a:r>
          </a:p>
        </p:txBody>
      </p:sp>
      <p:sp>
        <p:nvSpPr>
          <p:cNvPr id="7" name="TextBox 6">
            <a:extLst>
              <a:ext uri="{FF2B5EF4-FFF2-40B4-BE49-F238E27FC236}">
                <a16:creationId xmlns:a16="http://schemas.microsoft.com/office/drawing/2014/main" id="{2F614F22-4D74-7342-860E-4B18A66D7E4D}"/>
              </a:ext>
            </a:extLst>
          </p:cNvPr>
          <p:cNvSpPr txBox="1"/>
          <p:nvPr userDrawn="1"/>
        </p:nvSpPr>
        <p:spPr>
          <a:xfrm flipH="1">
            <a:off x="6133759" y="1682348"/>
            <a:ext cx="1701695"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Apr</a:t>
            </a:r>
          </a:p>
        </p:txBody>
      </p:sp>
      <p:sp>
        <p:nvSpPr>
          <p:cNvPr id="8" name="TextBox 7">
            <a:extLst>
              <a:ext uri="{FF2B5EF4-FFF2-40B4-BE49-F238E27FC236}">
                <a16:creationId xmlns:a16="http://schemas.microsoft.com/office/drawing/2014/main" id="{9CFA38B9-D596-324E-B56C-86272052ED71}"/>
              </a:ext>
            </a:extLst>
          </p:cNvPr>
          <p:cNvSpPr txBox="1"/>
          <p:nvPr userDrawn="1"/>
        </p:nvSpPr>
        <p:spPr>
          <a:xfrm flipH="1">
            <a:off x="8000999" y="1682348"/>
            <a:ext cx="1719262"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May</a:t>
            </a:r>
          </a:p>
        </p:txBody>
      </p:sp>
      <p:sp>
        <p:nvSpPr>
          <p:cNvPr id="9" name="TextBox 8">
            <a:extLst>
              <a:ext uri="{FF2B5EF4-FFF2-40B4-BE49-F238E27FC236}">
                <a16:creationId xmlns:a16="http://schemas.microsoft.com/office/drawing/2014/main" id="{389AA766-019D-D747-8BF8-A6BB5F9B0D2A}"/>
              </a:ext>
            </a:extLst>
          </p:cNvPr>
          <p:cNvSpPr txBox="1"/>
          <p:nvPr userDrawn="1"/>
        </p:nvSpPr>
        <p:spPr>
          <a:xfrm flipH="1">
            <a:off x="9867900" y="1682348"/>
            <a:ext cx="17414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Jun</a:t>
            </a:r>
          </a:p>
        </p:txBody>
      </p:sp>
      <p:sp>
        <p:nvSpPr>
          <p:cNvPr id="10" name="TextBox 9">
            <a:extLst>
              <a:ext uri="{FF2B5EF4-FFF2-40B4-BE49-F238E27FC236}">
                <a16:creationId xmlns:a16="http://schemas.microsoft.com/office/drawing/2014/main" id="{FC53D296-5303-4A40-AC03-A80B718ABEE0}"/>
              </a:ext>
            </a:extLst>
          </p:cNvPr>
          <p:cNvSpPr txBox="1"/>
          <p:nvPr userDrawn="1"/>
        </p:nvSpPr>
        <p:spPr>
          <a:xfrm flipH="1">
            <a:off x="584200" y="4035023"/>
            <a:ext cx="159543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Jul</a:t>
            </a:r>
          </a:p>
        </p:txBody>
      </p:sp>
      <p:sp>
        <p:nvSpPr>
          <p:cNvPr id="11" name="TextBox 10">
            <a:extLst>
              <a:ext uri="{FF2B5EF4-FFF2-40B4-BE49-F238E27FC236}">
                <a16:creationId xmlns:a16="http://schemas.microsoft.com/office/drawing/2014/main" id="{28091C67-5938-734E-B7A2-BD95A68B67E6}"/>
              </a:ext>
            </a:extLst>
          </p:cNvPr>
          <p:cNvSpPr txBox="1"/>
          <p:nvPr userDrawn="1"/>
        </p:nvSpPr>
        <p:spPr>
          <a:xfrm flipH="1">
            <a:off x="2438400" y="4035023"/>
            <a:ext cx="16271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Aug</a:t>
            </a:r>
          </a:p>
        </p:txBody>
      </p:sp>
      <p:sp>
        <p:nvSpPr>
          <p:cNvPr id="12" name="TextBox 11">
            <a:extLst>
              <a:ext uri="{FF2B5EF4-FFF2-40B4-BE49-F238E27FC236}">
                <a16:creationId xmlns:a16="http://schemas.microsoft.com/office/drawing/2014/main" id="{F6E67942-3EF0-2141-89C0-47BA2F77054B}"/>
              </a:ext>
            </a:extLst>
          </p:cNvPr>
          <p:cNvSpPr txBox="1"/>
          <p:nvPr userDrawn="1"/>
        </p:nvSpPr>
        <p:spPr>
          <a:xfrm flipH="1">
            <a:off x="4317259" y="4035023"/>
            <a:ext cx="1645987"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Sept</a:t>
            </a:r>
          </a:p>
        </p:txBody>
      </p:sp>
      <p:sp>
        <p:nvSpPr>
          <p:cNvPr id="13" name="TextBox 12">
            <a:extLst>
              <a:ext uri="{FF2B5EF4-FFF2-40B4-BE49-F238E27FC236}">
                <a16:creationId xmlns:a16="http://schemas.microsoft.com/office/drawing/2014/main" id="{76066549-A02E-E44F-96D7-F0B171B059E3}"/>
              </a:ext>
            </a:extLst>
          </p:cNvPr>
          <p:cNvSpPr txBox="1"/>
          <p:nvPr userDrawn="1"/>
        </p:nvSpPr>
        <p:spPr>
          <a:xfrm flipH="1">
            <a:off x="6133759" y="4035023"/>
            <a:ext cx="1701695"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Oct</a:t>
            </a:r>
          </a:p>
        </p:txBody>
      </p:sp>
      <p:sp>
        <p:nvSpPr>
          <p:cNvPr id="14" name="TextBox 13">
            <a:extLst>
              <a:ext uri="{FF2B5EF4-FFF2-40B4-BE49-F238E27FC236}">
                <a16:creationId xmlns:a16="http://schemas.microsoft.com/office/drawing/2014/main" id="{898C6871-7F8D-4545-9CE1-97DF89587969}"/>
              </a:ext>
            </a:extLst>
          </p:cNvPr>
          <p:cNvSpPr txBox="1"/>
          <p:nvPr userDrawn="1"/>
        </p:nvSpPr>
        <p:spPr>
          <a:xfrm flipH="1">
            <a:off x="8000999" y="4035023"/>
            <a:ext cx="1719262"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Nov</a:t>
            </a:r>
          </a:p>
        </p:txBody>
      </p:sp>
      <p:sp>
        <p:nvSpPr>
          <p:cNvPr id="15" name="TextBox 14">
            <a:extLst>
              <a:ext uri="{FF2B5EF4-FFF2-40B4-BE49-F238E27FC236}">
                <a16:creationId xmlns:a16="http://schemas.microsoft.com/office/drawing/2014/main" id="{0BCD1BBA-EDFD-9E48-8219-788B491881B6}"/>
              </a:ext>
            </a:extLst>
          </p:cNvPr>
          <p:cNvSpPr txBox="1"/>
          <p:nvPr userDrawn="1"/>
        </p:nvSpPr>
        <p:spPr>
          <a:xfrm flipH="1">
            <a:off x="9867900" y="4035023"/>
            <a:ext cx="1741488" cy="581025"/>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243A5E"/>
                </a:solidFill>
                <a:effectLst/>
                <a:uLnTx/>
                <a:uFillTx/>
                <a:latin typeface="Segoe UI Semibold"/>
                <a:ea typeface="+mn-ea"/>
                <a:cs typeface="+mn-cs"/>
              </a:rPr>
              <a:t>Dec</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715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384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05300" y="2382803"/>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134100" y="2382803"/>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0010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9867900" y="2382803"/>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754780"/>
            <a:ext cx="17399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38400" y="4754780"/>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05300" y="4754780"/>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134100" y="4754780"/>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001000" y="4754780"/>
            <a:ext cx="1719263"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9867900" y="4754780"/>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userDrawn="1"/>
        </p:nvCxnSpPr>
        <p:spPr>
          <a:xfrm>
            <a:off x="584200" y="2263373"/>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userDrawn="1"/>
        </p:nvCxnSpPr>
        <p:spPr>
          <a:xfrm>
            <a:off x="2438400" y="2263373"/>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userDrawn="1"/>
        </p:nvCxnSpPr>
        <p:spPr>
          <a:xfrm>
            <a:off x="4313488" y="2260900"/>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134206" y="2263373"/>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7997572" y="2263373"/>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userDrawn="1"/>
        </p:nvCxnSpPr>
        <p:spPr>
          <a:xfrm>
            <a:off x="584200" y="4610764"/>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userDrawn="1"/>
        </p:nvCxnSpPr>
        <p:spPr>
          <a:xfrm>
            <a:off x="2438400" y="4610764"/>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userDrawn="1"/>
        </p:nvCxnSpPr>
        <p:spPr>
          <a:xfrm>
            <a:off x="4313488" y="4608291"/>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134206" y="4610764"/>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7997572" y="4610764"/>
            <a:ext cx="175602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6214ADD-C013-AD4B-9259-B4C0DF103505}"/>
              </a:ext>
            </a:extLst>
          </p:cNvPr>
          <p:cNvCxnSpPr>
            <a:cxnSpLocks/>
          </p:cNvCxnSpPr>
          <p:nvPr userDrawn="1"/>
        </p:nvCxnSpPr>
        <p:spPr>
          <a:xfrm>
            <a:off x="9886697" y="2252487"/>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60070C8-183F-C043-835B-D2D13758DA7B}"/>
              </a:ext>
            </a:extLst>
          </p:cNvPr>
          <p:cNvCxnSpPr>
            <a:cxnSpLocks/>
          </p:cNvCxnSpPr>
          <p:nvPr userDrawn="1"/>
        </p:nvCxnSpPr>
        <p:spPr>
          <a:xfrm>
            <a:off x="9886697" y="4599878"/>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0" name="Title 1">
            <a:extLst>
              <a:ext uri="{FF2B5EF4-FFF2-40B4-BE49-F238E27FC236}">
                <a16:creationId xmlns:a16="http://schemas.microsoft.com/office/drawing/2014/main" id="{A121B5B0-D86E-714A-AD4D-AE5C81179484}"/>
              </a:ext>
            </a:extLst>
          </p:cNvPr>
          <p:cNvSpPr>
            <a:spLocks noGrp="1"/>
          </p:cNvSpPr>
          <p:nvPr>
            <p:ph type="title"/>
          </p:nvPr>
        </p:nvSpPr>
        <p:spPr>
          <a:xfrm>
            <a:off x="575481" y="599436"/>
            <a:ext cx="11018520" cy="677108"/>
          </a:xfrm>
        </p:spPr>
        <p:txBody>
          <a:bodyPr/>
          <a:lstStyle>
            <a:lvl1pPr algn="l" defTabSz="932742" rtl="0" eaLnBrk="1" latinLnBrk="0" hangingPunct="1">
              <a:lnSpc>
                <a:spcPct val="100000"/>
              </a:lnSpc>
              <a:spcBef>
                <a:spcPct val="0"/>
              </a:spcBef>
              <a:buNone/>
              <a:defRPr lang="en-US" sz="44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
        <p:nvSpPr>
          <p:cNvPr id="41" name="Footer Placeholder 4">
            <a:extLst>
              <a:ext uri="{FF2B5EF4-FFF2-40B4-BE49-F238E27FC236}">
                <a16:creationId xmlns:a16="http://schemas.microsoft.com/office/drawing/2014/main" id="{1CB59D0E-3483-4788-94CE-219A5C05F734}"/>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42" name="Slide Number Placeholder 5">
            <a:extLst>
              <a:ext uri="{FF2B5EF4-FFF2-40B4-BE49-F238E27FC236}">
                <a16:creationId xmlns:a16="http://schemas.microsoft.com/office/drawing/2014/main" id="{26E36EA7-CB06-4ADF-8688-B244FE6316DF}"/>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3787753721"/>
      </p:ext>
    </p:extLst>
  </p:cSld>
  <p:clrMapOvr>
    <a:masterClrMapping/>
  </p:clrMapOvr>
  <p:transition>
    <p:fade/>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Title_Week_Content">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8F2C41-5A30-1248-BC80-9A37B665EECC}"/>
              </a:ext>
            </a:extLst>
          </p:cNvPr>
          <p:cNvSpPr txBox="1"/>
          <p:nvPr userDrawn="1"/>
        </p:nvSpPr>
        <p:spPr>
          <a:xfrm flipH="1">
            <a:off x="584200" y="1801504"/>
            <a:ext cx="159543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1</a:t>
            </a:r>
          </a:p>
        </p:txBody>
      </p:sp>
      <p:sp>
        <p:nvSpPr>
          <p:cNvPr id="5" name="TextBox 4">
            <a:extLst>
              <a:ext uri="{FF2B5EF4-FFF2-40B4-BE49-F238E27FC236}">
                <a16:creationId xmlns:a16="http://schemas.microsoft.com/office/drawing/2014/main" id="{4D68F0A3-9593-8B46-BA55-A0F722402788}"/>
              </a:ext>
            </a:extLst>
          </p:cNvPr>
          <p:cNvSpPr txBox="1"/>
          <p:nvPr userDrawn="1"/>
        </p:nvSpPr>
        <p:spPr>
          <a:xfrm flipH="1">
            <a:off x="2438400" y="1801504"/>
            <a:ext cx="162718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2</a:t>
            </a:r>
          </a:p>
        </p:txBody>
      </p:sp>
      <p:sp>
        <p:nvSpPr>
          <p:cNvPr id="6" name="TextBox 5">
            <a:extLst>
              <a:ext uri="{FF2B5EF4-FFF2-40B4-BE49-F238E27FC236}">
                <a16:creationId xmlns:a16="http://schemas.microsoft.com/office/drawing/2014/main" id="{E5945E50-A071-0142-989D-F328676D8802}"/>
              </a:ext>
            </a:extLst>
          </p:cNvPr>
          <p:cNvSpPr txBox="1"/>
          <p:nvPr userDrawn="1"/>
        </p:nvSpPr>
        <p:spPr>
          <a:xfrm flipH="1">
            <a:off x="4317258" y="1801504"/>
            <a:ext cx="1645987"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3</a:t>
            </a:r>
          </a:p>
        </p:txBody>
      </p:sp>
      <p:sp>
        <p:nvSpPr>
          <p:cNvPr id="7" name="TextBox 6">
            <a:extLst>
              <a:ext uri="{FF2B5EF4-FFF2-40B4-BE49-F238E27FC236}">
                <a16:creationId xmlns:a16="http://schemas.microsoft.com/office/drawing/2014/main" id="{2F614F22-4D74-7342-860E-4B18A66D7E4D}"/>
              </a:ext>
            </a:extLst>
          </p:cNvPr>
          <p:cNvSpPr txBox="1"/>
          <p:nvPr userDrawn="1"/>
        </p:nvSpPr>
        <p:spPr>
          <a:xfrm flipH="1">
            <a:off x="6133758" y="1801504"/>
            <a:ext cx="1701695"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4</a:t>
            </a:r>
          </a:p>
        </p:txBody>
      </p:sp>
      <p:sp>
        <p:nvSpPr>
          <p:cNvPr id="8" name="TextBox 7">
            <a:extLst>
              <a:ext uri="{FF2B5EF4-FFF2-40B4-BE49-F238E27FC236}">
                <a16:creationId xmlns:a16="http://schemas.microsoft.com/office/drawing/2014/main" id="{9CFA38B9-D596-324E-B56C-86272052ED71}"/>
              </a:ext>
            </a:extLst>
          </p:cNvPr>
          <p:cNvSpPr txBox="1"/>
          <p:nvPr userDrawn="1"/>
        </p:nvSpPr>
        <p:spPr>
          <a:xfrm flipH="1">
            <a:off x="8000999" y="1801504"/>
            <a:ext cx="1719262"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5</a:t>
            </a:r>
          </a:p>
        </p:txBody>
      </p:sp>
      <p:sp>
        <p:nvSpPr>
          <p:cNvPr id="9" name="TextBox 8">
            <a:extLst>
              <a:ext uri="{FF2B5EF4-FFF2-40B4-BE49-F238E27FC236}">
                <a16:creationId xmlns:a16="http://schemas.microsoft.com/office/drawing/2014/main" id="{389AA766-019D-D747-8BF8-A6BB5F9B0D2A}"/>
              </a:ext>
            </a:extLst>
          </p:cNvPr>
          <p:cNvSpPr txBox="1"/>
          <p:nvPr userDrawn="1"/>
        </p:nvSpPr>
        <p:spPr>
          <a:xfrm flipH="1">
            <a:off x="9867900" y="1801504"/>
            <a:ext cx="174148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6</a:t>
            </a:r>
          </a:p>
        </p:txBody>
      </p:sp>
      <p:sp>
        <p:nvSpPr>
          <p:cNvPr id="10" name="TextBox 9">
            <a:extLst>
              <a:ext uri="{FF2B5EF4-FFF2-40B4-BE49-F238E27FC236}">
                <a16:creationId xmlns:a16="http://schemas.microsoft.com/office/drawing/2014/main" id="{FC53D296-5303-4A40-AC03-A80B718ABEE0}"/>
              </a:ext>
            </a:extLst>
          </p:cNvPr>
          <p:cNvSpPr txBox="1"/>
          <p:nvPr userDrawn="1"/>
        </p:nvSpPr>
        <p:spPr>
          <a:xfrm flipH="1">
            <a:off x="584200" y="4154179"/>
            <a:ext cx="159543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7</a:t>
            </a:r>
          </a:p>
        </p:txBody>
      </p:sp>
      <p:sp>
        <p:nvSpPr>
          <p:cNvPr id="11" name="TextBox 10">
            <a:extLst>
              <a:ext uri="{FF2B5EF4-FFF2-40B4-BE49-F238E27FC236}">
                <a16:creationId xmlns:a16="http://schemas.microsoft.com/office/drawing/2014/main" id="{28091C67-5938-734E-B7A2-BD95A68B67E6}"/>
              </a:ext>
            </a:extLst>
          </p:cNvPr>
          <p:cNvSpPr txBox="1"/>
          <p:nvPr userDrawn="1"/>
        </p:nvSpPr>
        <p:spPr>
          <a:xfrm flipH="1">
            <a:off x="2438400" y="4154179"/>
            <a:ext cx="162718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8</a:t>
            </a:r>
          </a:p>
        </p:txBody>
      </p:sp>
      <p:sp>
        <p:nvSpPr>
          <p:cNvPr id="12" name="TextBox 11">
            <a:extLst>
              <a:ext uri="{FF2B5EF4-FFF2-40B4-BE49-F238E27FC236}">
                <a16:creationId xmlns:a16="http://schemas.microsoft.com/office/drawing/2014/main" id="{F6E67942-3EF0-2141-89C0-47BA2F77054B}"/>
              </a:ext>
            </a:extLst>
          </p:cNvPr>
          <p:cNvSpPr txBox="1"/>
          <p:nvPr userDrawn="1"/>
        </p:nvSpPr>
        <p:spPr>
          <a:xfrm flipH="1">
            <a:off x="4317258" y="4154179"/>
            <a:ext cx="1645987"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9</a:t>
            </a:r>
          </a:p>
        </p:txBody>
      </p:sp>
      <p:sp>
        <p:nvSpPr>
          <p:cNvPr id="13" name="TextBox 12">
            <a:extLst>
              <a:ext uri="{FF2B5EF4-FFF2-40B4-BE49-F238E27FC236}">
                <a16:creationId xmlns:a16="http://schemas.microsoft.com/office/drawing/2014/main" id="{76066549-A02E-E44F-96D7-F0B171B059E3}"/>
              </a:ext>
            </a:extLst>
          </p:cNvPr>
          <p:cNvSpPr txBox="1"/>
          <p:nvPr userDrawn="1"/>
        </p:nvSpPr>
        <p:spPr>
          <a:xfrm flipH="1">
            <a:off x="6133758" y="4154179"/>
            <a:ext cx="1701695"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10</a:t>
            </a:r>
          </a:p>
        </p:txBody>
      </p:sp>
      <p:sp>
        <p:nvSpPr>
          <p:cNvPr id="14" name="TextBox 13">
            <a:extLst>
              <a:ext uri="{FF2B5EF4-FFF2-40B4-BE49-F238E27FC236}">
                <a16:creationId xmlns:a16="http://schemas.microsoft.com/office/drawing/2014/main" id="{898C6871-7F8D-4545-9CE1-97DF89587969}"/>
              </a:ext>
            </a:extLst>
          </p:cNvPr>
          <p:cNvSpPr txBox="1"/>
          <p:nvPr userDrawn="1"/>
        </p:nvSpPr>
        <p:spPr>
          <a:xfrm flipH="1">
            <a:off x="8000999" y="4154179"/>
            <a:ext cx="1719262"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11</a:t>
            </a:r>
          </a:p>
        </p:txBody>
      </p:sp>
      <p:sp>
        <p:nvSpPr>
          <p:cNvPr id="15" name="TextBox 14">
            <a:extLst>
              <a:ext uri="{FF2B5EF4-FFF2-40B4-BE49-F238E27FC236}">
                <a16:creationId xmlns:a16="http://schemas.microsoft.com/office/drawing/2014/main" id="{0BCD1BBA-EDFD-9E48-8219-788B491881B6}"/>
              </a:ext>
            </a:extLst>
          </p:cNvPr>
          <p:cNvSpPr txBox="1"/>
          <p:nvPr userDrawn="1"/>
        </p:nvSpPr>
        <p:spPr>
          <a:xfrm flipH="1">
            <a:off x="9867900" y="4154179"/>
            <a:ext cx="1741488" cy="461869"/>
          </a:xfrm>
          <a:prstGeom prst="rect">
            <a:avLst/>
          </a:prstGeom>
          <a:noFill/>
        </p:spPr>
        <p:txBody>
          <a:bodyPr wrap="square" lIns="9000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243A5E"/>
                </a:solidFill>
                <a:effectLst/>
                <a:uLnTx/>
                <a:uFillTx/>
                <a:latin typeface="Segoe UI Semibold"/>
                <a:ea typeface="+mn-ea"/>
                <a:cs typeface="+mn-cs"/>
              </a:rPr>
              <a:t>Week 12</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715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384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05300" y="2382803"/>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134100" y="2382803"/>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001000" y="2382803"/>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9867900" y="2382803"/>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754780"/>
            <a:ext cx="17399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38400" y="4754780"/>
            <a:ext cx="17526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05300" y="4754780"/>
            <a:ext cx="1714500"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134100" y="4754780"/>
            <a:ext cx="1752599"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001000" y="4754780"/>
            <a:ext cx="1719263"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9867900" y="4754780"/>
            <a:ext cx="1741488" cy="430887"/>
          </a:xfrm>
        </p:spPr>
        <p:txBody>
          <a:bodyPr lIns="90000" anchor="t"/>
          <a:lstStyle>
            <a:lvl1pPr marL="0" indent="0">
              <a:buSzPct val="90000"/>
              <a:buFont typeface="Wingdings" pitchFamily="2" charset="2"/>
              <a:buNone/>
              <a:tabLst/>
              <a:defRPr sz="1400">
                <a:solidFill>
                  <a:schemeClr val="accent6"/>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userDrawn="1"/>
        </p:nvCxnSpPr>
        <p:spPr>
          <a:xfrm>
            <a:off x="584200" y="2263373"/>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userDrawn="1"/>
        </p:nvCxnSpPr>
        <p:spPr>
          <a:xfrm>
            <a:off x="2438400" y="2263373"/>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userDrawn="1"/>
        </p:nvCxnSpPr>
        <p:spPr>
          <a:xfrm>
            <a:off x="4313488" y="2260900"/>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134206" y="2263373"/>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7997572" y="2263373"/>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userDrawn="1"/>
        </p:nvCxnSpPr>
        <p:spPr>
          <a:xfrm>
            <a:off x="584200" y="4610764"/>
            <a:ext cx="17399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userDrawn="1"/>
        </p:nvCxnSpPr>
        <p:spPr>
          <a:xfrm>
            <a:off x="2438400" y="4610764"/>
            <a:ext cx="1752600"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userDrawn="1"/>
        </p:nvCxnSpPr>
        <p:spPr>
          <a:xfrm>
            <a:off x="4313488" y="4608291"/>
            <a:ext cx="1706312"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134206" y="4610764"/>
            <a:ext cx="1752494"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7997572" y="4610764"/>
            <a:ext cx="175602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6214ADD-C013-AD4B-9259-B4C0DF103505}"/>
              </a:ext>
            </a:extLst>
          </p:cNvPr>
          <p:cNvCxnSpPr>
            <a:cxnSpLocks/>
          </p:cNvCxnSpPr>
          <p:nvPr userDrawn="1"/>
        </p:nvCxnSpPr>
        <p:spPr>
          <a:xfrm>
            <a:off x="9886697" y="2252487"/>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60070C8-183F-C043-835B-D2D13758DA7B}"/>
              </a:ext>
            </a:extLst>
          </p:cNvPr>
          <p:cNvCxnSpPr>
            <a:cxnSpLocks/>
          </p:cNvCxnSpPr>
          <p:nvPr userDrawn="1"/>
        </p:nvCxnSpPr>
        <p:spPr>
          <a:xfrm>
            <a:off x="9886697" y="4599878"/>
            <a:ext cx="1722691"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0" name="Title 1">
            <a:extLst>
              <a:ext uri="{FF2B5EF4-FFF2-40B4-BE49-F238E27FC236}">
                <a16:creationId xmlns:a16="http://schemas.microsoft.com/office/drawing/2014/main" id="{A121B5B0-D86E-714A-AD4D-AE5C81179484}"/>
              </a:ext>
            </a:extLst>
          </p:cNvPr>
          <p:cNvSpPr>
            <a:spLocks noGrp="1"/>
          </p:cNvSpPr>
          <p:nvPr>
            <p:ph type="title"/>
          </p:nvPr>
        </p:nvSpPr>
        <p:spPr>
          <a:xfrm>
            <a:off x="575481" y="599436"/>
            <a:ext cx="11018520" cy="677108"/>
          </a:xfrm>
        </p:spPr>
        <p:txBody>
          <a:bodyPr/>
          <a:lstStyle>
            <a:lvl1pPr algn="l" defTabSz="932742" rtl="0" eaLnBrk="1" latinLnBrk="0" hangingPunct="1">
              <a:lnSpc>
                <a:spcPct val="100000"/>
              </a:lnSpc>
              <a:spcBef>
                <a:spcPct val="0"/>
              </a:spcBef>
              <a:buNone/>
              <a:defRPr lang="en-US" sz="4400" b="0" kern="1200" cap="none" spc="0" baseline="0" dirty="0">
                <a:ln w="3175">
                  <a:noFill/>
                </a:ln>
                <a:solidFill>
                  <a:schemeClr val="tx2"/>
                </a:solidFill>
                <a:effectLst/>
                <a:latin typeface="+mj-lt"/>
                <a:ea typeface="+mn-ea"/>
                <a:cs typeface="Segoe UI" pitchFamily="34" charset="0"/>
              </a:defRPr>
            </a:lvl1pPr>
          </a:lstStyle>
          <a:p>
            <a:r>
              <a:rPr lang="en-US"/>
              <a:t>Click to edit Master title style</a:t>
            </a:r>
          </a:p>
        </p:txBody>
      </p:sp>
      <p:sp>
        <p:nvSpPr>
          <p:cNvPr id="41" name="Footer Placeholder 4">
            <a:extLst>
              <a:ext uri="{FF2B5EF4-FFF2-40B4-BE49-F238E27FC236}">
                <a16:creationId xmlns:a16="http://schemas.microsoft.com/office/drawing/2014/main" id="{878CC1B1-AA6B-463B-A774-049792B3AC10}"/>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42" name="Slide Number Placeholder 5">
            <a:extLst>
              <a:ext uri="{FF2B5EF4-FFF2-40B4-BE49-F238E27FC236}">
                <a16:creationId xmlns:a16="http://schemas.microsoft.com/office/drawing/2014/main" id="{028E4364-080D-4863-8D44-AEE3D29D134E}"/>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1595410433"/>
      </p:ext>
    </p:extLst>
  </p:cSld>
  <p:clrMapOvr>
    <a:masterClrMapping/>
  </p:clrMapOvr>
  <p:transition>
    <p:fade/>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ThankYou">
    <p:bg>
      <p:bgPr>
        <a:solidFill>
          <a:schemeClr val="accent2"/>
        </a:solidFill>
        <a:effectLst/>
      </p:bgPr>
    </p:bg>
    <p:spTree>
      <p:nvGrpSpPr>
        <p:cNvPr id="1" name=""/>
        <p:cNvGrpSpPr/>
        <p:nvPr/>
      </p:nvGrpSpPr>
      <p:grpSpPr>
        <a:xfrm>
          <a:off x="0" y="0"/>
          <a:ext cx="0" cy="0"/>
          <a:chOff x="0" y="0"/>
          <a:chExt cx="0" cy="0"/>
        </a:xfrm>
      </p:grpSpPr>
      <p:pic>
        <p:nvPicPr>
          <p:cNvPr id="7" name="MS logo white - EMF" descr="Microsoft logo white text version">
            <a:extLst>
              <a:ext uri="{FF2B5EF4-FFF2-40B4-BE49-F238E27FC236}">
                <a16:creationId xmlns:a16="http://schemas.microsoft.com/office/drawing/2014/main" id="{B75A0920-A5C0-44B4-805C-2A21395BDE60}"/>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sp>
        <p:nvSpPr>
          <p:cNvPr id="5" name="Title 1">
            <a:extLst>
              <a:ext uri="{FF2B5EF4-FFF2-40B4-BE49-F238E27FC236}">
                <a16:creationId xmlns:a16="http://schemas.microsoft.com/office/drawing/2014/main" id="{FA05CAAB-C386-EF47-9672-99832E904412}"/>
              </a:ext>
            </a:extLst>
          </p:cNvPr>
          <p:cNvSpPr>
            <a:spLocks noGrp="1"/>
          </p:cNvSpPr>
          <p:nvPr>
            <p:ph type="title" hasCustomPrompt="1"/>
          </p:nvPr>
        </p:nvSpPr>
        <p:spPr>
          <a:xfrm>
            <a:off x="584200" y="4075330"/>
            <a:ext cx="7298437" cy="1015663"/>
          </a:xfrm>
        </p:spPr>
        <p:txBody>
          <a:bodyPr wrap="square" anchor="b" anchorCtr="0">
            <a:spAutoFit/>
          </a:bodyPr>
          <a:lstStyle>
            <a:lvl1pPr>
              <a:defRPr sz="6600" b="1" i="0" spc="0">
                <a:solidFill>
                  <a:schemeClr val="tx1"/>
                </a:solidFill>
                <a:latin typeface="Segoe UI Semibold" panose="020B0502040204020203" pitchFamily="34" charset="0"/>
                <a:cs typeface="Segoe UI Semibold" panose="020B0502040204020203" pitchFamily="34" charset="0"/>
              </a:defRPr>
            </a:lvl1pPr>
          </a:lstStyle>
          <a:p>
            <a:r>
              <a:rPr lang="en-US"/>
              <a:t>Thank you.</a:t>
            </a:r>
          </a:p>
        </p:txBody>
      </p:sp>
      <p:cxnSp>
        <p:nvCxnSpPr>
          <p:cNvPr id="6" name="Straight Connector 5">
            <a:extLst>
              <a:ext uri="{FF2B5EF4-FFF2-40B4-BE49-F238E27FC236}">
                <a16:creationId xmlns:a16="http://schemas.microsoft.com/office/drawing/2014/main" id="{88EA4229-0086-E64D-A616-33062EF62B34}"/>
              </a:ext>
            </a:extLst>
          </p:cNvPr>
          <p:cNvCxnSpPr>
            <a:cxnSpLocks/>
          </p:cNvCxnSpPr>
          <p:nvPr userDrawn="1"/>
        </p:nvCxnSpPr>
        <p:spPr>
          <a:xfrm>
            <a:off x="584200" y="6007781"/>
            <a:ext cx="11025188" cy="0"/>
          </a:xfrm>
          <a:prstGeom prst="line">
            <a:avLst/>
          </a:prstGeom>
          <a:ln w="1270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F990A1EA-0184-4AE1-8858-D03AFEEF9B8A}"/>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Segoe UI"/>
                <a:ea typeface="+mn-ea"/>
                <a:cs typeface="+mn-cs"/>
              </a:rPr>
              <a:t>Microsoft Confidential – Internal Only </a:t>
            </a:r>
          </a:p>
        </p:txBody>
      </p:sp>
      <p:sp>
        <p:nvSpPr>
          <p:cNvPr id="10" name="Slide Number Placeholder 5">
            <a:extLst>
              <a:ext uri="{FF2B5EF4-FFF2-40B4-BE49-F238E27FC236}">
                <a16:creationId xmlns:a16="http://schemas.microsoft.com/office/drawing/2014/main" id="{162410B6-6E3D-4CB2-A003-281A600A92F3}"/>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FFFFFF"/>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5916595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C35EA4"/>
          </p15:clr>
        </p15:guide>
      </p15:sldGuideLst>
    </p:ext>
  </p:extLst>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1_ Title">
    <p:bg>
      <p:bgRef idx="1001">
        <a:schemeClr val="bg1"/>
      </p:bgRef>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6DF5925-52AD-1150-A16A-25DD07934296}"/>
              </a:ext>
            </a:extLst>
          </p:cNvPr>
          <p:cNvGrpSpPr/>
          <p:nvPr userDrawn="1"/>
        </p:nvGrpSpPr>
        <p:grpSpPr>
          <a:xfrm>
            <a:off x="115824" y="115124"/>
            <a:ext cx="11960352" cy="6628576"/>
            <a:chOff x="115824" y="115124"/>
            <a:chExt cx="11960352" cy="6628576"/>
          </a:xfrm>
        </p:grpSpPr>
        <p:pic>
          <p:nvPicPr>
            <p:cNvPr id="7" name="Picture 6">
              <a:extLst>
                <a:ext uri="{FF2B5EF4-FFF2-40B4-BE49-F238E27FC236}">
                  <a16:creationId xmlns:a16="http://schemas.microsoft.com/office/drawing/2014/main" id="{66BDD4EC-87D8-6872-2152-923F709C7682}"/>
                </a:ext>
              </a:extLst>
            </p:cNvPr>
            <p:cNvPicPr>
              <a:picLocks noChangeAspect="1"/>
            </p:cNvPicPr>
            <p:nvPr userDrawn="1"/>
          </p:nvPicPr>
          <p:blipFill>
            <a:blip r:embed="rId2" cstate="screen">
              <a:alphaModFix amt="0"/>
              <a:extLst>
                <a:ext uri="{28A0092B-C50C-407E-A947-70E740481C1C}">
                  <a14:useLocalDpi xmlns:a14="http://schemas.microsoft.com/office/drawing/2010/main"/>
                </a:ext>
              </a:extLst>
            </a:blip>
            <a:srcRect/>
            <a:stretch>
              <a:fillRect/>
            </a:stretch>
          </p:blipFill>
          <p:spPr>
            <a:xfrm rot="10800000">
              <a:off x="115824" y="115124"/>
              <a:ext cx="11960351" cy="6627751"/>
            </a:xfrm>
            <a:prstGeom prst="roundRect">
              <a:avLst>
                <a:gd name="adj" fmla="val 1599"/>
              </a:avLst>
            </a:prstGeom>
            <a:gradFill flip="none" rotWithShape="1">
              <a:gsLst>
                <a:gs pos="34000">
                  <a:srgbClr val="C03BC4">
                    <a:alpha val="4263"/>
                  </a:srgbClr>
                </a:gs>
                <a:gs pos="99000">
                  <a:schemeClr val="bg1">
                    <a:alpha val="0"/>
                  </a:schemeClr>
                </a:gs>
              </a:gsLst>
              <a:path path="circle">
                <a:fillToRect r="100000" b="100000"/>
              </a:path>
              <a:tileRect l="-100000" t="-100000"/>
            </a:gradFill>
          </p:spPr>
        </p:pic>
        <p:pic>
          <p:nvPicPr>
            <p:cNvPr id="6" name="Picture 5">
              <a:extLst>
                <a:ext uri="{FF2B5EF4-FFF2-40B4-BE49-F238E27FC236}">
                  <a16:creationId xmlns:a16="http://schemas.microsoft.com/office/drawing/2014/main" id="{24077936-FB07-1257-75DE-EE0A41EB23B9}"/>
                </a:ext>
              </a:extLst>
            </p:cNvPr>
            <p:cNvPicPr>
              <a:picLocks noChangeAspect="1"/>
            </p:cNvPicPr>
            <p:nvPr userDrawn="1"/>
          </p:nvPicPr>
          <p:blipFill>
            <a:blip r:embed="rId2" cstate="screen">
              <a:alphaModFix amt="0"/>
              <a:extLst>
                <a:ext uri="{28A0092B-C50C-407E-A947-70E740481C1C}">
                  <a14:useLocalDpi xmlns:a14="http://schemas.microsoft.com/office/drawing/2010/main"/>
                </a:ext>
              </a:extLst>
            </a:blip>
            <a:srcRect/>
            <a:stretch>
              <a:fillRect/>
            </a:stretch>
          </p:blipFill>
          <p:spPr>
            <a:xfrm>
              <a:off x="115825" y="115949"/>
              <a:ext cx="11960351" cy="6627751"/>
            </a:xfrm>
            <a:prstGeom prst="roundRect">
              <a:avLst>
                <a:gd name="adj" fmla="val 1599"/>
              </a:avLst>
            </a:prstGeom>
            <a:gradFill flip="none" rotWithShape="1">
              <a:gsLst>
                <a:gs pos="48000">
                  <a:srgbClr val="F3F9FF">
                    <a:alpha val="81569"/>
                  </a:srgbClr>
                </a:gs>
                <a:gs pos="99000">
                  <a:schemeClr val="bg1">
                    <a:alpha val="0"/>
                  </a:schemeClr>
                </a:gs>
              </a:gsLst>
              <a:lin ang="2700000" scaled="1"/>
              <a:tileRect/>
            </a:gradFill>
          </p:spPr>
        </p:pic>
      </p:gr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accent2"/>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4" name="Picture 3" descr="Logo&#10;&#10;Description automatically generated with medium confidence">
            <a:extLst>
              <a:ext uri="{FF2B5EF4-FFF2-40B4-BE49-F238E27FC236}">
                <a16:creationId xmlns:a16="http://schemas.microsoft.com/office/drawing/2014/main" id="{C7D24C81-C6B4-4566-BEC3-F1E03E491846}"/>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82042" y="581026"/>
            <a:ext cx="2857363" cy="295064"/>
          </a:xfrm>
          <a:prstGeom prst="rect">
            <a:avLst/>
          </a:prstGeom>
        </p:spPr>
      </p:pic>
      <p:pic>
        <p:nvPicPr>
          <p:cNvPr id="3" name="Picture 2">
            <a:extLst>
              <a:ext uri="{FF2B5EF4-FFF2-40B4-BE49-F238E27FC236}">
                <a16:creationId xmlns:a16="http://schemas.microsoft.com/office/drawing/2014/main" id="{2B3BAD68-9B50-3288-9D66-025FBA5A6EA8}"/>
              </a:ext>
              <a:ext uri="{C183D7F6-B498-43B3-948B-1728B52AA6E4}">
                <adec:decorative xmlns:adec="http://schemas.microsoft.com/office/drawing/2017/decorative" val="1"/>
              </a:ext>
            </a:extLst>
          </p:cNvPr>
          <p:cNvPicPr>
            <a:picLocks noChangeAspect="1"/>
          </p:cNvPicPr>
          <p:nvPr userDrawn="1"/>
        </p:nvPicPr>
        <p:blipFill>
          <a:blip r:embed="rId4" cstate="hqprint">
            <a:extLst>
              <a:ext uri="{28A0092B-C50C-407E-A947-70E740481C1C}">
                <a14:useLocalDpi xmlns:a14="http://schemas.microsoft.com/office/drawing/2010/main"/>
              </a:ext>
            </a:extLst>
          </a:blip>
          <a:srcRect/>
          <a:stretch>
            <a:fillRect/>
          </a:stretch>
        </p:blipFill>
        <p:spPr>
          <a:xfrm>
            <a:off x="6110275" y="769925"/>
            <a:ext cx="5499113" cy="5499113"/>
          </a:xfrm>
          <a:custGeom>
            <a:avLst/>
            <a:gdLst>
              <a:gd name="connsiteX0" fmla="*/ 0 w 3362445"/>
              <a:gd name="connsiteY0" fmla="*/ 0 h 3362445"/>
              <a:gd name="connsiteX1" fmla="*/ 3362445 w 3362445"/>
              <a:gd name="connsiteY1" fmla="*/ 0 h 3362445"/>
              <a:gd name="connsiteX2" fmla="*/ 3362445 w 3362445"/>
              <a:gd name="connsiteY2" fmla="*/ 3362445 h 3362445"/>
              <a:gd name="connsiteX3" fmla="*/ 0 w 3362445"/>
              <a:gd name="connsiteY3" fmla="*/ 3362445 h 3362445"/>
            </a:gdLst>
            <a:ahLst/>
            <a:cxnLst>
              <a:cxn ang="0">
                <a:pos x="connsiteX0" y="connsiteY0"/>
              </a:cxn>
              <a:cxn ang="0">
                <a:pos x="connsiteX1" y="connsiteY1"/>
              </a:cxn>
              <a:cxn ang="0">
                <a:pos x="connsiteX2" y="connsiteY2"/>
              </a:cxn>
              <a:cxn ang="0">
                <a:pos x="connsiteX3" y="connsiteY3"/>
              </a:cxn>
            </a:cxnLst>
            <a:rect l="l" t="t" r="r" b="b"/>
            <a:pathLst>
              <a:path w="3362445" h="3362445">
                <a:moveTo>
                  <a:pt x="0" y="0"/>
                </a:moveTo>
                <a:lnTo>
                  <a:pt x="3362445" y="0"/>
                </a:lnTo>
                <a:lnTo>
                  <a:pt x="3362445" y="3362445"/>
                </a:lnTo>
                <a:lnTo>
                  <a:pt x="0" y="3362445"/>
                </a:lnTo>
                <a:close/>
              </a:path>
            </a:pathLst>
          </a:custGeom>
          <a:effectLst>
            <a:outerShdw blurRad="63500" dist="50800" dir="2700000" algn="tl" rotWithShape="0">
              <a:prstClr val="black">
                <a:alpha val="20000"/>
              </a:prstClr>
            </a:outerShdw>
          </a:effectLst>
        </p:spPr>
      </p:pic>
      <p:sp>
        <p:nvSpPr>
          <p:cNvPr id="10" name="Picture Placeholder 9">
            <a:extLst>
              <a:ext uri="{FF2B5EF4-FFF2-40B4-BE49-F238E27FC236}">
                <a16:creationId xmlns:a16="http://schemas.microsoft.com/office/drawing/2014/main" id="{77BEEE07-64AA-1E20-888A-42F2A9A704FA}"/>
              </a:ext>
            </a:extLst>
          </p:cNvPr>
          <p:cNvSpPr>
            <a:spLocks noGrp="1"/>
          </p:cNvSpPr>
          <p:nvPr>
            <p:ph type="pic" sz="quarter" idx="13"/>
          </p:nvPr>
        </p:nvSpPr>
        <p:spPr>
          <a:xfrm>
            <a:off x="5929313" y="581025"/>
            <a:ext cx="5499100" cy="5499112"/>
          </a:xfrm>
        </p:spPr>
        <p:txBody>
          <a:bodyPr/>
          <a:lstStyle/>
          <a:p>
            <a:endParaRPr lang="en-US"/>
          </a:p>
        </p:txBody>
      </p:sp>
    </p:spTree>
    <p:extLst>
      <p:ext uri="{BB962C8B-B14F-4D97-AF65-F5344CB8AC3E}">
        <p14:creationId xmlns:p14="http://schemas.microsoft.com/office/powerpoint/2010/main" val="32355685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329190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4706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3_Thank you 1">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Thank you</a:t>
            </a:r>
          </a:p>
        </p:txBody>
      </p:sp>
    </p:spTree>
    <p:extLst>
      <p:ext uri="{BB962C8B-B14F-4D97-AF65-F5344CB8AC3E}">
        <p14:creationId xmlns:p14="http://schemas.microsoft.com/office/powerpoint/2010/main" val="30738515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13_ Title">
    <p:bg>
      <p:bgRef idx="1001">
        <a:schemeClr val="bg1"/>
      </p:bgRef>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C84B772D-FFE1-27B4-E04F-DA4DE8D52537}"/>
              </a:ext>
            </a:extLst>
          </p:cNvPr>
          <p:cNvSpPr/>
          <p:nvPr userDrawn="1"/>
        </p:nvSpPr>
        <p:spPr>
          <a:xfrm>
            <a:off x="114300" y="125186"/>
            <a:ext cx="11963400" cy="6607629"/>
          </a:xfrm>
          <a:prstGeom prst="roundRect">
            <a:avLst>
              <a:gd name="adj" fmla="val 1511"/>
            </a:avLst>
          </a:prstGeom>
          <a:solidFill>
            <a:srgbClr val="F5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accent2"/>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4" name="Picture 3" descr="Logo&#10;&#10;Description automatically generated with medium confidence">
            <a:extLst>
              <a:ext uri="{FF2B5EF4-FFF2-40B4-BE49-F238E27FC236}">
                <a16:creationId xmlns:a16="http://schemas.microsoft.com/office/drawing/2014/main" id="{C7D24C81-C6B4-4566-BEC3-F1E03E49184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582042" y="581026"/>
            <a:ext cx="2857363" cy="295064"/>
          </a:xfrm>
          <a:prstGeom prst="rect">
            <a:avLst/>
          </a:prstGeom>
        </p:spPr>
      </p:pic>
    </p:spTree>
    <p:extLst>
      <p:ext uri="{BB962C8B-B14F-4D97-AF65-F5344CB8AC3E}">
        <p14:creationId xmlns:p14="http://schemas.microsoft.com/office/powerpoint/2010/main" val="21296665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12_ Title">
    <p:bg>
      <p:bgRef idx="1001">
        <a:schemeClr val="bg1"/>
      </p:bgRef>
    </p:bg>
    <p:spTree>
      <p:nvGrpSpPr>
        <p:cNvPr id="1" name=""/>
        <p:cNvGrpSpPr/>
        <p:nvPr/>
      </p:nvGrpSpPr>
      <p:grpSpPr>
        <a:xfrm>
          <a:off x="0" y="0"/>
          <a:ext cx="0" cy="0"/>
          <a:chOff x="0" y="0"/>
          <a:chExt cx="0" cy="0"/>
        </a:xfrm>
      </p:grpSpPr>
      <p:sp>
        <p:nvSpPr>
          <p:cNvPr id="15" name="Rectangle: Rounded Corners 5">
            <a:extLst>
              <a:ext uri="{FF2B5EF4-FFF2-40B4-BE49-F238E27FC236}">
                <a16:creationId xmlns:a16="http://schemas.microsoft.com/office/drawing/2014/main" id="{8AD19369-F3C0-EB3F-F157-116F2C8BF38D}"/>
              </a:ext>
            </a:extLst>
          </p:cNvPr>
          <p:cNvSpPr/>
          <p:nvPr userDrawn="1"/>
        </p:nvSpPr>
        <p:spPr>
          <a:xfrm>
            <a:off x="114300" y="125186"/>
            <a:ext cx="11963400" cy="6607629"/>
          </a:xfrm>
          <a:prstGeom prst="roundRect">
            <a:avLst>
              <a:gd name="adj" fmla="val 1511"/>
            </a:avLst>
          </a:prstGeom>
          <a:solidFill>
            <a:srgbClr val="F5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Rounded Corners 2">
            <a:extLst>
              <a:ext uri="{FF2B5EF4-FFF2-40B4-BE49-F238E27FC236}">
                <a16:creationId xmlns:a16="http://schemas.microsoft.com/office/drawing/2014/main" id="{A8251E53-6AA7-BF36-4DE7-2FD5D9D67D2C}"/>
              </a:ext>
            </a:extLst>
          </p:cNvPr>
          <p:cNvSpPr/>
          <p:nvPr userDrawn="1"/>
        </p:nvSpPr>
        <p:spPr>
          <a:xfrm>
            <a:off x="115824" y="114300"/>
            <a:ext cx="11960352" cy="6629400"/>
          </a:xfrm>
          <a:prstGeom prst="roundRect">
            <a:avLst>
              <a:gd name="adj" fmla="val 1440"/>
            </a:avLst>
          </a:prstGeom>
          <a:gradFill flip="none" rotWithShape="1">
            <a:gsLst>
              <a:gs pos="60000">
                <a:srgbClr val="C03BC4">
                  <a:alpha val="10000"/>
                </a:srgbClr>
              </a:gs>
              <a:gs pos="0">
                <a:schemeClr val="bg1">
                  <a:alpha val="20000"/>
                </a:schemeClr>
              </a:gs>
              <a:gs pos="100000">
                <a:srgbClr val="0078D4">
                  <a:alpha val="1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0F2832B7-4AB6-8D0D-5338-6EA321C309C7}"/>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a:xfrm>
            <a:off x="115825" y="125185"/>
            <a:ext cx="11960351" cy="6607629"/>
          </a:xfrm>
          <a:prstGeom prst="roundRect">
            <a:avLst>
              <a:gd name="adj" fmla="val 1599"/>
            </a:avLst>
          </a:prstGeom>
        </p:spPr>
      </p:pic>
      <p:pic>
        <p:nvPicPr>
          <p:cNvPr id="18" name="Picture 17">
            <a:extLst>
              <a:ext uri="{FF2B5EF4-FFF2-40B4-BE49-F238E27FC236}">
                <a16:creationId xmlns:a16="http://schemas.microsoft.com/office/drawing/2014/main" id="{2508C0F6-5C75-F4D2-DEC4-F0B2927A1BD7}"/>
              </a:ext>
            </a:extLst>
          </p:cNvPr>
          <p:cNvPicPr>
            <a:picLocks noChangeAspect="1"/>
          </p:cNvPicPr>
          <p:nvPr userDrawn="1"/>
        </p:nvPicPr>
        <p:blipFill>
          <a:blip r:embed="rId3" cstate="screen">
            <a:alphaModFix amt="0"/>
            <a:extLst>
              <a:ext uri="{28A0092B-C50C-407E-A947-70E740481C1C}">
                <a14:useLocalDpi xmlns:a14="http://schemas.microsoft.com/office/drawing/2010/main"/>
              </a:ext>
            </a:extLst>
          </a:blip>
          <a:srcRect/>
          <a:stretch>
            <a:fillRect/>
          </a:stretch>
        </p:blipFill>
        <p:spPr>
          <a:xfrm>
            <a:off x="115825" y="115949"/>
            <a:ext cx="11960351" cy="6627751"/>
          </a:xfrm>
          <a:prstGeom prst="roundRect">
            <a:avLst>
              <a:gd name="adj" fmla="val 1599"/>
            </a:avLst>
          </a:prstGeom>
          <a:gradFill flip="none" rotWithShape="1">
            <a:gsLst>
              <a:gs pos="48000">
                <a:srgbClr val="F3F9FF">
                  <a:alpha val="81569"/>
                </a:srgbClr>
              </a:gs>
              <a:gs pos="99000">
                <a:schemeClr val="bg1">
                  <a:alpha val="0"/>
                </a:schemeClr>
              </a:gs>
            </a:gsLst>
            <a:lin ang="2700000" scaled="1"/>
            <a:tileRect/>
          </a:gradFill>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accent2"/>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4" name="Picture 3" descr="Logo&#10;&#10;Description automatically generated with medium confidence">
            <a:extLst>
              <a:ext uri="{FF2B5EF4-FFF2-40B4-BE49-F238E27FC236}">
                <a16:creationId xmlns:a16="http://schemas.microsoft.com/office/drawing/2014/main" id="{C7D24C81-C6B4-4566-BEC3-F1E03E491846}"/>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582042" y="581026"/>
            <a:ext cx="2857363" cy="295064"/>
          </a:xfrm>
          <a:prstGeom prst="rect">
            <a:avLst/>
          </a:prstGeom>
        </p:spPr>
      </p:pic>
    </p:spTree>
    <p:extLst>
      <p:ext uri="{BB962C8B-B14F-4D97-AF65-F5344CB8AC3E}">
        <p14:creationId xmlns:p14="http://schemas.microsoft.com/office/powerpoint/2010/main" val="309810658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11_ Title">
    <p:bg>
      <p:bgRef idx="1001">
        <a:schemeClr val="bg1"/>
      </p:bgRef>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4C1CADA5-8A4C-167B-7614-2ED70F9CB55A}"/>
              </a:ext>
            </a:extLst>
          </p:cNvPr>
          <p:cNvGrpSpPr/>
          <p:nvPr userDrawn="1"/>
        </p:nvGrpSpPr>
        <p:grpSpPr>
          <a:xfrm>
            <a:off x="115824" y="115124"/>
            <a:ext cx="11960352" cy="6628576"/>
            <a:chOff x="115824" y="115124"/>
            <a:chExt cx="11960352" cy="6628576"/>
          </a:xfrm>
        </p:grpSpPr>
        <p:pic>
          <p:nvPicPr>
            <p:cNvPr id="3" name="Picture 2">
              <a:extLst>
                <a:ext uri="{FF2B5EF4-FFF2-40B4-BE49-F238E27FC236}">
                  <a16:creationId xmlns:a16="http://schemas.microsoft.com/office/drawing/2014/main" id="{22695D27-3976-1664-BA7B-1B94C4ADBB80}"/>
                </a:ext>
              </a:extLst>
            </p:cNvPr>
            <p:cNvPicPr>
              <a:picLocks noChangeAspect="1"/>
            </p:cNvPicPr>
            <p:nvPr userDrawn="1"/>
          </p:nvPicPr>
          <p:blipFill>
            <a:blip r:embed="rId2" cstate="screen">
              <a:alphaModFix amt="0"/>
              <a:extLst>
                <a:ext uri="{28A0092B-C50C-407E-A947-70E740481C1C}">
                  <a14:useLocalDpi xmlns:a14="http://schemas.microsoft.com/office/drawing/2010/main"/>
                </a:ext>
              </a:extLst>
            </a:blip>
            <a:srcRect/>
            <a:stretch>
              <a:fillRect/>
            </a:stretch>
          </p:blipFill>
          <p:spPr>
            <a:xfrm rot="10800000">
              <a:off x="115824" y="115124"/>
              <a:ext cx="11960351" cy="6627751"/>
            </a:xfrm>
            <a:prstGeom prst="roundRect">
              <a:avLst>
                <a:gd name="adj" fmla="val 1599"/>
              </a:avLst>
            </a:prstGeom>
            <a:gradFill flip="none" rotWithShape="1">
              <a:gsLst>
                <a:gs pos="34000">
                  <a:srgbClr val="C03BC4">
                    <a:alpha val="4263"/>
                  </a:srgbClr>
                </a:gs>
                <a:gs pos="99000">
                  <a:schemeClr val="bg1">
                    <a:alpha val="0"/>
                  </a:schemeClr>
                </a:gs>
              </a:gsLst>
              <a:path path="circle">
                <a:fillToRect r="100000" b="100000"/>
              </a:path>
              <a:tileRect l="-100000" t="-100000"/>
            </a:gradFill>
          </p:spPr>
        </p:pic>
        <p:pic>
          <p:nvPicPr>
            <p:cNvPr id="4" name="Picture 3">
              <a:extLst>
                <a:ext uri="{FF2B5EF4-FFF2-40B4-BE49-F238E27FC236}">
                  <a16:creationId xmlns:a16="http://schemas.microsoft.com/office/drawing/2014/main" id="{83D8C525-5AC6-BDF5-A07C-2C68AD538E55}"/>
                </a:ext>
              </a:extLst>
            </p:cNvPr>
            <p:cNvPicPr>
              <a:picLocks noChangeAspect="1"/>
            </p:cNvPicPr>
            <p:nvPr userDrawn="1"/>
          </p:nvPicPr>
          <p:blipFill>
            <a:blip r:embed="rId2" cstate="screen">
              <a:alphaModFix amt="0"/>
              <a:extLst>
                <a:ext uri="{28A0092B-C50C-407E-A947-70E740481C1C}">
                  <a14:useLocalDpi xmlns:a14="http://schemas.microsoft.com/office/drawing/2010/main"/>
                </a:ext>
              </a:extLst>
            </a:blip>
            <a:srcRect/>
            <a:stretch>
              <a:fillRect/>
            </a:stretch>
          </p:blipFill>
          <p:spPr>
            <a:xfrm>
              <a:off x="115825" y="115949"/>
              <a:ext cx="11960351" cy="6627751"/>
            </a:xfrm>
            <a:prstGeom prst="roundRect">
              <a:avLst>
                <a:gd name="adj" fmla="val 1599"/>
              </a:avLst>
            </a:prstGeom>
            <a:gradFill flip="none" rotWithShape="1">
              <a:gsLst>
                <a:gs pos="48000">
                  <a:srgbClr val="F3F9FF">
                    <a:alpha val="81569"/>
                  </a:srgbClr>
                </a:gs>
                <a:gs pos="99000">
                  <a:schemeClr val="bg1">
                    <a:alpha val="0"/>
                  </a:schemeClr>
                </a:gs>
              </a:gsLst>
              <a:lin ang="2700000" scaled="1"/>
              <a:tileRect/>
            </a:gradFill>
          </p:spPr>
        </p:pic>
      </p:grpSp>
    </p:spTree>
    <p:extLst>
      <p:ext uri="{BB962C8B-B14F-4D97-AF65-F5344CB8AC3E}">
        <p14:creationId xmlns:p14="http://schemas.microsoft.com/office/powerpoint/2010/main" val="41657655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15_ Title">
    <p:bg>
      <p:bgRef idx="1001">
        <a:schemeClr val="bg1"/>
      </p:bgRef>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4C1CADA5-8A4C-167B-7614-2ED70F9CB55A}"/>
              </a:ext>
            </a:extLst>
          </p:cNvPr>
          <p:cNvGrpSpPr/>
          <p:nvPr userDrawn="1"/>
        </p:nvGrpSpPr>
        <p:grpSpPr>
          <a:xfrm>
            <a:off x="115824" y="115124"/>
            <a:ext cx="11960352" cy="6628576"/>
            <a:chOff x="115824" y="115124"/>
            <a:chExt cx="11960352" cy="6628576"/>
          </a:xfrm>
        </p:grpSpPr>
        <p:pic>
          <p:nvPicPr>
            <p:cNvPr id="3" name="Picture 2">
              <a:extLst>
                <a:ext uri="{FF2B5EF4-FFF2-40B4-BE49-F238E27FC236}">
                  <a16:creationId xmlns:a16="http://schemas.microsoft.com/office/drawing/2014/main" id="{22695D27-3976-1664-BA7B-1B94C4ADBB80}"/>
                </a:ext>
              </a:extLst>
            </p:cNvPr>
            <p:cNvPicPr>
              <a:picLocks noChangeAspect="1"/>
            </p:cNvPicPr>
            <p:nvPr userDrawn="1"/>
          </p:nvPicPr>
          <p:blipFill>
            <a:blip r:embed="rId2" cstate="screen">
              <a:alphaModFix amt="0"/>
              <a:extLst>
                <a:ext uri="{28A0092B-C50C-407E-A947-70E740481C1C}">
                  <a14:useLocalDpi xmlns:a14="http://schemas.microsoft.com/office/drawing/2010/main"/>
                </a:ext>
              </a:extLst>
            </a:blip>
            <a:srcRect/>
            <a:stretch>
              <a:fillRect/>
            </a:stretch>
          </p:blipFill>
          <p:spPr>
            <a:xfrm rot="10800000">
              <a:off x="115824" y="115124"/>
              <a:ext cx="11960351" cy="6627751"/>
            </a:xfrm>
            <a:prstGeom prst="roundRect">
              <a:avLst>
                <a:gd name="adj" fmla="val 1599"/>
              </a:avLst>
            </a:prstGeom>
            <a:gradFill flip="none" rotWithShape="1">
              <a:gsLst>
                <a:gs pos="34000">
                  <a:srgbClr val="C03BC4">
                    <a:alpha val="4263"/>
                  </a:srgbClr>
                </a:gs>
                <a:gs pos="99000">
                  <a:schemeClr val="bg1">
                    <a:alpha val="0"/>
                  </a:schemeClr>
                </a:gs>
              </a:gsLst>
              <a:path path="circle">
                <a:fillToRect r="100000" b="100000"/>
              </a:path>
              <a:tileRect l="-100000" t="-100000"/>
            </a:gradFill>
          </p:spPr>
        </p:pic>
        <p:pic>
          <p:nvPicPr>
            <p:cNvPr id="4" name="Picture 3">
              <a:extLst>
                <a:ext uri="{FF2B5EF4-FFF2-40B4-BE49-F238E27FC236}">
                  <a16:creationId xmlns:a16="http://schemas.microsoft.com/office/drawing/2014/main" id="{83D8C525-5AC6-BDF5-A07C-2C68AD538E55}"/>
                </a:ext>
              </a:extLst>
            </p:cNvPr>
            <p:cNvPicPr>
              <a:picLocks noChangeAspect="1"/>
            </p:cNvPicPr>
            <p:nvPr userDrawn="1"/>
          </p:nvPicPr>
          <p:blipFill>
            <a:blip r:embed="rId2" cstate="screen">
              <a:alphaModFix amt="0"/>
              <a:extLst>
                <a:ext uri="{28A0092B-C50C-407E-A947-70E740481C1C}">
                  <a14:useLocalDpi xmlns:a14="http://schemas.microsoft.com/office/drawing/2010/main"/>
                </a:ext>
              </a:extLst>
            </a:blip>
            <a:srcRect/>
            <a:stretch>
              <a:fillRect/>
            </a:stretch>
          </p:blipFill>
          <p:spPr>
            <a:xfrm>
              <a:off x="115825" y="115949"/>
              <a:ext cx="11960351" cy="6627751"/>
            </a:xfrm>
            <a:prstGeom prst="roundRect">
              <a:avLst>
                <a:gd name="adj" fmla="val 1599"/>
              </a:avLst>
            </a:prstGeom>
            <a:gradFill flip="none" rotWithShape="1">
              <a:gsLst>
                <a:gs pos="48000">
                  <a:srgbClr val="F3F9FF">
                    <a:alpha val="81569"/>
                  </a:srgbClr>
                </a:gs>
                <a:gs pos="99000">
                  <a:schemeClr val="bg1">
                    <a:alpha val="0"/>
                  </a:schemeClr>
                </a:gs>
              </a:gsLst>
              <a:lin ang="2700000" scaled="1"/>
              <a:tileRect/>
            </a:gradFill>
          </p:spPr>
        </p:pic>
      </p:grpSp>
      <p:sp>
        <p:nvSpPr>
          <p:cNvPr id="10" name="Picture Placeholder 9">
            <a:extLst>
              <a:ext uri="{FF2B5EF4-FFF2-40B4-BE49-F238E27FC236}">
                <a16:creationId xmlns:a16="http://schemas.microsoft.com/office/drawing/2014/main" id="{3677103B-3653-6064-4400-58DE5503918D}"/>
              </a:ext>
            </a:extLst>
          </p:cNvPr>
          <p:cNvSpPr>
            <a:spLocks noGrp="1" noChangeAspect="1"/>
          </p:cNvSpPr>
          <p:nvPr>
            <p:ph type="pic" sz="quarter" idx="10" hasCustomPrompt="1"/>
          </p:nvPr>
        </p:nvSpPr>
        <p:spPr>
          <a:xfrm>
            <a:off x="575185" y="3246109"/>
            <a:ext cx="2651760" cy="2654301"/>
          </a:xfrm>
          <a:prstGeom prst="roundRect">
            <a:avLst>
              <a:gd name="adj" fmla="val 7083"/>
            </a:avLst>
          </a:prstGeom>
          <a:noFill/>
          <a:ln w="19050">
            <a:gradFill>
              <a:gsLst>
                <a:gs pos="0">
                  <a:srgbClr val="C03BC4"/>
                </a:gs>
                <a:gs pos="100000">
                  <a:srgbClr val="0078D4"/>
                </a:gs>
              </a:gsLst>
              <a:lin ang="5400000" scaled="1"/>
            </a:gradFill>
          </a:ln>
          <a:effectLst>
            <a:outerShdw blurRad="152400" algn="ctr" rotWithShape="0">
              <a:prstClr val="black">
                <a:alpha val="20000"/>
              </a:prstClr>
            </a:outerShdw>
          </a:effectLst>
        </p:spPr>
        <p:txBody>
          <a:bodyPr anchor="ctr" anchorCtr="1">
            <a:noAutofit/>
          </a:bodyPr>
          <a:lstStyle>
            <a:lvl1pPr marL="0" indent="0">
              <a:buNone/>
              <a:defRPr sz="1600"/>
            </a:lvl1pPr>
          </a:lstStyle>
          <a:p>
            <a:r>
              <a:rPr lang="en-US"/>
              <a:t>Add image</a:t>
            </a:r>
          </a:p>
        </p:txBody>
      </p:sp>
      <p:sp>
        <p:nvSpPr>
          <p:cNvPr id="11" name="Picture Placeholder 9">
            <a:extLst>
              <a:ext uri="{FF2B5EF4-FFF2-40B4-BE49-F238E27FC236}">
                <a16:creationId xmlns:a16="http://schemas.microsoft.com/office/drawing/2014/main" id="{B9ECC1A2-05EE-3837-E481-4D433EEE4EB4}"/>
              </a:ext>
            </a:extLst>
          </p:cNvPr>
          <p:cNvSpPr>
            <a:spLocks noGrp="1" noChangeAspect="1"/>
          </p:cNvSpPr>
          <p:nvPr>
            <p:ph type="pic" sz="quarter" idx="11" hasCustomPrompt="1"/>
          </p:nvPr>
        </p:nvSpPr>
        <p:spPr>
          <a:xfrm>
            <a:off x="3517765" y="3246109"/>
            <a:ext cx="2651760" cy="2654301"/>
          </a:xfrm>
          <a:prstGeom prst="roundRect">
            <a:avLst>
              <a:gd name="adj" fmla="val 7083"/>
            </a:avLst>
          </a:prstGeom>
          <a:noFill/>
          <a:ln w="19050">
            <a:gradFill>
              <a:gsLst>
                <a:gs pos="0">
                  <a:srgbClr val="C03BC4"/>
                </a:gs>
                <a:gs pos="100000">
                  <a:srgbClr val="0078D4"/>
                </a:gs>
              </a:gsLst>
              <a:lin ang="5400000" scaled="1"/>
            </a:gradFill>
          </a:ln>
          <a:effectLst>
            <a:outerShdw blurRad="152400" algn="ctr" rotWithShape="0">
              <a:prstClr val="black">
                <a:alpha val="20000"/>
              </a:prstClr>
            </a:outerShdw>
          </a:effectLst>
        </p:spPr>
        <p:txBody>
          <a:bodyPr anchor="ctr" anchorCtr="1">
            <a:noAutofit/>
          </a:bodyPr>
          <a:lstStyle>
            <a:lvl1pPr marL="0" indent="0">
              <a:buNone/>
              <a:defRPr sz="1600"/>
            </a:lvl1pPr>
          </a:lstStyle>
          <a:p>
            <a:r>
              <a:rPr lang="en-US"/>
              <a:t>Add image</a:t>
            </a:r>
          </a:p>
        </p:txBody>
      </p:sp>
      <p:sp>
        <p:nvSpPr>
          <p:cNvPr id="12" name="Picture Placeholder 9">
            <a:extLst>
              <a:ext uri="{FF2B5EF4-FFF2-40B4-BE49-F238E27FC236}">
                <a16:creationId xmlns:a16="http://schemas.microsoft.com/office/drawing/2014/main" id="{488BF820-C6F3-A8D7-DFEE-0E297DFD96F0}"/>
              </a:ext>
            </a:extLst>
          </p:cNvPr>
          <p:cNvSpPr>
            <a:spLocks noGrp="1" noChangeAspect="1"/>
          </p:cNvSpPr>
          <p:nvPr>
            <p:ph type="pic" sz="quarter" idx="12" hasCustomPrompt="1"/>
          </p:nvPr>
        </p:nvSpPr>
        <p:spPr>
          <a:xfrm>
            <a:off x="6446595" y="3246109"/>
            <a:ext cx="2651760" cy="2654301"/>
          </a:xfrm>
          <a:prstGeom prst="roundRect">
            <a:avLst>
              <a:gd name="adj" fmla="val 7083"/>
            </a:avLst>
          </a:prstGeom>
          <a:noFill/>
          <a:ln w="19050">
            <a:gradFill>
              <a:gsLst>
                <a:gs pos="0">
                  <a:srgbClr val="C03BC4"/>
                </a:gs>
                <a:gs pos="100000">
                  <a:srgbClr val="0078D4"/>
                </a:gs>
              </a:gsLst>
              <a:lin ang="5400000" scaled="1"/>
            </a:gradFill>
          </a:ln>
          <a:effectLst>
            <a:outerShdw blurRad="152400" algn="ctr" rotWithShape="0">
              <a:prstClr val="black">
                <a:alpha val="20000"/>
              </a:prstClr>
            </a:outerShdw>
          </a:effectLst>
        </p:spPr>
        <p:txBody>
          <a:bodyPr anchor="ctr" anchorCtr="1">
            <a:noAutofit/>
          </a:bodyPr>
          <a:lstStyle>
            <a:lvl1pPr marL="0" indent="0">
              <a:buNone/>
              <a:defRPr sz="1600"/>
            </a:lvl1pPr>
          </a:lstStyle>
          <a:p>
            <a:r>
              <a:rPr lang="en-US"/>
              <a:t>Add image</a:t>
            </a:r>
          </a:p>
        </p:txBody>
      </p:sp>
      <p:sp>
        <p:nvSpPr>
          <p:cNvPr id="16" name="Picture Placeholder 14">
            <a:extLst>
              <a:ext uri="{FF2B5EF4-FFF2-40B4-BE49-F238E27FC236}">
                <a16:creationId xmlns:a16="http://schemas.microsoft.com/office/drawing/2014/main" id="{69BB74BE-D358-0C34-6F98-800EDADB9146}"/>
              </a:ext>
            </a:extLst>
          </p:cNvPr>
          <p:cNvSpPr>
            <a:spLocks noGrp="1" noChangeAspect="1"/>
          </p:cNvSpPr>
          <p:nvPr>
            <p:ph type="pic" sz="quarter" idx="13"/>
          </p:nvPr>
        </p:nvSpPr>
        <p:spPr>
          <a:xfrm>
            <a:off x="9893300" y="460447"/>
            <a:ext cx="1631950" cy="1632973"/>
          </a:xfrm>
          <a:prstGeom prst="ellipse">
            <a:avLst/>
          </a:prstGeom>
          <a:solidFill>
            <a:schemeClr val="accent4"/>
          </a:solidFill>
        </p:spPr>
        <p:txBody>
          <a:bodyPr anchor="ctr" anchorCtr="1">
            <a:noAutofit/>
          </a:bodyPr>
          <a:lstStyle>
            <a:lvl1pPr marL="0" indent="0">
              <a:buNone/>
              <a:defRPr sz="1400"/>
            </a:lvl1pPr>
          </a:lstStyle>
          <a:p>
            <a:endParaRPr lang="en-US"/>
          </a:p>
        </p:txBody>
      </p:sp>
    </p:spTree>
    <p:extLst>
      <p:ext uri="{BB962C8B-B14F-4D97-AF65-F5344CB8AC3E}">
        <p14:creationId xmlns:p14="http://schemas.microsoft.com/office/powerpoint/2010/main" val="33877082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14_ Title">
    <p:bg>
      <p:bgRef idx="1001">
        <a:schemeClr val="bg1"/>
      </p:bgRef>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C84B772D-FFE1-27B4-E04F-DA4DE8D52537}"/>
              </a:ext>
            </a:extLst>
          </p:cNvPr>
          <p:cNvSpPr/>
          <p:nvPr userDrawn="1"/>
        </p:nvSpPr>
        <p:spPr>
          <a:xfrm>
            <a:off x="114300" y="125186"/>
            <a:ext cx="11963400" cy="6607629"/>
          </a:xfrm>
          <a:prstGeom prst="roundRect">
            <a:avLst>
              <a:gd name="adj" fmla="val 1511"/>
            </a:avLst>
          </a:prstGeom>
          <a:solidFill>
            <a:srgbClr val="F5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6387494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10_ Title">
    <p:bg>
      <p:bgRef idx="1001">
        <a:schemeClr val="bg1"/>
      </p:bgRef>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C84B772D-FFE1-27B4-E04F-DA4DE8D52537}"/>
              </a:ext>
            </a:extLst>
          </p:cNvPr>
          <p:cNvSpPr/>
          <p:nvPr userDrawn="1"/>
        </p:nvSpPr>
        <p:spPr>
          <a:xfrm>
            <a:off x="114300" y="125186"/>
            <a:ext cx="11963400" cy="6607629"/>
          </a:xfrm>
          <a:prstGeom prst="roundRect">
            <a:avLst>
              <a:gd name="adj" fmla="val 1511"/>
            </a:avLst>
          </a:prstGeom>
          <a:solidFill>
            <a:srgbClr val="F5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3" name="Group 2">
            <a:extLst>
              <a:ext uri="{FF2B5EF4-FFF2-40B4-BE49-F238E27FC236}">
                <a16:creationId xmlns:a16="http://schemas.microsoft.com/office/drawing/2014/main" id="{C2A24205-7ADE-58F2-3881-27C00929333F}"/>
              </a:ext>
            </a:extLst>
          </p:cNvPr>
          <p:cNvGrpSpPr/>
          <p:nvPr userDrawn="1"/>
        </p:nvGrpSpPr>
        <p:grpSpPr>
          <a:xfrm>
            <a:off x="3450718" y="3967529"/>
            <a:ext cx="5290563" cy="2765285"/>
            <a:chOff x="300000" y="542728"/>
            <a:chExt cx="12192000" cy="6372544"/>
          </a:xfrm>
        </p:grpSpPr>
        <p:pic>
          <p:nvPicPr>
            <p:cNvPr id="7" name="Picture 6" descr="A white circle with black border&#10;&#10;Description automatically generated">
              <a:extLst>
                <a:ext uri="{FF2B5EF4-FFF2-40B4-BE49-F238E27FC236}">
                  <a16:creationId xmlns:a16="http://schemas.microsoft.com/office/drawing/2014/main" id="{6A4A4372-5767-B186-DFC2-0FD5A97F380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0000" y="542728"/>
              <a:ext cx="12192000" cy="6372544"/>
            </a:xfrm>
            <a:prstGeom prst="rect">
              <a:avLst/>
            </a:prstGeom>
          </p:spPr>
        </p:pic>
        <p:pic>
          <p:nvPicPr>
            <p:cNvPr id="8" name="Picture 7" descr="A white circle with black border&#10;&#10;Description automatically generated">
              <a:extLst>
                <a:ext uri="{FF2B5EF4-FFF2-40B4-BE49-F238E27FC236}">
                  <a16:creationId xmlns:a16="http://schemas.microsoft.com/office/drawing/2014/main" id="{8879FA6C-D9FE-8502-B2DB-81BF294AC71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481715" y="1708923"/>
              <a:ext cx="9828571" cy="5206349"/>
            </a:xfrm>
            <a:prstGeom prst="rect">
              <a:avLst/>
            </a:prstGeom>
          </p:spPr>
        </p:pic>
        <p:pic>
          <p:nvPicPr>
            <p:cNvPr id="9" name="Picture 8" descr="A white circle with black border&#10;&#10;Description automatically generated">
              <a:extLst>
                <a:ext uri="{FF2B5EF4-FFF2-40B4-BE49-F238E27FC236}">
                  <a16:creationId xmlns:a16="http://schemas.microsoft.com/office/drawing/2014/main" id="{72EF46A1-D0C0-B492-856F-19D3C29541F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3005524" y="3232732"/>
              <a:ext cx="6780952" cy="3682540"/>
            </a:xfrm>
            <a:prstGeom prst="rect">
              <a:avLst/>
            </a:prstGeom>
          </p:spPr>
        </p:pic>
      </p:grpSp>
    </p:spTree>
    <p:extLst>
      <p:ext uri="{BB962C8B-B14F-4D97-AF65-F5344CB8AC3E}">
        <p14:creationId xmlns:p14="http://schemas.microsoft.com/office/powerpoint/2010/main" val="23703784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8_ Title">
    <p:bg>
      <p:bgRef idx="1001">
        <a:schemeClr val="bg1"/>
      </p:bgRef>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C84B772D-FFE1-27B4-E04F-DA4DE8D52537}"/>
              </a:ext>
            </a:extLst>
          </p:cNvPr>
          <p:cNvSpPr/>
          <p:nvPr userDrawn="1"/>
        </p:nvSpPr>
        <p:spPr>
          <a:xfrm>
            <a:off x="114300" y="125186"/>
            <a:ext cx="11963400" cy="6607629"/>
          </a:xfrm>
          <a:prstGeom prst="roundRect">
            <a:avLst>
              <a:gd name="adj" fmla="val 1511"/>
            </a:avLst>
          </a:prstGeom>
          <a:solidFill>
            <a:srgbClr val="F5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3" name="Group 2">
            <a:extLst>
              <a:ext uri="{FF2B5EF4-FFF2-40B4-BE49-F238E27FC236}">
                <a16:creationId xmlns:a16="http://schemas.microsoft.com/office/drawing/2014/main" id="{C2A24205-7ADE-58F2-3881-27C00929333F}"/>
              </a:ext>
            </a:extLst>
          </p:cNvPr>
          <p:cNvGrpSpPr/>
          <p:nvPr userDrawn="1"/>
        </p:nvGrpSpPr>
        <p:grpSpPr>
          <a:xfrm>
            <a:off x="3450718" y="3967529"/>
            <a:ext cx="5290563" cy="2765285"/>
            <a:chOff x="300000" y="542728"/>
            <a:chExt cx="12192000" cy="6372544"/>
          </a:xfrm>
        </p:grpSpPr>
        <p:pic>
          <p:nvPicPr>
            <p:cNvPr id="7" name="Picture 6" descr="A white circle with black border&#10;&#10;Description automatically generated">
              <a:extLst>
                <a:ext uri="{FF2B5EF4-FFF2-40B4-BE49-F238E27FC236}">
                  <a16:creationId xmlns:a16="http://schemas.microsoft.com/office/drawing/2014/main" id="{6A4A4372-5767-B186-DFC2-0FD5A97F380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0000" y="542728"/>
              <a:ext cx="12192000" cy="6372544"/>
            </a:xfrm>
            <a:prstGeom prst="rect">
              <a:avLst/>
            </a:prstGeom>
          </p:spPr>
        </p:pic>
        <p:pic>
          <p:nvPicPr>
            <p:cNvPr id="8" name="Picture 7" descr="A white circle with black border&#10;&#10;Description automatically generated">
              <a:extLst>
                <a:ext uri="{FF2B5EF4-FFF2-40B4-BE49-F238E27FC236}">
                  <a16:creationId xmlns:a16="http://schemas.microsoft.com/office/drawing/2014/main" id="{8879FA6C-D9FE-8502-B2DB-81BF294AC71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481715" y="1708923"/>
              <a:ext cx="9828571" cy="5206349"/>
            </a:xfrm>
            <a:prstGeom prst="rect">
              <a:avLst/>
            </a:prstGeom>
          </p:spPr>
        </p:pic>
        <p:pic>
          <p:nvPicPr>
            <p:cNvPr id="9" name="Picture 8" descr="A white circle with black border&#10;&#10;Description automatically generated">
              <a:extLst>
                <a:ext uri="{FF2B5EF4-FFF2-40B4-BE49-F238E27FC236}">
                  <a16:creationId xmlns:a16="http://schemas.microsoft.com/office/drawing/2014/main" id="{72EF46A1-D0C0-B492-856F-19D3C29541F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3005524" y="3232732"/>
              <a:ext cx="6780952" cy="3682540"/>
            </a:xfrm>
            <a:prstGeom prst="rect">
              <a:avLst/>
            </a:prstGeom>
          </p:spPr>
        </p:pic>
      </p:grpSp>
      <p:sp>
        <p:nvSpPr>
          <p:cNvPr id="2" name="Rectangle: Rounded Corners 1">
            <a:extLst>
              <a:ext uri="{FF2B5EF4-FFF2-40B4-BE49-F238E27FC236}">
                <a16:creationId xmlns:a16="http://schemas.microsoft.com/office/drawing/2014/main" id="{6D182E9D-F11B-043D-5ECC-40608C94E4E5}"/>
              </a:ext>
            </a:extLst>
          </p:cNvPr>
          <p:cNvSpPr/>
          <p:nvPr userDrawn="1"/>
        </p:nvSpPr>
        <p:spPr>
          <a:xfrm>
            <a:off x="115824" y="114300"/>
            <a:ext cx="11960352" cy="6629400"/>
          </a:xfrm>
          <a:prstGeom prst="roundRect">
            <a:avLst>
              <a:gd name="adj" fmla="val 1440"/>
            </a:avLst>
          </a:prstGeom>
          <a:gradFill flip="none" rotWithShape="1">
            <a:gsLst>
              <a:gs pos="60000">
                <a:srgbClr val="C03BC4">
                  <a:alpha val="10000"/>
                </a:srgbClr>
              </a:gs>
              <a:gs pos="0">
                <a:schemeClr val="bg1">
                  <a:alpha val="20000"/>
                </a:schemeClr>
              </a:gs>
              <a:gs pos="100000">
                <a:srgbClr val="0078D4">
                  <a:alpha val="1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404237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9_ Title">
    <p:bg>
      <p:bgRef idx="1001">
        <a:schemeClr val="bg1"/>
      </p:bgRef>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B9A92D2-6A09-A71E-7A8B-019EB7AA5257}"/>
              </a:ext>
            </a:extLst>
          </p:cNvPr>
          <p:cNvSpPr/>
          <p:nvPr userDrawn="1"/>
        </p:nvSpPr>
        <p:spPr>
          <a:xfrm>
            <a:off x="115824" y="114300"/>
            <a:ext cx="11960352" cy="6629400"/>
          </a:xfrm>
          <a:prstGeom prst="roundRect">
            <a:avLst>
              <a:gd name="adj" fmla="val 1440"/>
            </a:avLst>
          </a:prstGeom>
          <a:gradFill flip="none" rotWithShape="1">
            <a:gsLst>
              <a:gs pos="60000">
                <a:srgbClr val="C03BC4">
                  <a:alpha val="10000"/>
                </a:srgbClr>
              </a:gs>
              <a:gs pos="0">
                <a:schemeClr val="bg1">
                  <a:alpha val="20000"/>
                </a:schemeClr>
              </a:gs>
              <a:gs pos="100000">
                <a:srgbClr val="0078D4">
                  <a:alpha val="10000"/>
                </a:srgb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01842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7_ Title">
    <p:bg>
      <p:bgRef idx="1001">
        <a:schemeClr val="bg1"/>
      </p:bgRef>
    </p:bg>
    <p:spTree>
      <p:nvGrpSpPr>
        <p:cNvPr id="1" name=""/>
        <p:cNvGrpSpPr/>
        <p:nvPr/>
      </p:nvGrpSpPr>
      <p:grpSpPr>
        <a:xfrm>
          <a:off x="0" y="0"/>
          <a:ext cx="0" cy="0"/>
          <a:chOff x="0" y="0"/>
          <a:chExt cx="0" cy="0"/>
        </a:xfrm>
      </p:grpSpPr>
      <p:pic>
        <p:nvPicPr>
          <p:cNvPr id="2" name="Picture 1" descr="A white rectangular object with a pink and blue gradient&#10;&#10;Description automatically generated">
            <a:extLst>
              <a:ext uri="{FF2B5EF4-FFF2-40B4-BE49-F238E27FC236}">
                <a16:creationId xmlns:a16="http://schemas.microsoft.com/office/drawing/2014/main" id="{DEE22914-EA06-EFBA-F00C-687EFA36BE45}"/>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a:ln>
            <a:noFill/>
          </a:ln>
        </p:spPr>
      </p:pic>
    </p:spTree>
    <p:extLst>
      <p:ext uri="{BB962C8B-B14F-4D97-AF65-F5344CB8AC3E}">
        <p14:creationId xmlns:p14="http://schemas.microsoft.com/office/powerpoint/2010/main" val="32022722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17_ Title">
    <p:bg>
      <p:bgRef idx="1001">
        <a:schemeClr val="bg1"/>
      </p:bgRef>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C84B772D-FFE1-27B4-E04F-DA4DE8D52537}"/>
              </a:ext>
            </a:extLst>
          </p:cNvPr>
          <p:cNvSpPr/>
          <p:nvPr userDrawn="1"/>
        </p:nvSpPr>
        <p:spPr>
          <a:xfrm>
            <a:off x="114300" y="125186"/>
            <a:ext cx="11963400" cy="6607629"/>
          </a:xfrm>
          <a:prstGeom prst="roundRect">
            <a:avLst>
              <a:gd name="adj" fmla="val 1511"/>
            </a:avLst>
          </a:prstGeom>
          <a:solidFill>
            <a:srgbClr val="F5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Rectangle: Rounded Corners 1">
            <a:extLst>
              <a:ext uri="{FF2B5EF4-FFF2-40B4-BE49-F238E27FC236}">
                <a16:creationId xmlns:a16="http://schemas.microsoft.com/office/drawing/2014/main" id="{6D182E9D-F11B-043D-5ECC-40608C94E4E5}"/>
              </a:ext>
            </a:extLst>
          </p:cNvPr>
          <p:cNvSpPr/>
          <p:nvPr userDrawn="1"/>
        </p:nvSpPr>
        <p:spPr>
          <a:xfrm>
            <a:off x="115824" y="114300"/>
            <a:ext cx="11960352" cy="6629400"/>
          </a:xfrm>
          <a:prstGeom prst="roundRect">
            <a:avLst>
              <a:gd name="adj" fmla="val 1440"/>
            </a:avLst>
          </a:prstGeom>
          <a:gradFill flip="none" rotWithShape="1">
            <a:gsLst>
              <a:gs pos="60000">
                <a:srgbClr val="C03BC4">
                  <a:alpha val="10000"/>
                </a:srgbClr>
              </a:gs>
              <a:gs pos="0">
                <a:schemeClr val="bg1">
                  <a:alpha val="20000"/>
                </a:schemeClr>
              </a:gs>
              <a:gs pos="100000">
                <a:srgbClr val="0078D4">
                  <a:alpha val="1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C2A24205-7ADE-58F2-3881-27C00929333F}"/>
              </a:ext>
            </a:extLst>
          </p:cNvPr>
          <p:cNvGrpSpPr/>
          <p:nvPr userDrawn="1"/>
        </p:nvGrpSpPr>
        <p:grpSpPr>
          <a:xfrm>
            <a:off x="3450718" y="3967529"/>
            <a:ext cx="5290563" cy="2765285"/>
            <a:chOff x="300000" y="542728"/>
            <a:chExt cx="12192000" cy="6372544"/>
          </a:xfrm>
        </p:grpSpPr>
        <p:pic>
          <p:nvPicPr>
            <p:cNvPr id="7" name="Picture 6" descr="A white circle with black border&#10;&#10;Description automatically generated">
              <a:extLst>
                <a:ext uri="{FF2B5EF4-FFF2-40B4-BE49-F238E27FC236}">
                  <a16:creationId xmlns:a16="http://schemas.microsoft.com/office/drawing/2014/main" id="{6A4A4372-5767-B186-DFC2-0FD5A97F380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0000" y="542728"/>
              <a:ext cx="12192000" cy="6372544"/>
            </a:xfrm>
            <a:prstGeom prst="rect">
              <a:avLst/>
            </a:prstGeom>
          </p:spPr>
        </p:pic>
        <p:pic>
          <p:nvPicPr>
            <p:cNvPr id="8" name="Picture 7" descr="A white circle with black border&#10;&#10;Description automatically generated">
              <a:extLst>
                <a:ext uri="{FF2B5EF4-FFF2-40B4-BE49-F238E27FC236}">
                  <a16:creationId xmlns:a16="http://schemas.microsoft.com/office/drawing/2014/main" id="{8879FA6C-D9FE-8502-B2DB-81BF294AC71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481715" y="1708923"/>
              <a:ext cx="9828571" cy="5206349"/>
            </a:xfrm>
            <a:prstGeom prst="rect">
              <a:avLst/>
            </a:prstGeom>
          </p:spPr>
        </p:pic>
        <p:pic>
          <p:nvPicPr>
            <p:cNvPr id="9" name="Picture 8" descr="A white circle with black border&#10;&#10;Description automatically generated">
              <a:extLst>
                <a:ext uri="{FF2B5EF4-FFF2-40B4-BE49-F238E27FC236}">
                  <a16:creationId xmlns:a16="http://schemas.microsoft.com/office/drawing/2014/main" id="{72EF46A1-D0C0-B492-856F-19D3C29541F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3005524" y="3232732"/>
              <a:ext cx="6780952" cy="3682540"/>
            </a:xfrm>
            <a:prstGeom prst="rect">
              <a:avLst/>
            </a:prstGeom>
          </p:spPr>
        </p:pic>
      </p:grpSp>
      <p:sp>
        <p:nvSpPr>
          <p:cNvPr id="5" name="Freeform: Shape 4">
            <a:extLst>
              <a:ext uri="{FF2B5EF4-FFF2-40B4-BE49-F238E27FC236}">
                <a16:creationId xmlns:a16="http://schemas.microsoft.com/office/drawing/2014/main" id="{7B8C2393-E7EC-F0D8-50BE-57F549867092}"/>
              </a:ext>
            </a:extLst>
          </p:cNvPr>
          <p:cNvSpPr/>
          <p:nvPr userDrawn="1"/>
        </p:nvSpPr>
        <p:spPr bwMode="auto">
          <a:xfrm>
            <a:off x="3651544" y="4178301"/>
            <a:ext cx="4912489" cy="2543352"/>
          </a:xfrm>
          <a:custGeom>
            <a:avLst/>
            <a:gdLst>
              <a:gd name="connsiteX0" fmla="*/ 1276007 w 2552014"/>
              <a:gd name="connsiteY0" fmla="*/ 0 h 1350260"/>
              <a:gd name="connsiteX1" fmla="*/ 2552014 w 2552014"/>
              <a:gd name="connsiteY1" fmla="*/ 1276007 h 1350260"/>
              <a:gd name="connsiteX2" fmla="*/ 2548265 w 2552014"/>
              <a:gd name="connsiteY2" fmla="*/ 1350260 h 1350260"/>
              <a:gd name="connsiteX3" fmla="*/ 3750 w 2552014"/>
              <a:gd name="connsiteY3" fmla="*/ 1350260 h 1350260"/>
              <a:gd name="connsiteX4" fmla="*/ 0 w 2552014"/>
              <a:gd name="connsiteY4" fmla="*/ 1276007 h 1350260"/>
              <a:gd name="connsiteX5" fmla="*/ 1276007 w 2552014"/>
              <a:gd name="connsiteY5" fmla="*/ 0 h 135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2014" h="1350260">
                <a:moveTo>
                  <a:pt x="1276007" y="0"/>
                </a:moveTo>
                <a:cubicBezTo>
                  <a:pt x="1980726" y="0"/>
                  <a:pt x="2552014" y="571288"/>
                  <a:pt x="2552014" y="1276007"/>
                </a:cubicBezTo>
                <a:lnTo>
                  <a:pt x="2548265" y="1350260"/>
                </a:lnTo>
                <a:lnTo>
                  <a:pt x="3750" y="1350260"/>
                </a:lnTo>
                <a:lnTo>
                  <a:pt x="0" y="1276007"/>
                </a:lnTo>
                <a:cubicBezTo>
                  <a:pt x="0" y="571288"/>
                  <a:pt x="571288" y="0"/>
                  <a:pt x="1276007" y="0"/>
                </a:cubicBezTo>
                <a:close/>
              </a:path>
            </a:pathLst>
          </a:custGeom>
          <a:gradFill flip="none" rotWithShape="1">
            <a:gsLst>
              <a:gs pos="60000">
                <a:srgbClr val="C03BC4">
                  <a:alpha val="10000"/>
                </a:srgbClr>
              </a:gs>
              <a:gs pos="0">
                <a:schemeClr val="bg1">
                  <a:alpha val="20000"/>
                </a:schemeClr>
              </a:gs>
              <a:gs pos="100000">
                <a:srgbClr val="0078D4">
                  <a:alpha val="1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err="1"/>
          </a:p>
        </p:txBody>
      </p:sp>
      <p:sp>
        <p:nvSpPr>
          <p:cNvPr id="4" name="Freeform: Shape 3">
            <a:extLst>
              <a:ext uri="{FF2B5EF4-FFF2-40B4-BE49-F238E27FC236}">
                <a16:creationId xmlns:a16="http://schemas.microsoft.com/office/drawing/2014/main" id="{A90545DA-8AB0-812C-F159-39579C86D598}"/>
              </a:ext>
            </a:extLst>
          </p:cNvPr>
          <p:cNvSpPr/>
          <p:nvPr userDrawn="1"/>
        </p:nvSpPr>
        <p:spPr bwMode="auto">
          <a:xfrm>
            <a:off x="4175780" y="4701679"/>
            <a:ext cx="3867615" cy="2019973"/>
          </a:xfrm>
          <a:custGeom>
            <a:avLst/>
            <a:gdLst>
              <a:gd name="connsiteX0" fmla="*/ 1276007 w 2552014"/>
              <a:gd name="connsiteY0" fmla="*/ 0 h 1350260"/>
              <a:gd name="connsiteX1" fmla="*/ 2552014 w 2552014"/>
              <a:gd name="connsiteY1" fmla="*/ 1276007 h 1350260"/>
              <a:gd name="connsiteX2" fmla="*/ 2548265 w 2552014"/>
              <a:gd name="connsiteY2" fmla="*/ 1350260 h 1350260"/>
              <a:gd name="connsiteX3" fmla="*/ 3750 w 2552014"/>
              <a:gd name="connsiteY3" fmla="*/ 1350260 h 1350260"/>
              <a:gd name="connsiteX4" fmla="*/ 0 w 2552014"/>
              <a:gd name="connsiteY4" fmla="*/ 1276007 h 1350260"/>
              <a:gd name="connsiteX5" fmla="*/ 1276007 w 2552014"/>
              <a:gd name="connsiteY5" fmla="*/ 0 h 135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2014" h="1350260">
                <a:moveTo>
                  <a:pt x="1276007" y="0"/>
                </a:moveTo>
                <a:cubicBezTo>
                  <a:pt x="1980726" y="0"/>
                  <a:pt x="2552014" y="571288"/>
                  <a:pt x="2552014" y="1276007"/>
                </a:cubicBezTo>
                <a:lnTo>
                  <a:pt x="2548265" y="1350260"/>
                </a:lnTo>
                <a:lnTo>
                  <a:pt x="3750" y="1350260"/>
                </a:lnTo>
                <a:lnTo>
                  <a:pt x="0" y="1276007"/>
                </a:lnTo>
                <a:cubicBezTo>
                  <a:pt x="0" y="571288"/>
                  <a:pt x="571288" y="0"/>
                  <a:pt x="1276007" y="0"/>
                </a:cubicBezTo>
                <a:close/>
              </a:path>
            </a:pathLst>
          </a:custGeom>
          <a:gradFill flip="none" rotWithShape="1">
            <a:gsLst>
              <a:gs pos="60000">
                <a:srgbClr val="C03BC4">
                  <a:alpha val="10000"/>
                </a:srgbClr>
              </a:gs>
              <a:gs pos="0">
                <a:schemeClr val="bg1">
                  <a:alpha val="20000"/>
                </a:schemeClr>
              </a:gs>
              <a:gs pos="100000">
                <a:srgbClr val="0078D4">
                  <a:alpha val="1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err="1">
              <a:solidFill>
                <a:schemeClr val="lt1"/>
              </a:solidFill>
            </a:endParaRPr>
          </a:p>
        </p:txBody>
      </p:sp>
      <p:sp>
        <p:nvSpPr>
          <p:cNvPr id="14" name="Freeform: Shape 13">
            <a:extLst>
              <a:ext uri="{FF2B5EF4-FFF2-40B4-BE49-F238E27FC236}">
                <a16:creationId xmlns:a16="http://schemas.microsoft.com/office/drawing/2014/main" id="{0E3B7572-F08A-5B1F-78F9-DC1B8A8D057B}"/>
              </a:ext>
            </a:extLst>
          </p:cNvPr>
          <p:cNvSpPr/>
          <p:nvPr userDrawn="1"/>
        </p:nvSpPr>
        <p:spPr bwMode="auto">
          <a:xfrm>
            <a:off x="4837018" y="5361333"/>
            <a:ext cx="2562426" cy="1371481"/>
          </a:xfrm>
          <a:custGeom>
            <a:avLst/>
            <a:gdLst>
              <a:gd name="connsiteX0" fmla="*/ 1276007 w 2552014"/>
              <a:gd name="connsiteY0" fmla="*/ 0 h 1350260"/>
              <a:gd name="connsiteX1" fmla="*/ 2552014 w 2552014"/>
              <a:gd name="connsiteY1" fmla="*/ 1276007 h 1350260"/>
              <a:gd name="connsiteX2" fmla="*/ 2548265 w 2552014"/>
              <a:gd name="connsiteY2" fmla="*/ 1350260 h 1350260"/>
              <a:gd name="connsiteX3" fmla="*/ 3750 w 2552014"/>
              <a:gd name="connsiteY3" fmla="*/ 1350260 h 1350260"/>
              <a:gd name="connsiteX4" fmla="*/ 0 w 2552014"/>
              <a:gd name="connsiteY4" fmla="*/ 1276007 h 1350260"/>
              <a:gd name="connsiteX5" fmla="*/ 1276007 w 2552014"/>
              <a:gd name="connsiteY5" fmla="*/ 0 h 135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2014" h="1350260">
                <a:moveTo>
                  <a:pt x="1276007" y="0"/>
                </a:moveTo>
                <a:cubicBezTo>
                  <a:pt x="1980726" y="0"/>
                  <a:pt x="2552014" y="571288"/>
                  <a:pt x="2552014" y="1276007"/>
                </a:cubicBezTo>
                <a:lnTo>
                  <a:pt x="2548265" y="1350260"/>
                </a:lnTo>
                <a:lnTo>
                  <a:pt x="3750" y="1350260"/>
                </a:lnTo>
                <a:lnTo>
                  <a:pt x="0" y="1276007"/>
                </a:lnTo>
                <a:cubicBezTo>
                  <a:pt x="0" y="571288"/>
                  <a:pt x="571288" y="0"/>
                  <a:pt x="1276007" y="0"/>
                </a:cubicBezTo>
                <a:close/>
              </a:path>
            </a:pathLst>
          </a:custGeom>
          <a:gradFill flip="none" rotWithShape="1">
            <a:gsLst>
              <a:gs pos="60000">
                <a:srgbClr val="C03BC4">
                  <a:alpha val="10000"/>
                </a:srgbClr>
              </a:gs>
              <a:gs pos="0">
                <a:schemeClr val="bg1">
                  <a:alpha val="20000"/>
                </a:schemeClr>
              </a:gs>
              <a:gs pos="100000">
                <a:srgbClr val="0078D4">
                  <a:alpha val="1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err="1">
              <a:solidFill>
                <a:schemeClr val="lt1"/>
              </a:solidFill>
            </a:endParaRPr>
          </a:p>
        </p:txBody>
      </p:sp>
    </p:spTree>
    <p:extLst>
      <p:ext uri="{BB962C8B-B14F-4D97-AF65-F5344CB8AC3E}">
        <p14:creationId xmlns:p14="http://schemas.microsoft.com/office/powerpoint/2010/main" val="19551728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16_ Title">
    <p:bg>
      <p:bgRef idx="1001">
        <a:schemeClr val="bg1"/>
      </p:bgRef>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C84B772D-FFE1-27B4-E04F-DA4DE8D52537}"/>
              </a:ext>
            </a:extLst>
          </p:cNvPr>
          <p:cNvSpPr/>
          <p:nvPr userDrawn="1"/>
        </p:nvSpPr>
        <p:spPr>
          <a:xfrm>
            <a:off x="114300" y="125186"/>
            <a:ext cx="11963400" cy="6607629"/>
          </a:xfrm>
          <a:prstGeom prst="roundRect">
            <a:avLst>
              <a:gd name="adj" fmla="val 1511"/>
            </a:avLst>
          </a:prstGeom>
          <a:solidFill>
            <a:srgbClr val="F5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2" name="Group 1">
            <a:extLst>
              <a:ext uri="{FF2B5EF4-FFF2-40B4-BE49-F238E27FC236}">
                <a16:creationId xmlns:a16="http://schemas.microsoft.com/office/drawing/2014/main" id="{AD2CC4A3-2E4A-6B28-CE5A-02F2AD7692B2}"/>
              </a:ext>
            </a:extLst>
          </p:cNvPr>
          <p:cNvGrpSpPr/>
          <p:nvPr userDrawn="1"/>
        </p:nvGrpSpPr>
        <p:grpSpPr>
          <a:xfrm>
            <a:off x="3620052" y="3967529"/>
            <a:ext cx="5290563" cy="2765285"/>
            <a:chOff x="3450718" y="3967529"/>
            <a:chExt cx="5290563" cy="2765285"/>
          </a:xfrm>
        </p:grpSpPr>
        <p:grpSp>
          <p:nvGrpSpPr>
            <p:cNvPr id="3" name="Group 2">
              <a:extLst>
                <a:ext uri="{FF2B5EF4-FFF2-40B4-BE49-F238E27FC236}">
                  <a16:creationId xmlns:a16="http://schemas.microsoft.com/office/drawing/2014/main" id="{C2A24205-7ADE-58F2-3881-27C00929333F}"/>
                </a:ext>
              </a:extLst>
            </p:cNvPr>
            <p:cNvGrpSpPr/>
            <p:nvPr userDrawn="1"/>
          </p:nvGrpSpPr>
          <p:grpSpPr>
            <a:xfrm>
              <a:off x="3450718" y="3967529"/>
              <a:ext cx="5290563" cy="2765285"/>
              <a:chOff x="300000" y="542728"/>
              <a:chExt cx="12192000" cy="6372544"/>
            </a:xfrm>
          </p:grpSpPr>
          <p:pic>
            <p:nvPicPr>
              <p:cNvPr id="7" name="Picture 6" descr="A white circle with black border&#10;&#10;Description automatically generated">
                <a:extLst>
                  <a:ext uri="{FF2B5EF4-FFF2-40B4-BE49-F238E27FC236}">
                    <a16:creationId xmlns:a16="http://schemas.microsoft.com/office/drawing/2014/main" id="{6A4A4372-5767-B186-DFC2-0FD5A97F380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0000" y="542728"/>
                <a:ext cx="12192000" cy="6372544"/>
              </a:xfrm>
              <a:prstGeom prst="rect">
                <a:avLst/>
              </a:prstGeom>
            </p:spPr>
          </p:pic>
          <p:pic>
            <p:nvPicPr>
              <p:cNvPr id="8" name="Picture 7" descr="A white circle with black border&#10;&#10;Description automatically generated">
                <a:extLst>
                  <a:ext uri="{FF2B5EF4-FFF2-40B4-BE49-F238E27FC236}">
                    <a16:creationId xmlns:a16="http://schemas.microsoft.com/office/drawing/2014/main" id="{8879FA6C-D9FE-8502-B2DB-81BF294AC71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481715" y="1708923"/>
                <a:ext cx="9828571" cy="5206349"/>
              </a:xfrm>
              <a:prstGeom prst="rect">
                <a:avLst/>
              </a:prstGeom>
            </p:spPr>
          </p:pic>
          <p:pic>
            <p:nvPicPr>
              <p:cNvPr id="9" name="Picture 8" descr="A white circle with black border&#10;&#10;Description automatically generated">
                <a:extLst>
                  <a:ext uri="{FF2B5EF4-FFF2-40B4-BE49-F238E27FC236}">
                    <a16:creationId xmlns:a16="http://schemas.microsoft.com/office/drawing/2014/main" id="{72EF46A1-D0C0-B492-856F-19D3C29541F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3005524" y="3232732"/>
                <a:ext cx="6780952" cy="3682540"/>
              </a:xfrm>
              <a:prstGeom prst="rect">
                <a:avLst/>
              </a:prstGeom>
            </p:spPr>
          </p:pic>
        </p:grpSp>
        <p:sp>
          <p:nvSpPr>
            <p:cNvPr id="5" name="Freeform: Shape 4">
              <a:extLst>
                <a:ext uri="{FF2B5EF4-FFF2-40B4-BE49-F238E27FC236}">
                  <a16:creationId xmlns:a16="http://schemas.microsoft.com/office/drawing/2014/main" id="{7B8C2393-E7EC-F0D8-50BE-57F549867092}"/>
                </a:ext>
              </a:extLst>
            </p:cNvPr>
            <p:cNvSpPr/>
            <p:nvPr userDrawn="1"/>
          </p:nvSpPr>
          <p:spPr bwMode="auto">
            <a:xfrm>
              <a:off x="3651544" y="4178301"/>
              <a:ext cx="4912489" cy="2543352"/>
            </a:xfrm>
            <a:custGeom>
              <a:avLst/>
              <a:gdLst>
                <a:gd name="connsiteX0" fmla="*/ 1276007 w 2552014"/>
                <a:gd name="connsiteY0" fmla="*/ 0 h 1350260"/>
                <a:gd name="connsiteX1" fmla="*/ 2552014 w 2552014"/>
                <a:gd name="connsiteY1" fmla="*/ 1276007 h 1350260"/>
                <a:gd name="connsiteX2" fmla="*/ 2548265 w 2552014"/>
                <a:gd name="connsiteY2" fmla="*/ 1350260 h 1350260"/>
                <a:gd name="connsiteX3" fmla="*/ 3750 w 2552014"/>
                <a:gd name="connsiteY3" fmla="*/ 1350260 h 1350260"/>
                <a:gd name="connsiteX4" fmla="*/ 0 w 2552014"/>
                <a:gd name="connsiteY4" fmla="*/ 1276007 h 1350260"/>
                <a:gd name="connsiteX5" fmla="*/ 1276007 w 2552014"/>
                <a:gd name="connsiteY5" fmla="*/ 0 h 135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2014" h="1350260">
                  <a:moveTo>
                    <a:pt x="1276007" y="0"/>
                  </a:moveTo>
                  <a:cubicBezTo>
                    <a:pt x="1980726" y="0"/>
                    <a:pt x="2552014" y="571288"/>
                    <a:pt x="2552014" y="1276007"/>
                  </a:cubicBezTo>
                  <a:lnTo>
                    <a:pt x="2548265" y="1350260"/>
                  </a:lnTo>
                  <a:lnTo>
                    <a:pt x="3750" y="1350260"/>
                  </a:lnTo>
                  <a:lnTo>
                    <a:pt x="0" y="1276007"/>
                  </a:lnTo>
                  <a:cubicBezTo>
                    <a:pt x="0" y="571288"/>
                    <a:pt x="571288" y="0"/>
                    <a:pt x="1276007" y="0"/>
                  </a:cubicBezTo>
                  <a:close/>
                </a:path>
              </a:pathLst>
            </a:custGeom>
            <a:gradFill flip="none" rotWithShape="1">
              <a:gsLst>
                <a:gs pos="60000">
                  <a:srgbClr val="C03BC4">
                    <a:alpha val="10000"/>
                  </a:srgbClr>
                </a:gs>
                <a:gs pos="0">
                  <a:schemeClr val="bg1">
                    <a:alpha val="20000"/>
                  </a:schemeClr>
                </a:gs>
                <a:gs pos="100000">
                  <a:srgbClr val="0078D4">
                    <a:alpha val="1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err="1"/>
            </a:p>
          </p:txBody>
        </p:sp>
        <p:sp>
          <p:nvSpPr>
            <p:cNvPr id="4" name="Freeform: Shape 3">
              <a:extLst>
                <a:ext uri="{FF2B5EF4-FFF2-40B4-BE49-F238E27FC236}">
                  <a16:creationId xmlns:a16="http://schemas.microsoft.com/office/drawing/2014/main" id="{A90545DA-8AB0-812C-F159-39579C86D598}"/>
                </a:ext>
              </a:extLst>
            </p:cNvPr>
            <p:cNvSpPr/>
            <p:nvPr userDrawn="1"/>
          </p:nvSpPr>
          <p:spPr bwMode="auto">
            <a:xfrm>
              <a:off x="4175780" y="4701679"/>
              <a:ext cx="3867615" cy="2019973"/>
            </a:xfrm>
            <a:custGeom>
              <a:avLst/>
              <a:gdLst>
                <a:gd name="connsiteX0" fmla="*/ 1276007 w 2552014"/>
                <a:gd name="connsiteY0" fmla="*/ 0 h 1350260"/>
                <a:gd name="connsiteX1" fmla="*/ 2552014 w 2552014"/>
                <a:gd name="connsiteY1" fmla="*/ 1276007 h 1350260"/>
                <a:gd name="connsiteX2" fmla="*/ 2548265 w 2552014"/>
                <a:gd name="connsiteY2" fmla="*/ 1350260 h 1350260"/>
                <a:gd name="connsiteX3" fmla="*/ 3750 w 2552014"/>
                <a:gd name="connsiteY3" fmla="*/ 1350260 h 1350260"/>
                <a:gd name="connsiteX4" fmla="*/ 0 w 2552014"/>
                <a:gd name="connsiteY4" fmla="*/ 1276007 h 1350260"/>
                <a:gd name="connsiteX5" fmla="*/ 1276007 w 2552014"/>
                <a:gd name="connsiteY5" fmla="*/ 0 h 135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2014" h="1350260">
                  <a:moveTo>
                    <a:pt x="1276007" y="0"/>
                  </a:moveTo>
                  <a:cubicBezTo>
                    <a:pt x="1980726" y="0"/>
                    <a:pt x="2552014" y="571288"/>
                    <a:pt x="2552014" y="1276007"/>
                  </a:cubicBezTo>
                  <a:lnTo>
                    <a:pt x="2548265" y="1350260"/>
                  </a:lnTo>
                  <a:lnTo>
                    <a:pt x="3750" y="1350260"/>
                  </a:lnTo>
                  <a:lnTo>
                    <a:pt x="0" y="1276007"/>
                  </a:lnTo>
                  <a:cubicBezTo>
                    <a:pt x="0" y="571288"/>
                    <a:pt x="571288" y="0"/>
                    <a:pt x="1276007" y="0"/>
                  </a:cubicBezTo>
                  <a:close/>
                </a:path>
              </a:pathLst>
            </a:custGeom>
            <a:gradFill flip="none" rotWithShape="1">
              <a:gsLst>
                <a:gs pos="60000">
                  <a:srgbClr val="C03BC4">
                    <a:alpha val="10000"/>
                  </a:srgbClr>
                </a:gs>
                <a:gs pos="0">
                  <a:schemeClr val="bg1">
                    <a:alpha val="20000"/>
                  </a:schemeClr>
                </a:gs>
                <a:gs pos="100000">
                  <a:srgbClr val="0078D4">
                    <a:alpha val="1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err="1">
                <a:solidFill>
                  <a:schemeClr val="lt1"/>
                </a:solidFill>
              </a:endParaRPr>
            </a:p>
          </p:txBody>
        </p:sp>
        <p:sp>
          <p:nvSpPr>
            <p:cNvPr id="14" name="Freeform: Shape 13">
              <a:extLst>
                <a:ext uri="{FF2B5EF4-FFF2-40B4-BE49-F238E27FC236}">
                  <a16:creationId xmlns:a16="http://schemas.microsoft.com/office/drawing/2014/main" id="{0E3B7572-F08A-5B1F-78F9-DC1B8A8D057B}"/>
                </a:ext>
              </a:extLst>
            </p:cNvPr>
            <p:cNvSpPr/>
            <p:nvPr userDrawn="1"/>
          </p:nvSpPr>
          <p:spPr bwMode="auto">
            <a:xfrm>
              <a:off x="4837018" y="5361333"/>
              <a:ext cx="2562426" cy="1371481"/>
            </a:xfrm>
            <a:custGeom>
              <a:avLst/>
              <a:gdLst>
                <a:gd name="connsiteX0" fmla="*/ 1276007 w 2552014"/>
                <a:gd name="connsiteY0" fmla="*/ 0 h 1350260"/>
                <a:gd name="connsiteX1" fmla="*/ 2552014 w 2552014"/>
                <a:gd name="connsiteY1" fmla="*/ 1276007 h 1350260"/>
                <a:gd name="connsiteX2" fmla="*/ 2548265 w 2552014"/>
                <a:gd name="connsiteY2" fmla="*/ 1350260 h 1350260"/>
                <a:gd name="connsiteX3" fmla="*/ 3750 w 2552014"/>
                <a:gd name="connsiteY3" fmla="*/ 1350260 h 1350260"/>
                <a:gd name="connsiteX4" fmla="*/ 0 w 2552014"/>
                <a:gd name="connsiteY4" fmla="*/ 1276007 h 1350260"/>
                <a:gd name="connsiteX5" fmla="*/ 1276007 w 2552014"/>
                <a:gd name="connsiteY5" fmla="*/ 0 h 135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2014" h="1350260">
                  <a:moveTo>
                    <a:pt x="1276007" y="0"/>
                  </a:moveTo>
                  <a:cubicBezTo>
                    <a:pt x="1980726" y="0"/>
                    <a:pt x="2552014" y="571288"/>
                    <a:pt x="2552014" y="1276007"/>
                  </a:cubicBezTo>
                  <a:lnTo>
                    <a:pt x="2548265" y="1350260"/>
                  </a:lnTo>
                  <a:lnTo>
                    <a:pt x="3750" y="1350260"/>
                  </a:lnTo>
                  <a:lnTo>
                    <a:pt x="0" y="1276007"/>
                  </a:lnTo>
                  <a:cubicBezTo>
                    <a:pt x="0" y="571288"/>
                    <a:pt x="571288" y="0"/>
                    <a:pt x="1276007" y="0"/>
                  </a:cubicBezTo>
                  <a:close/>
                </a:path>
              </a:pathLst>
            </a:custGeom>
            <a:gradFill flip="none" rotWithShape="1">
              <a:gsLst>
                <a:gs pos="60000">
                  <a:srgbClr val="C03BC4">
                    <a:alpha val="10000"/>
                  </a:srgbClr>
                </a:gs>
                <a:gs pos="0">
                  <a:schemeClr val="bg1">
                    <a:alpha val="20000"/>
                  </a:schemeClr>
                </a:gs>
                <a:gs pos="100000">
                  <a:srgbClr val="0078D4">
                    <a:alpha val="1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err="1">
                <a:solidFill>
                  <a:schemeClr val="lt1"/>
                </a:solidFill>
              </a:endParaRPr>
            </a:p>
          </p:txBody>
        </p:sp>
      </p:grpSp>
    </p:spTree>
    <p:extLst>
      <p:ext uri="{BB962C8B-B14F-4D97-AF65-F5344CB8AC3E}">
        <p14:creationId xmlns:p14="http://schemas.microsoft.com/office/powerpoint/2010/main" val="39777063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1_Blank">
    <p:bg>
      <p:bgPr>
        <a:solidFill>
          <a:srgbClr val="091F2C"/>
        </a:solidFill>
        <a:effectLst/>
      </p:bgPr>
    </p:bg>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E36B1E60-A674-2AFE-1822-5C66F7498CB6}"/>
              </a:ext>
            </a:extLst>
          </p:cNvPr>
          <p:cNvSpPr/>
          <p:nvPr userDrawn="1"/>
        </p:nvSpPr>
        <p:spPr>
          <a:xfrm>
            <a:off x="243840" y="0"/>
            <a:ext cx="11704320" cy="6858000"/>
          </a:xfrm>
          <a:custGeom>
            <a:avLst/>
            <a:gdLst>
              <a:gd name="connsiteX0" fmla="*/ 2233513 w 11704320"/>
              <a:gd name="connsiteY0" fmla="*/ 0 h 6858000"/>
              <a:gd name="connsiteX1" fmla="*/ 9470807 w 11704320"/>
              <a:gd name="connsiteY1" fmla="*/ 0 h 6858000"/>
              <a:gd name="connsiteX2" fmla="*/ 9580644 w 11704320"/>
              <a:gd name="connsiteY2" fmla="*/ 49656 h 6858000"/>
              <a:gd name="connsiteX3" fmla="*/ 11704320 w 11704320"/>
              <a:gd name="connsiteY3" fmla="*/ 3429000 h 6858000"/>
              <a:gd name="connsiteX4" fmla="*/ 9580644 w 11704320"/>
              <a:gd name="connsiteY4" fmla="*/ 6808344 h 6858000"/>
              <a:gd name="connsiteX5" fmla="*/ 9470808 w 11704320"/>
              <a:gd name="connsiteY5" fmla="*/ 6858000 h 6858000"/>
              <a:gd name="connsiteX6" fmla="*/ 2233512 w 11704320"/>
              <a:gd name="connsiteY6" fmla="*/ 6858000 h 6858000"/>
              <a:gd name="connsiteX7" fmla="*/ 2123676 w 11704320"/>
              <a:gd name="connsiteY7" fmla="*/ 6808344 h 6858000"/>
              <a:gd name="connsiteX8" fmla="*/ 0 w 11704320"/>
              <a:gd name="connsiteY8" fmla="*/ 3429000 h 6858000"/>
              <a:gd name="connsiteX9" fmla="*/ 2123676 w 11704320"/>
              <a:gd name="connsiteY9" fmla="*/ 496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04320" h="6858000">
                <a:moveTo>
                  <a:pt x="2233513" y="0"/>
                </a:moveTo>
                <a:lnTo>
                  <a:pt x="9470807" y="0"/>
                </a:lnTo>
                <a:lnTo>
                  <a:pt x="9580644" y="49656"/>
                </a:lnTo>
                <a:cubicBezTo>
                  <a:pt x="10837203" y="655128"/>
                  <a:pt x="11704320" y="1940801"/>
                  <a:pt x="11704320" y="3429000"/>
                </a:cubicBezTo>
                <a:cubicBezTo>
                  <a:pt x="11704320" y="4917199"/>
                  <a:pt x="10837203" y="6202872"/>
                  <a:pt x="9580644" y="6808344"/>
                </a:cubicBezTo>
                <a:lnTo>
                  <a:pt x="9470808" y="6858000"/>
                </a:lnTo>
                <a:lnTo>
                  <a:pt x="2233512" y="6858000"/>
                </a:lnTo>
                <a:lnTo>
                  <a:pt x="2123676" y="6808344"/>
                </a:lnTo>
                <a:cubicBezTo>
                  <a:pt x="867117" y="6202872"/>
                  <a:pt x="0" y="4917199"/>
                  <a:pt x="0" y="3429000"/>
                </a:cubicBezTo>
                <a:cubicBezTo>
                  <a:pt x="0" y="1940801"/>
                  <a:pt x="867117" y="655128"/>
                  <a:pt x="2123676" y="49656"/>
                </a:cubicBez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400" kern="0">
              <a:solidFill>
                <a:srgbClr val="FFFFFF"/>
              </a:solidFill>
              <a:cs typeface="Segoe UI" pitchFamily="34" charset="0"/>
            </a:endParaRPr>
          </a:p>
        </p:txBody>
      </p:sp>
      <p:sp>
        <p:nvSpPr>
          <p:cNvPr id="33" name="Rectangle: Rounded Corners 6">
            <a:extLst>
              <a:ext uri="{FF2B5EF4-FFF2-40B4-BE49-F238E27FC236}">
                <a16:creationId xmlns:a16="http://schemas.microsoft.com/office/drawing/2014/main" id="{C2044DAF-1FF0-B55D-F638-0DFA6F1DBB15}"/>
              </a:ext>
            </a:extLst>
          </p:cNvPr>
          <p:cNvSpPr/>
          <p:nvPr userDrawn="1"/>
        </p:nvSpPr>
        <p:spPr>
          <a:xfrm>
            <a:off x="975360" y="411480"/>
            <a:ext cx="10241280" cy="6035040"/>
          </a:xfrm>
          <a:prstGeom prst="roundRect">
            <a:avLst>
              <a:gd name="adj" fmla="val 50000"/>
            </a:avLst>
          </a:pr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400" kern="0">
              <a:solidFill>
                <a:srgbClr val="FFFFFF"/>
              </a:solidFill>
              <a:cs typeface="Segoe UI" pitchFamily="34" charset="0"/>
            </a:endParaRPr>
          </a:p>
        </p:txBody>
      </p:sp>
      <p:sp>
        <p:nvSpPr>
          <p:cNvPr id="28" name="Rectangle: Rounded Corners 6">
            <a:extLst>
              <a:ext uri="{FF2B5EF4-FFF2-40B4-BE49-F238E27FC236}">
                <a16:creationId xmlns:a16="http://schemas.microsoft.com/office/drawing/2014/main" id="{6ECFFDB0-9B17-59F2-155E-3D9FCF4F468F}"/>
              </a:ext>
            </a:extLst>
          </p:cNvPr>
          <p:cNvSpPr/>
          <p:nvPr userDrawn="1"/>
        </p:nvSpPr>
        <p:spPr>
          <a:xfrm>
            <a:off x="1706880" y="1143000"/>
            <a:ext cx="8778240" cy="4572000"/>
          </a:xfrm>
          <a:prstGeom prst="roundRect">
            <a:avLst>
              <a:gd name="adj" fmla="val 50000"/>
            </a:avLst>
          </a:pr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1400" kern="0">
              <a:solidFill>
                <a:srgbClr val="FFFFFF"/>
              </a:solidFill>
              <a:cs typeface="Segoe UI" pitchFamily="34" charset="0"/>
            </a:endParaRPr>
          </a:p>
        </p:txBody>
      </p:sp>
    </p:spTree>
    <p:extLst>
      <p:ext uri="{BB962C8B-B14F-4D97-AF65-F5344CB8AC3E}">
        <p14:creationId xmlns:p14="http://schemas.microsoft.com/office/powerpoint/2010/main" val="41224037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
                                        </p:tgtEl>
                                        <p:attrNameLst>
                                          <p:attrName>style.visibility</p:attrName>
                                        </p:attrNameLst>
                                      </p:cBhvr>
                                      <p:to>
                                        <p:strVal val="visible"/>
                                      </p:to>
                                    </p:set>
                                    <p:animEffect transition="in" filter="fade">
                                      <p:cBhvr>
                                        <p:cTn id="10"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28" grpId="0" animBg="1"/>
    </p:bldLst>
  </p:timing>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1_Blank 2">
    <p:bg>
      <p:bgPr>
        <a:solidFill>
          <a:srgbClr val="091F2C"/>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457063B0-5F94-116B-C844-1BEBECA94523}"/>
              </a:ext>
            </a:extLst>
          </p:cNvPr>
          <p:cNvSpPr/>
          <p:nvPr userDrawn="1"/>
        </p:nvSpPr>
        <p:spPr>
          <a:xfrm>
            <a:off x="-4996" y="0"/>
            <a:ext cx="12196996" cy="6858000"/>
          </a:xfrm>
          <a:custGeom>
            <a:avLst/>
            <a:gdLst>
              <a:gd name="connsiteX0" fmla="*/ 697352 w 12196996"/>
              <a:gd name="connsiteY0" fmla="*/ 0 h 6858000"/>
              <a:gd name="connsiteX1" fmla="*/ 11504643 w 12196996"/>
              <a:gd name="connsiteY1" fmla="*/ 0 h 6858000"/>
              <a:gd name="connsiteX2" fmla="*/ 11575132 w 12196996"/>
              <a:gd name="connsiteY2" fmla="*/ 109953 h 6858000"/>
              <a:gd name="connsiteX3" fmla="*/ 12126750 w 12196996"/>
              <a:gd name="connsiteY3" fmla="*/ 1265007 h 6858000"/>
              <a:gd name="connsiteX4" fmla="*/ 12196996 w 12196996"/>
              <a:gd name="connsiteY4" fmla="*/ 1483719 h 6858000"/>
              <a:gd name="connsiteX5" fmla="*/ 12196996 w 12196996"/>
              <a:gd name="connsiteY5" fmla="*/ 5374282 h 6858000"/>
              <a:gd name="connsiteX6" fmla="*/ 12126750 w 12196996"/>
              <a:gd name="connsiteY6" fmla="*/ 5592994 h 6858000"/>
              <a:gd name="connsiteX7" fmla="*/ 11575132 w 12196996"/>
              <a:gd name="connsiteY7" fmla="*/ 6748048 h 6858000"/>
              <a:gd name="connsiteX8" fmla="*/ 11504643 w 12196996"/>
              <a:gd name="connsiteY8" fmla="*/ 6858000 h 6858000"/>
              <a:gd name="connsiteX9" fmla="*/ 697352 w 12196996"/>
              <a:gd name="connsiteY9" fmla="*/ 6858000 h 6858000"/>
              <a:gd name="connsiteX10" fmla="*/ 626863 w 12196996"/>
              <a:gd name="connsiteY10" fmla="*/ 6748048 h 6858000"/>
              <a:gd name="connsiteX11" fmla="*/ 75245 w 12196996"/>
              <a:gd name="connsiteY11" fmla="*/ 5592994 h 6858000"/>
              <a:gd name="connsiteX12" fmla="*/ 0 w 12196996"/>
              <a:gd name="connsiteY12" fmla="*/ 5358720 h 6858000"/>
              <a:gd name="connsiteX13" fmla="*/ 0 w 12196996"/>
              <a:gd name="connsiteY13" fmla="*/ 1499281 h 6858000"/>
              <a:gd name="connsiteX14" fmla="*/ 75245 w 12196996"/>
              <a:gd name="connsiteY14" fmla="*/ 1265007 h 6858000"/>
              <a:gd name="connsiteX15" fmla="*/ 626863 w 12196996"/>
              <a:gd name="connsiteY15" fmla="*/ 1099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6996" h="6858000">
                <a:moveTo>
                  <a:pt x="697352" y="0"/>
                </a:moveTo>
                <a:lnTo>
                  <a:pt x="11504643" y="0"/>
                </a:lnTo>
                <a:lnTo>
                  <a:pt x="11575132" y="109953"/>
                </a:lnTo>
                <a:cubicBezTo>
                  <a:pt x="11795646" y="472871"/>
                  <a:pt x="11981087" y="859457"/>
                  <a:pt x="12126750" y="1265007"/>
                </a:cubicBezTo>
                <a:lnTo>
                  <a:pt x="12196996" y="1483719"/>
                </a:lnTo>
                <a:lnTo>
                  <a:pt x="12196996" y="5374282"/>
                </a:lnTo>
                <a:lnTo>
                  <a:pt x="12126750" y="5592994"/>
                </a:lnTo>
                <a:cubicBezTo>
                  <a:pt x="11981087" y="5998544"/>
                  <a:pt x="11795646" y="6385130"/>
                  <a:pt x="11575132" y="6748048"/>
                </a:cubicBezTo>
                <a:lnTo>
                  <a:pt x="11504643" y="6858000"/>
                </a:lnTo>
                <a:lnTo>
                  <a:pt x="697352" y="6858000"/>
                </a:lnTo>
                <a:lnTo>
                  <a:pt x="626863" y="6748048"/>
                </a:lnTo>
                <a:cubicBezTo>
                  <a:pt x="406349" y="6385130"/>
                  <a:pt x="220908" y="5998544"/>
                  <a:pt x="75245" y="5592994"/>
                </a:cubicBezTo>
                <a:lnTo>
                  <a:pt x="0" y="5358720"/>
                </a:lnTo>
                <a:lnTo>
                  <a:pt x="0" y="1499281"/>
                </a:lnTo>
                <a:lnTo>
                  <a:pt x="75245" y="1265007"/>
                </a:lnTo>
                <a:cubicBezTo>
                  <a:pt x="220908" y="859457"/>
                  <a:pt x="406349" y="472871"/>
                  <a:pt x="626863" y="109953"/>
                </a:cubicBez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eaLnBrk="1" fontAlgn="base" latinLnBrk="0" hangingPunct="1">
              <a:lnSpc>
                <a:spcPct val="100000"/>
              </a:lnSpc>
              <a:spcBef>
                <a:spcPct val="0"/>
              </a:spcBef>
              <a:spcAft>
                <a:spcPct val="0"/>
              </a:spcAft>
              <a:buClrTx/>
              <a:buSzTx/>
              <a:buFontTx/>
              <a:buNone/>
              <a:tabLst/>
              <a:defRPr/>
            </a:pPr>
            <a:endParaRPr kumimoji="0" lang="en-US" sz="1400" b="0" i="0" u="none" strike="noStrike" kern="0" cap="none" spc="0" normalizeH="0" baseline="0" noProof="0">
              <a:ln>
                <a:noFill/>
              </a:ln>
              <a:solidFill>
                <a:srgbClr val="FFFFFF"/>
              </a:solidFill>
              <a:effectLst/>
              <a:uLnTx/>
              <a:uFillTx/>
              <a:cs typeface="Segoe UI" pitchFamily="34" charset="0"/>
            </a:endParaRPr>
          </a:p>
        </p:txBody>
      </p:sp>
      <p:sp>
        <p:nvSpPr>
          <p:cNvPr id="17" name="Freeform: Shape 16">
            <a:extLst>
              <a:ext uri="{FF2B5EF4-FFF2-40B4-BE49-F238E27FC236}">
                <a16:creationId xmlns:a16="http://schemas.microsoft.com/office/drawing/2014/main" id="{BE665690-4043-7E71-0BE0-EEA59CA4FE11}"/>
              </a:ext>
            </a:extLst>
          </p:cNvPr>
          <p:cNvSpPr/>
          <p:nvPr userDrawn="1"/>
        </p:nvSpPr>
        <p:spPr>
          <a:xfrm>
            <a:off x="609600" y="0"/>
            <a:ext cx="10972800" cy="6858000"/>
          </a:xfrm>
          <a:custGeom>
            <a:avLst/>
            <a:gdLst>
              <a:gd name="connsiteX0" fmla="*/ 1205001 w 10972800"/>
              <a:gd name="connsiteY0" fmla="*/ 0 h 6858000"/>
              <a:gd name="connsiteX1" fmla="*/ 9767799 w 10972800"/>
              <a:gd name="connsiteY1" fmla="*/ 0 h 6858000"/>
              <a:gd name="connsiteX2" fmla="*/ 9882847 w 10972800"/>
              <a:gd name="connsiteY2" fmla="*/ 146400 h 6858000"/>
              <a:gd name="connsiteX3" fmla="*/ 10972800 w 10972800"/>
              <a:gd name="connsiteY3" fmla="*/ 3429000 h 6858000"/>
              <a:gd name="connsiteX4" fmla="*/ 9882847 w 10972800"/>
              <a:gd name="connsiteY4" fmla="*/ 6711601 h 6858000"/>
              <a:gd name="connsiteX5" fmla="*/ 9767799 w 10972800"/>
              <a:gd name="connsiteY5" fmla="*/ 6858000 h 6858000"/>
              <a:gd name="connsiteX6" fmla="*/ 1205001 w 10972800"/>
              <a:gd name="connsiteY6" fmla="*/ 6858000 h 6858000"/>
              <a:gd name="connsiteX7" fmla="*/ 1089954 w 10972800"/>
              <a:gd name="connsiteY7" fmla="*/ 6711601 h 6858000"/>
              <a:gd name="connsiteX8" fmla="*/ 0 w 10972800"/>
              <a:gd name="connsiteY8" fmla="*/ 3429000 h 6858000"/>
              <a:gd name="connsiteX9" fmla="*/ 1089954 w 10972800"/>
              <a:gd name="connsiteY9" fmla="*/ 1464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972800" h="6858000">
                <a:moveTo>
                  <a:pt x="1205001" y="0"/>
                </a:moveTo>
                <a:lnTo>
                  <a:pt x="9767799" y="0"/>
                </a:lnTo>
                <a:lnTo>
                  <a:pt x="9882847" y="146400"/>
                </a:lnTo>
                <a:cubicBezTo>
                  <a:pt x="10567407" y="1061765"/>
                  <a:pt x="10972800" y="2198040"/>
                  <a:pt x="10972800" y="3429000"/>
                </a:cubicBezTo>
                <a:cubicBezTo>
                  <a:pt x="10972800" y="4659960"/>
                  <a:pt x="10567407" y="5796235"/>
                  <a:pt x="9882847" y="6711601"/>
                </a:cubicBezTo>
                <a:lnTo>
                  <a:pt x="9767799" y="6858000"/>
                </a:lnTo>
                <a:lnTo>
                  <a:pt x="1205001" y="6858000"/>
                </a:lnTo>
                <a:lnTo>
                  <a:pt x="1089954" y="6711601"/>
                </a:lnTo>
                <a:cubicBezTo>
                  <a:pt x="405393" y="5796235"/>
                  <a:pt x="0" y="4659960"/>
                  <a:pt x="0" y="3429000"/>
                </a:cubicBezTo>
                <a:cubicBezTo>
                  <a:pt x="0" y="2198040"/>
                  <a:pt x="405393" y="1061765"/>
                  <a:pt x="1089954" y="146400"/>
                </a:cubicBez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eaLnBrk="1" fontAlgn="base" latinLnBrk="0" hangingPunct="1">
              <a:lnSpc>
                <a:spcPct val="100000"/>
              </a:lnSpc>
              <a:spcBef>
                <a:spcPct val="0"/>
              </a:spcBef>
              <a:spcAft>
                <a:spcPct val="0"/>
              </a:spcAft>
              <a:buClrTx/>
              <a:buSzTx/>
              <a:buFontTx/>
              <a:buNone/>
              <a:tabLst/>
              <a:defRPr/>
            </a:pPr>
            <a:endParaRPr kumimoji="0" lang="en-US" sz="1400" b="0" i="0" u="none" strike="noStrike" kern="0" cap="none" spc="0" normalizeH="0" baseline="0" noProof="0">
              <a:ln>
                <a:noFill/>
              </a:ln>
              <a:solidFill>
                <a:srgbClr val="FFFFFF"/>
              </a:solidFill>
              <a:effectLst/>
              <a:uLnTx/>
              <a:uFillTx/>
              <a:cs typeface="Segoe UI" pitchFamily="34" charset="0"/>
            </a:endParaRPr>
          </a:p>
        </p:txBody>
      </p:sp>
      <p:sp>
        <p:nvSpPr>
          <p:cNvPr id="19" name="Freeform: Shape 18">
            <a:extLst>
              <a:ext uri="{FF2B5EF4-FFF2-40B4-BE49-F238E27FC236}">
                <a16:creationId xmlns:a16="http://schemas.microsoft.com/office/drawing/2014/main" id="{F74C4197-58BB-E47A-C434-C0E53D32F0F2}"/>
              </a:ext>
            </a:extLst>
          </p:cNvPr>
          <p:cNvSpPr/>
          <p:nvPr userDrawn="1"/>
        </p:nvSpPr>
        <p:spPr>
          <a:xfrm>
            <a:off x="1524000" y="0"/>
            <a:ext cx="9144000" cy="6858000"/>
          </a:xfrm>
          <a:custGeom>
            <a:avLst/>
            <a:gdLst>
              <a:gd name="connsiteX0" fmla="*/ 1549520 w 9144000"/>
              <a:gd name="connsiteY0" fmla="*/ 0 h 6858000"/>
              <a:gd name="connsiteX1" fmla="*/ 7594480 w 9144000"/>
              <a:gd name="connsiteY1" fmla="*/ 0 h 6858000"/>
              <a:gd name="connsiteX2" fmla="*/ 7646109 w 9144000"/>
              <a:gd name="connsiteY2" fmla="*/ 44723 h 6858000"/>
              <a:gd name="connsiteX3" fmla="*/ 9144000 w 9144000"/>
              <a:gd name="connsiteY3" fmla="*/ 3429000 h 6858000"/>
              <a:gd name="connsiteX4" fmla="*/ 7646109 w 9144000"/>
              <a:gd name="connsiteY4" fmla="*/ 6813278 h 6858000"/>
              <a:gd name="connsiteX5" fmla="*/ 7594480 w 9144000"/>
              <a:gd name="connsiteY5" fmla="*/ 6858000 h 6858000"/>
              <a:gd name="connsiteX6" fmla="*/ 1549520 w 9144000"/>
              <a:gd name="connsiteY6" fmla="*/ 6858000 h 6858000"/>
              <a:gd name="connsiteX7" fmla="*/ 1497891 w 9144000"/>
              <a:gd name="connsiteY7" fmla="*/ 6813278 h 6858000"/>
              <a:gd name="connsiteX8" fmla="*/ 0 w 9144000"/>
              <a:gd name="connsiteY8" fmla="*/ 3429000 h 6858000"/>
              <a:gd name="connsiteX9" fmla="*/ 1497891 w 9144000"/>
              <a:gd name="connsiteY9" fmla="*/ 447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44000" h="6858000">
                <a:moveTo>
                  <a:pt x="1549520" y="0"/>
                </a:moveTo>
                <a:lnTo>
                  <a:pt x="7594480" y="0"/>
                </a:lnTo>
                <a:lnTo>
                  <a:pt x="7646109" y="44723"/>
                </a:lnTo>
                <a:cubicBezTo>
                  <a:pt x="8566295" y="881069"/>
                  <a:pt x="9144000" y="2087569"/>
                  <a:pt x="9144000" y="3429000"/>
                </a:cubicBezTo>
                <a:cubicBezTo>
                  <a:pt x="9144000" y="4770431"/>
                  <a:pt x="8566295" y="5976931"/>
                  <a:pt x="7646109" y="6813278"/>
                </a:cubicBezTo>
                <a:lnTo>
                  <a:pt x="7594480" y="6858000"/>
                </a:lnTo>
                <a:lnTo>
                  <a:pt x="1549520" y="6858000"/>
                </a:lnTo>
                <a:lnTo>
                  <a:pt x="1497891" y="6813278"/>
                </a:lnTo>
                <a:cubicBezTo>
                  <a:pt x="577705" y="5976931"/>
                  <a:pt x="0" y="4770431"/>
                  <a:pt x="0" y="3429000"/>
                </a:cubicBezTo>
                <a:cubicBezTo>
                  <a:pt x="0" y="2087569"/>
                  <a:pt x="577705" y="881069"/>
                  <a:pt x="1497891" y="44723"/>
                </a:cubicBez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eaLnBrk="1" fontAlgn="base" latinLnBrk="0" hangingPunct="1">
              <a:lnSpc>
                <a:spcPct val="100000"/>
              </a:lnSpc>
              <a:spcBef>
                <a:spcPct val="0"/>
              </a:spcBef>
              <a:spcAft>
                <a:spcPct val="0"/>
              </a:spcAft>
              <a:buClrTx/>
              <a:buSzTx/>
              <a:buFontTx/>
              <a:buNone/>
              <a:tabLst/>
              <a:defRPr/>
            </a:pPr>
            <a:endParaRPr kumimoji="0" lang="en-US" sz="1400" b="0" i="0" u="none" strike="noStrike" kern="0" cap="none" spc="0" normalizeH="0" baseline="0" noProof="0">
              <a:ln>
                <a:noFill/>
              </a:ln>
              <a:solidFill>
                <a:srgbClr val="FFFFFF"/>
              </a:solidFill>
              <a:effectLst/>
              <a:uLnTx/>
              <a:uFillTx/>
              <a:cs typeface="Segoe UI" pitchFamily="34" charset="0"/>
            </a:endParaRPr>
          </a:p>
        </p:txBody>
      </p:sp>
      <p:sp>
        <p:nvSpPr>
          <p:cNvPr id="21" name="Freeform: Shape 20">
            <a:extLst>
              <a:ext uri="{FF2B5EF4-FFF2-40B4-BE49-F238E27FC236}">
                <a16:creationId xmlns:a16="http://schemas.microsoft.com/office/drawing/2014/main" id="{6735B928-5423-3074-CEAD-9A4EF735ADDC}"/>
              </a:ext>
            </a:extLst>
          </p:cNvPr>
          <p:cNvSpPr/>
          <p:nvPr userDrawn="1"/>
        </p:nvSpPr>
        <p:spPr>
          <a:xfrm>
            <a:off x="2438400" y="0"/>
            <a:ext cx="7315200" cy="6858000"/>
          </a:xfrm>
          <a:custGeom>
            <a:avLst/>
            <a:gdLst>
              <a:gd name="connsiteX0" fmla="*/ 2383109 w 7315200"/>
              <a:gd name="connsiteY0" fmla="*/ 0 h 6858000"/>
              <a:gd name="connsiteX1" fmla="*/ 4932092 w 7315200"/>
              <a:gd name="connsiteY1" fmla="*/ 0 h 6858000"/>
              <a:gd name="connsiteX2" fmla="*/ 5081303 w 7315200"/>
              <a:gd name="connsiteY2" fmla="*/ 58832 h 6858000"/>
              <a:gd name="connsiteX3" fmla="*/ 7315200 w 7315200"/>
              <a:gd name="connsiteY3" fmla="*/ 3429000 h 6858000"/>
              <a:gd name="connsiteX4" fmla="*/ 5081303 w 7315200"/>
              <a:gd name="connsiteY4" fmla="*/ 6799168 h 6858000"/>
              <a:gd name="connsiteX5" fmla="*/ 4932091 w 7315200"/>
              <a:gd name="connsiteY5" fmla="*/ 6858000 h 6858000"/>
              <a:gd name="connsiteX6" fmla="*/ 2383109 w 7315200"/>
              <a:gd name="connsiteY6" fmla="*/ 6858000 h 6858000"/>
              <a:gd name="connsiteX7" fmla="*/ 2233897 w 7315200"/>
              <a:gd name="connsiteY7" fmla="*/ 6799168 h 6858000"/>
              <a:gd name="connsiteX8" fmla="*/ 0 w 7315200"/>
              <a:gd name="connsiteY8" fmla="*/ 3429000 h 6858000"/>
              <a:gd name="connsiteX9" fmla="*/ 2233897 w 7315200"/>
              <a:gd name="connsiteY9" fmla="*/ 588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15200" h="6858000">
                <a:moveTo>
                  <a:pt x="2383109" y="0"/>
                </a:moveTo>
                <a:lnTo>
                  <a:pt x="4932092" y="0"/>
                </a:lnTo>
                <a:lnTo>
                  <a:pt x="5081303" y="58832"/>
                </a:lnTo>
                <a:cubicBezTo>
                  <a:pt x="6394071" y="614086"/>
                  <a:pt x="7315200" y="1913972"/>
                  <a:pt x="7315200" y="3429000"/>
                </a:cubicBezTo>
                <a:cubicBezTo>
                  <a:pt x="7315200" y="4944028"/>
                  <a:pt x="6394071" y="6243914"/>
                  <a:pt x="5081303" y="6799168"/>
                </a:cubicBezTo>
                <a:lnTo>
                  <a:pt x="4932091" y="6858000"/>
                </a:lnTo>
                <a:lnTo>
                  <a:pt x="2383109" y="6858000"/>
                </a:lnTo>
                <a:lnTo>
                  <a:pt x="2233897" y="6799168"/>
                </a:lnTo>
                <a:cubicBezTo>
                  <a:pt x="921130" y="6243914"/>
                  <a:pt x="0" y="4944028"/>
                  <a:pt x="0" y="3429000"/>
                </a:cubicBezTo>
                <a:cubicBezTo>
                  <a:pt x="0" y="1913972"/>
                  <a:pt x="921130" y="614086"/>
                  <a:pt x="2233897" y="58832"/>
                </a:cubicBez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eaLnBrk="1" fontAlgn="base" latinLnBrk="0" hangingPunct="1">
              <a:lnSpc>
                <a:spcPct val="100000"/>
              </a:lnSpc>
              <a:spcBef>
                <a:spcPct val="0"/>
              </a:spcBef>
              <a:spcAft>
                <a:spcPct val="0"/>
              </a:spcAft>
              <a:buClrTx/>
              <a:buSzTx/>
              <a:buFontTx/>
              <a:buNone/>
              <a:tabLst/>
              <a:defRPr/>
            </a:pPr>
            <a:endParaRPr kumimoji="0" lang="en-US" sz="1400" b="0" i="0" u="none" strike="noStrike" kern="0" cap="none" spc="0" normalizeH="0" baseline="0" noProof="0">
              <a:ln>
                <a:noFill/>
              </a:ln>
              <a:solidFill>
                <a:srgbClr val="FFFFFF"/>
              </a:solidFill>
              <a:effectLst/>
              <a:uLnTx/>
              <a:uFillTx/>
              <a:cs typeface="Segoe UI" pitchFamily="34" charset="0"/>
            </a:endParaRPr>
          </a:p>
        </p:txBody>
      </p:sp>
    </p:spTree>
    <p:extLst>
      <p:ext uri="{BB962C8B-B14F-4D97-AF65-F5344CB8AC3E}">
        <p14:creationId xmlns:p14="http://schemas.microsoft.com/office/powerpoint/2010/main" val="1921538184"/>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2_Blank 12 Column">
    <p:bg>
      <p:bgPr>
        <a:solidFill>
          <a:srgbClr val="091F2C"/>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A905DDC9-E665-2F2D-C513-780A2611C950}"/>
              </a:ext>
            </a:extLst>
          </p:cNvPr>
          <p:cNvSpPr/>
          <p:nvPr userDrawn="1"/>
        </p:nvSpPr>
        <p:spPr>
          <a:xfrm>
            <a:off x="-4996" y="0"/>
            <a:ext cx="12196996" cy="6858000"/>
          </a:xfrm>
          <a:custGeom>
            <a:avLst/>
            <a:gdLst>
              <a:gd name="connsiteX0" fmla="*/ 0 w 12196996"/>
              <a:gd name="connsiteY0" fmla="*/ 0 h 6858000"/>
              <a:gd name="connsiteX1" fmla="*/ 12196996 w 12196996"/>
              <a:gd name="connsiteY1" fmla="*/ 0 h 6858000"/>
              <a:gd name="connsiteX2" fmla="*/ 12196996 w 12196996"/>
              <a:gd name="connsiteY2" fmla="*/ 3031430 h 6858000"/>
              <a:gd name="connsiteX3" fmla="*/ 12113398 w 12196996"/>
              <a:gd name="connsiteY3" fmla="*/ 3278496 h 6858000"/>
              <a:gd name="connsiteX4" fmla="*/ 8980410 w 12196996"/>
              <a:gd name="connsiteY4" fmla="*/ 6795812 h 6858000"/>
              <a:gd name="connsiteX5" fmla="*/ 8844502 w 12196996"/>
              <a:gd name="connsiteY5" fmla="*/ 6858000 h 6858000"/>
              <a:gd name="connsiteX6" fmla="*/ 3357493 w 12196996"/>
              <a:gd name="connsiteY6" fmla="*/ 6858000 h 6858000"/>
              <a:gd name="connsiteX7" fmla="*/ 3221585 w 12196996"/>
              <a:gd name="connsiteY7" fmla="*/ 6795812 h 6858000"/>
              <a:gd name="connsiteX8" fmla="*/ 88596 w 12196996"/>
              <a:gd name="connsiteY8" fmla="*/ 3278496 h 6858000"/>
              <a:gd name="connsiteX9" fmla="*/ 0 w 12196996"/>
              <a:gd name="connsiteY9" fmla="*/ 30166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6996" h="6858000">
                <a:moveTo>
                  <a:pt x="0" y="0"/>
                </a:moveTo>
                <a:lnTo>
                  <a:pt x="12196996" y="0"/>
                </a:lnTo>
                <a:lnTo>
                  <a:pt x="12196996" y="3031430"/>
                </a:lnTo>
                <a:lnTo>
                  <a:pt x="12113398" y="3278496"/>
                </a:lnTo>
                <a:cubicBezTo>
                  <a:pt x="11552530" y="4810299"/>
                  <a:pt x="10422969" y="6067969"/>
                  <a:pt x="8980410" y="6795812"/>
                </a:cubicBezTo>
                <a:lnTo>
                  <a:pt x="8844502" y="6858000"/>
                </a:lnTo>
                <a:lnTo>
                  <a:pt x="3357493" y="6858000"/>
                </a:lnTo>
                <a:lnTo>
                  <a:pt x="3221585" y="6795812"/>
                </a:lnTo>
                <a:cubicBezTo>
                  <a:pt x="1779026" y="6067969"/>
                  <a:pt x="649464" y="4810299"/>
                  <a:pt x="88596" y="3278496"/>
                </a:cubicBezTo>
                <a:lnTo>
                  <a:pt x="0" y="3016659"/>
                </a:ln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eaLnBrk="1" fontAlgn="base" latinLnBrk="0" hangingPunct="1">
              <a:lnSpc>
                <a:spcPct val="100000"/>
              </a:lnSpc>
              <a:spcBef>
                <a:spcPct val="0"/>
              </a:spcBef>
              <a:spcAft>
                <a:spcPct val="0"/>
              </a:spcAft>
              <a:buClrTx/>
              <a:buSzTx/>
              <a:buFontTx/>
              <a:buNone/>
              <a:tabLst/>
              <a:defRPr/>
            </a:pPr>
            <a:endParaRPr kumimoji="0" lang="en-US" sz="1400" b="0" i="0" u="none" strike="noStrike" kern="0" cap="none" spc="0" normalizeH="0" baseline="0" noProof="0">
              <a:ln>
                <a:noFill/>
              </a:ln>
              <a:solidFill>
                <a:srgbClr val="FFFFFF"/>
              </a:solidFill>
              <a:effectLst/>
              <a:uLnTx/>
              <a:uFillTx/>
              <a:cs typeface="Segoe UI" pitchFamily="34" charset="0"/>
            </a:endParaRPr>
          </a:p>
        </p:txBody>
      </p:sp>
      <p:sp>
        <p:nvSpPr>
          <p:cNvPr id="17" name="Freeform: Shape 16">
            <a:extLst>
              <a:ext uri="{FF2B5EF4-FFF2-40B4-BE49-F238E27FC236}">
                <a16:creationId xmlns:a16="http://schemas.microsoft.com/office/drawing/2014/main" id="{884B4680-0DA9-CE5E-BC31-98935A6AF2C2}"/>
              </a:ext>
            </a:extLst>
          </p:cNvPr>
          <p:cNvSpPr/>
          <p:nvPr userDrawn="1"/>
        </p:nvSpPr>
        <p:spPr>
          <a:xfrm>
            <a:off x="609600" y="0"/>
            <a:ext cx="10972800" cy="6564086"/>
          </a:xfrm>
          <a:custGeom>
            <a:avLst/>
            <a:gdLst>
              <a:gd name="connsiteX0" fmla="*/ 106461 w 10972800"/>
              <a:gd name="connsiteY0" fmla="*/ 0 h 6564086"/>
              <a:gd name="connsiteX1" fmla="*/ 10866339 w 10972800"/>
              <a:gd name="connsiteY1" fmla="*/ 0 h 6564086"/>
              <a:gd name="connsiteX2" fmla="*/ 10909584 w 10972800"/>
              <a:gd name="connsiteY2" fmla="*/ 242161 h 6564086"/>
              <a:gd name="connsiteX3" fmla="*/ 10972800 w 10972800"/>
              <a:gd name="connsiteY3" fmla="*/ 1077686 h 6564086"/>
              <a:gd name="connsiteX4" fmla="*/ 5486400 w 10972800"/>
              <a:gd name="connsiteY4" fmla="*/ 6564086 h 6564086"/>
              <a:gd name="connsiteX5" fmla="*/ 0 w 10972800"/>
              <a:gd name="connsiteY5" fmla="*/ 1077686 h 6564086"/>
              <a:gd name="connsiteX6" fmla="*/ 63216 w 10972800"/>
              <a:gd name="connsiteY6" fmla="*/ 242161 h 6564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72800" h="6564086">
                <a:moveTo>
                  <a:pt x="106461" y="0"/>
                </a:moveTo>
                <a:lnTo>
                  <a:pt x="10866339" y="0"/>
                </a:lnTo>
                <a:lnTo>
                  <a:pt x="10909584" y="242161"/>
                </a:lnTo>
                <a:cubicBezTo>
                  <a:pt x="10951211" y="514593"/>
                  <a:pt x="10972800" y="793618"/>
                  <a:pt x="10972800" y="1077686"/>
                </a:cubicBezTo>
                <a:cubicBezTo>
                  <a:pt x="10972800" y="4107741"/>
                  <a:pt x="8516455" y="6564086"/>
                  <a:pt x="5486400" y="6564086"/>
                </a:cubicBezTo>
                <a:cubicBezTo>
                  <a:pt x="2456345" y="6564086"/>
                  <a:pt x="0" y="4107741"/>
                  <a:pt x="0" y="1077686"/>
                </a:cubicBezTo>
                <a:cubicBezTo>
                  <a:pt x="0" y="793618"/>
                  <a:pt x="21589" y="514593"/>
                  <a:pt x="63216" y="242161"/>
                </a:cubicBez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eaLnBrk="1" fontAlgn="base" latinLnBrk="0" hangingPunct="1">
              <a:lnSpc>
                <a:spcPct val="100000"/>
              </a:lnSpc>
              <a:spcBef>
                <a:spcPct val="0"/>
              </a:spcBef>
              <a:spcAft>
                <a:spcPct val="0"/>
              </a:spcAft>
              <a:buClrTx/>
              <a:buSzTx/>
              <a:buFontTx/>
              <a:buNone/>
              <a:tabLst/>
              <a:defRPr/>
            </a:pPr>
            <a:endParaRPr kumimoji="0" lang="en-US" sz="1400" b="0" i="0" u="none" strike="noStrike" kern="0" cap="none" spc="0" normalizeH="0" baseline="0" noProof="0">
              <a:ln>
                <a:noFill/>
              </a:ln>
              <a:solidFill>
                <a:srgbClr val="FFFFFF"/>
              </a:solidFill>
              <a:effectLst/>
              <a:uLnTx/>
              <a:uFillTx/>
              <a:cs typeface="Segoe UI" pitchFamily="34" charset="0"/>
            </a:endParaRPr>
          </a:p>
        </p:txBody>
      </p:sp>
      <p:sp>
        <p:nvSpPr>
          <p:cNvPr id="19" name="Freeform: Shape 18">
            <a:extLst>
              <a:ext uri="{FF2B5EF4-FFF2-40B4-BE49-F238E27FC236}">
                <a16:creationId xmlns:a16="http://schemas.microsoft.com/office/drawing/2014/main" id="{E2EFC4B2-3AD9-22FF-0F0F-9BA41A44157D}"/>
              </a:ext>
            </a:extLst>
          </p:cNvPr>
          <p:cNvSpPr/>
          <p:nvPr userDrawn="1"/>
        </p:nvSpPr>
        <p:spPr>
          <a:xfrm>
            <a:off x="1524000" y="0"/>
            <a:ext cx="9144000" cy="5649686"/>
          </a:xfrm>
          <a:custGeom>
            <a:avLst/>
            <a:gdLst>
              <a:gd name="connsiteX0" fmla="*/ 128954 w 9144000"/>
              <a:gd name="connsiteY0" fmla="*/ 0 h 5649686"/>
              <a:gd name="connsiteX1" fmla="*/ 9015047 w 9144000"/>
              <a:gd name="connsiteY1" fmla="*/ 0 h 5649686"/>
              <a:gd name="connsiteX2" fmla="*/ 9051113 w 9144000"/>
              <a:gd name="connsiteY2" fmla="*/ 156269 h 5649686"/>
              <a:gd name="connsiteX3" fmla="*/ 9144000 w 9144000"/>
              <a:gd name="connsiteY3" fmla="*/ 1077686 h 5649686"/>
              <a:gd name="connsiteX4" fmla="*/ 4572000 w 9144000"/>
              <a:gd name="connsiteY4" fmla="*/ 5649686 h 5649686"/>
              <a:gd name="connsiteX5" fmla="*/ 0 w 9144000"/>
              <a:gd name="connsiteY5" fmla="*/ 1077686 h 5649686"/>
              <a:gd name="connsiteX6" fmla="*/ 92887 w 9144000"/>
              <a:gd name="connsiteY6" fmla="*/ 156269 h 5649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5649686">
                <a:moveTo>
                  <a:pt x="128954" y="0"/>
                </a:moveTo>
                <a:lnTo>
                  <a:pt x="9015047" y="0"/>
                </a:lnTo>
                <a:lnTo>
                  <a:pt x="9051113" y="156269"/>
                </a:lnTo>
                <a:cubicBezTo>
                  <a:pt x="9112016" y="453895"/>
                  <a:pt x="9144000" y="762055"/>
                  <a:pt x="9144000" y="1077686"/>
                </a:cubicBezTo>
                <a:cubicBezTo>
                  <a:pt x="9144000" y="3602732"/>
                  <a:pt x="7097046" y="5649686"/>
                  <a:pt x="4572000" y="5649686"/>
                </a:cubicBezTo>
                <a:cubicBezTo>
                  <a:pt x="2046954" y="5649686"/>
                  <a:pt x="0" y="3602732"/>
                  <a:pt x="0" y="1077686"/>
                </a:cubicBezTo>
                <a:cubicBezTo>
                  <a:pt x="0" y="762055"/>
                  <a:pt x="31984" y="453895"/>
                  <a:pt x="92887" y="156269"/>
                </a:cubicBez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eaLnBrk="1" fontAlgn="base" latinLnBrk="0" hangingPunct="1">
              <a:lnSpc>
                <a:spcPct val="100000"/>
              </a:lnSpc>
              <a:spcBef>
                <a:spcPct val="0"/>
              </a:spcBef>
              <a:spcAft>
                <a:spcPct val="0"/>
              </a:spcAft>
              <a:buClrTx/>
              <a:buSzTx/>
              <a:buFontTx/>
              <a:buNone/>
              <a:tabLst/>
              <a:defRPr/>
            </a:pPr>
            <a:endParaRPr kumimoji="0" lang="en-US" sz="1400" b="0" i="0" u="none" strike="noStrike" kern="0" cap="none" spc="0" normalizeH="0" baseline="0" noProof="0">
              <a:ln>
                <a:noFill/>
              </a:ln>
              <a:solidFill>
                <a:srgbClr val="FFFFFF"/>
              </a:solidFill>
              <a:effectLst/>
              <a:uLnTx/>
              <a:uFillTx/>
              <a:cs typeface="Segoe UI" pitchFamily="34" charset="0"/>
            </a:endParaRPr>
          </a:p>
        </p:txBody>
      </p:sp>
      <p:sp>
        <p:nvSpPr>
          <p:cNvPr id="21" name="Freeform: Shape 20">
            <a:extLst>
              <a:ext uri="{FF2B5EF4-FFF2-40B4-BE49-F238E27FC236}">
                <a16:creationId xmlns:a16="http://schemas.microsoft.com/office/drawing/2014/main" id="{B810FD5B-CE8E-EEE6-A9F3-616D705A8AF7}"/>
              </a:ext>
            </a:extLst>
          </p:cNvPr>
          <p:cNvSpPr/>
          <p:nvPr userDrawn="1"/>
        </p:nvSpPr>
        <p:spPr>
          <a:xfrm>
            <a:off x="2438400" y="0"/>
            <a:ext cx="7315200" cy="4735286"/>
          </a:xfrm>
          <a:custGeom>
            <a:avLst/>
            <a:gdLst>
              <a:gd name="connsiteX0" fmla="*/ 161875 w 7315200"/>
              <a:gd name="connsiteY0" fmla="*/ 0 h 4735286"/>
              <a:gd name="connsiteX1" fmla="*/ 7153326 w 7315200"/>
              <a:gd name="connsiteY1" fmla="*/ 0 h 4735286"/>
              <a:gd name="connsiteX2" fmla="*/ 7240890 w 7315200"/>
              <a:gd name="connsiteY2" fmla="*/ 340552 h 4735286"/>
              <a:gd name="connsiteX3" fmla="*/ 7315200 w 7315200"/>
              <a:gd name="connsiteY3" fmla="*/ 1077686 h 4735286"/>
              <a:gd name="connsiteX4" fmla="*/ 3657600 w 7315200"/>
              <a:gd name="connsiteY4" fmla="*/ 4735286 h 4735286"/>
              <a:gd name="connsiteX5" fmla="*/ 0 w 7315200"/>
              <a:gd name="connsiteY5" fmla="*/ 1077686 h 4735286"/>
              <a:gd name="connsiteX6" fmla="*/ 74310 w 7315200"/>
              <a:gd name="connsiteY6" fmla="*/ 340552 h 4735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15200" h="4735286">
                <a:moveTo>
                  <a:pt x="161875" y="0"/>
                </a:moveTo>
                <a:lnTo>
                  <a:pt x="7153326" y="0"/>
                </a:lnTo>
                <a:lnTo>
                  <a:pt x="7240890" y="340552"/>
                </a:lnTo>
                <a:cubicBezTo>
                  <a:pt x="7289613" y="578653"/>
                  <a:pt x="7315200" y="825181"/>
                  <a:pt x="7315200" y="1077686"/>
                </a:cubicBezTo>
                <a:cubicBezTo>
                  <a:pt x="7315200" y="3097723"/>
                  <a:pt x="5677637" y="4735286"/>
                  <a:pt x="3657600" y="4735286"/>
                </a:cubicBezTo>
                <a:cubicBezTo>
                  <a:pt x="1637563" y="4735286"/>
                  <a:pt x="0" y="3097723"/>
                  <a:pt x="0" y="1077686"/>
                </a:cubicBezTo>
                <a:cubicBezTo>
                  <a:pt x="0" y="825181"/>
                  <a:pt x="25587" y="578653"/>
                  <a:pt x="74310" y="340552"/>
                </a:cubicBez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eaLnBrk="1" fontAlgn="base" latinLnBrk="0" hangingPunct="1">
              <a:lnSpc>
                <a:spcPct val="100000"/>
              </a:lnSpc>
              <a:spcBef>
                <a:spcPct val="0"/>
              </a:spcBef>
              <a:spcAft>
                <a:spcPct val="0"/>
              </a:spcAft>
              <a:buClrTx/>
              <a:buSzTx/>
              <a:buFontTx/>
              <a:buNone/>
              <a:tabLst/>
              <a:defRPr/>
            </a:pPr>
            <a:endParaRPr kumimoji="0" lang="en-US" sz="1400" b="0" i="0" u="none" strike="noStrike" kern="0" cap="none" spc="0" normalizeH="0" baseline="0" noProof="0">
              <a:ln>
                <a:noFill/>
              </a:ln>
              <a:solidFill>
                <a:srgbClr val="FFFFFF"/>
              </a:solidFill>
              <a:effectLst/>
              <a:uLnTx/>
              <a:uFillTx/>
              <a:cs typeface="Segoe UI" pitchFamily="34" charset="0"/>
            </a:endParaRPr>
          </a:p>
        </p:txBody>
      </p:sp>
    </p:spTree>
    <p:extLst>
      <p:ext uri="{BB962C8B-B14F-4D97-AF65-F5344CB8AC3E}">
        <p14:creationId xmlns:p14="http://schemas.microsoft.com/office/powerpoint/2010/main" val="156998707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18_ Title">
    <p:bg>
      <p:bgPr>
        <a:solidFill>
          <a:srgbClr val="091F2C"/>
        </a:solidFill>
        <a:effectLst/>
      </p:bgPr>
    </p:bg>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7B8C2393-E7EC-F0D8-50BE-57F549867092}"/>
              </a:ext>
            </a:extLst>
          </p:cNvPr>
          <p:cNvSpPr/>
          <p:nvPr userDrawn="1"/>
        </p:nvSpPr>
        <p:spPr bwMode="auto">
          <a:xfrm>
            <a:off x="3651544" y="4303487"/>
            <a:ext cx="4912489" cy="2543352"/>
          </a:xfrm>
          <a:custGeom>
            <a:avLst/>
            <a:gdLst>
              <a:gd name="connsiteX0" fmla="*/ 1276007 w 2552014"/>
              <a:gd name="connsiteY0" fmla="*/ 0 h 1350260"/>
              <a:gd name="connsiteX1" fmla="*/ 2552014 w 2552014"/>
              <a:gd name="connsiteY1" fmla="*/ 1276007 h 1350260"/>
              <a:gd name="connsiteX2" fmla="*/ 2548265 w 2552014"/>
              <a:gd name="connsiteY2" fmla="*/ 1350260 h 1350260"/>
              <a:gd name="connsiteX3" fmla="*/ 3750 w 2552014"/>
              <a:gd name="connsiteY3" fmla="*/ 1350260 h 1350260"/>
              <a:gd name="connsiteX4" fmla="*/ 0 w 2552014"/>
              <a:gd name="connsiteY4" fmla="*/ 1276007 h 1350260"/>
              <a:gd name="connsiteX5" fmla="*/ 1276007 w 2552014"/>
              <a:gd name="connsiteY5" fmla="*/ 0 h 135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2014" h="1350260">
                <a:moveTo>
                  <a:pt x="1276007" y="0"/>
                </a:moveTo>
                <a:cubicBezTo>
                  <a:pt x="1980726" y="0"/>
                  <a:pt x="2552014" y="571288"/>
                  <a:pt x="2552014" y="1276007"/>
                </a:cubicBezTo>
                <a:lnTo>
                  <a:pt x="2548265" y="1350260"/>
                </a:lnTo>
                <a:lnTo>
                  <a:pt x="3750" y="1350260"/>
                </a:lnTo>
                <a:lnTo>
                  <a:pt x="0" y="1276007"/>
                </a:lnTo>
                <a:cubicBezTo>
                  <a:pt x="0" y="571288"/>
                  <a:pt x="571288" y="0"/>
                  <a:pt x="1276007" y="0"/>
                </a:cubicBez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R="0" lvl="0" indent="0" algn="ctr" defTabSz="932472" fontAlgn="base">
              <a:lnSpc>
                <a:spcPct val="100000"/>
              </a:lnSpc>
              <a:spcBef>
                <a:spcPct val="0"/>
              </a:spcBef>
              <a:spcAft>
                <a:spcPct val="0"/>
              </a:spcAft>
              <a:buClrTx/>
              <a:buSzTx/>
              <a:buFontTx/>
              <a:buNone/>
              <a:tabLst/>
            </a:pPr>
            <a:endParaRPr kumimoji="0" lang="en-US" sz="1400" b="0" i="0" u="none" strike="noStrike" kern="0" cap="none" spc="0" normalizeH="0" baseline="0" err="1">
              <a:ln>
                <a:noFill/>
              </a:ln>
              <a:solidFill>
                <a:srgbClr val="FFFFFF"/>
              </a:solidFill>
              <a:effectLst/>
              <a:uLnTx/>
              <a:uFillTx/>
              <a:cs typeface="Segoe UI" pitchFamily="34" charset="0"/>
            </a:endParaRPr>
          </a:p>
        </p:txBody>
      </p:sp>
      <p:sp>
        <p:nvSpPr>
          <p:cNvPr id="4" name="Freeform: Shape 3">
            <a:extLst>
              <a:ext uri="{FF2B5EF4-FFF2-40B4-BE49-F238E27FC236}">
                <a16:creationId xmlns:a16="http://schemas.microsoft.com/office/drawing/2014/main" id="{A90545DA-8AB0-812C-F159-39579C86D598}"/>
              </a:ext>
            </a:extLst>
          </p:cNvPr>
          <p:cNvSpPr/>
          <p:nvPr userDrawn="1"/>
        </p:nvSpPr>
        <p:spPr bwMode="auto">
          <a:xfrm>
            <a:off x="4175780" y="4826865"/>
            <a:ext cx="3867615" cy="2019973"/>
          </a:xfrm>
          <a:custGeom>
            <a:avLst/>
            <a:gdLst>
              <a:gd name="connsiteX0" fmla="*/ 1276007 w 2552014"/>
              <a:gd name="connsiteY0" fmla="*/ 0 h 1350260"/>
              <a:gd name="connsiteX1" fmla="*/ 2552014 w 2552014"/>
              <a:gd name="connsiteY1" fmla="*/ 1276007 h 1350260"/>
              <a:gd name="connsiteX2" fmla="*/ 2548265 w 2552014"/>
              <a:gd name="connsiteY2" fmla="*/ 1350260 h 1350260"/>
              <a:gd name="connsiteX3" fmla="*/ 3750 w 2552014"/>
              <a:gd name="connsiteY3" fmla="*/ 1350260 h 1350260"/>
              <a:gd name="connsiteX4" fmla="*/ 0 w 2552014"/>
              <a:gd name="connsiteY4" fmla="*/ 1276007 h 1350260"/>
              <a:gd name="connsiteX5" fmla="*/ 1276007 w 2552014"/>
              <a:gd name="connsiteY5" fmla="*/ 0 h 135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2014" h="1350260">
                <a:moveTo>
                  <a:pt x="1276007" y="0"/>
                </a:moveTo>
                <a:cubicBezTo>
                  <a:pt x="1980726" y="0"/>
                  <a:pt x="2552014" y="571288"/>
                  <a:pt x="2552014" y="1276007"/>
                </a:cubicBezTo>
                <a:lnTo>
                  <a:pt x="2548265" y="1350260"/>
                </a:lnTo>
                <a:lnTo>
                  <a:pt x="3750" y="1350260"/>
                </a:lnTo>
                <a:lnTo>
                  <a:pt x="0" y="1276007"/>
                </a:lnTo>
                <a:cubicBezTo>
                  <a:pt x="0" y="571288"/>
                  <a:pt x="571288" y="0"/>
                  <a:pt x="1276007" y="0"/>
                </a:cubicBez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R="0" lvl="0" indent="0" algn="ctr" defTabSz="932472" fontAlgn="base">
              <a:lnSpc>
                <a:spcPct val="100000"/>
              </a:lnSpc>
              <a:spcBef>
                <a:spcPct val="0"/>
              </a:spcBef>
              <a:spcAft>
                <a:spcPct val="0"/>
              </a:spcAft>
              <a:buClrTx/>
              <a:buSzTx/>
              <a:buFontTx/>
              <a:buNone/>
              <a:tabLst/>
            </a:pPr>
            <a:endParaRPr kumimoji="0" lang="en-US" sz="1400" b="0" i="0" u="none" strike="noStrike" kern="0" cap="none" spc="0" normalizeH="0" baseline="0" err="1">
              <a:ln>
                <a:noFill/>
              </a:ln>
              <a:solidFill>
                <a:srgbClr val="FFFFFF"/>
              </a:solidFill>
              <a:effectLst/>
              <a:uLnTx/>
              <a:uFillTx/>
              <a:cs typeface="Segoe UI" pitchFamily="34" charset="0"/>
            </a:endParaRPr>
          </a:p>
        </p:txBody>
      </p:sp>
      <p:sp>
        <p:nvSpPr>
          <p:cNvPr id="14" name="Freeform: Shape 13">
            <a:extLst>
              <a:ext uri="{FF2B5EF4-FFF2-40B4-BE49-F238E27FC236}">
                <a16:creationId xmlns:a16="http://schemas.microsoft.com/office/drawing/2014/main" id="{0E3B7572-F08A-5B1F-78F9-DC1B8A8D057B}"/>
              </a:ext>
            </a:extLst>
          </p:cNvPr>
          <p:cNvSpPr/>
          <p:nvPr userDrawn="1"/>
        </p:nvSpPr>
        <p:spPr bwMode="auto">
          <a:xfrm>
            <a:off x="4837018" y="5486519"/>
            <a:ext cx="2562426" cy="1371481"/>
          </a:xfrm>
          <a:custGeom>
            <a:avLst/>
            <a:gdLst>
              <a:gd name="connsiteX0" fmla="*/ 1276007 w 2552014"/>
              <a:gd name="connsiteY0" fmla="*/ 0 h 1350260"/>
              <a:gd name="connsiteX1" fmla="*/ 2552014 w 2552014"/>
              <a:gd name="connsiteY1" fmla="*/ 1276007 h 1350260"/>
              <a:gd name="connsiteX2" fmla="*/ 2548265 w 2552014"/>
              <a:gd name="connsiteY2" fmla="*/ 1350260 h 1350260"/>
              <a:gd name="connsiteX3" fmla="*/ 3750 w 2552014"/>
              <a:gd name="connsiteY3" fmla="*/ 1350260 h 1350260"/>
              <a:gd name="connsiteX4" fmla="*/ 0 w 2552014"/>
              <a:gd name="connsiteY4" fmla="*/ 1276007 h 1350260"/>
              <a:gd name="connsiteX5" fmla="*/ 1276007 w 2552014"/>
              <a:gd name="connsiteY5" fmla="*/ 0 h 135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2014" h="1350260">
                <a:moveTo>
                  <a:pt x="1276007" y="0"/>
                </a:moveTo>
                <a:cubicBezTo>
                  <a:pt x="1980726" y="0"/>
                  <a:pt x="2552014" y="571288"/>
                  <a:pt x="2552014" y="1276007"/>
                </a:cubicBezTo>
                <a:lnTo>
                  <a:pt x="2548265" y="1350260"/>
                </a:lnTo>
                <a:lnTo>
                  <a:pt x="3750" y="1350260"/>
                </a:lnTo>
                <a:lnTo>
                  <a:pt x="0" y="1276007"/>
                </a:lnTo>
                <a:cubicBezTo>
                  <a:pt x="0" y="571288"/>
                  <a:pt x="571288" y="0"/>
                  <a:pt x="1276007" y="0"/>
                </a:cubicBezTo>
                <a:close/>
              </a:path>
            </a:pathLst>
          </a:custGeom>
          <a:gradFill flip="none" rotWithShape="1">
            <a:gsLst>
              <a:gs pos="0">
                <a:srgbClr val="3A4953">
                  <a:lumMod val="100000"/>
                  <a:alpha val="40000"/>
                </a:srgbClr>
              </a:gs>
              <a:gs pos="100000">
                <a:srgbClr val="3A4953">
                  <a:alpha val="0"/>
                </a:srgbClr>
              </a:gs>
            </a:gsLst>
            <a:path path="circle">
              <a:fillToRect l="100000" t="100000"/>
            </a:path>
            <a:tileRect r="-100000" b="-100000"/>
          </a:gradFill>
          <a:ln w="6350" cap="flat" cmpd="sng" algn="ctr">
            <a:noFill/>
            <a:prstDash val="solid"/>
            <a:miter lim="800000"/>
            <a:headEnd type="none" w="med" len="med"/>
            <a:tailEnd type="none" w="med" len="med"/>
          </a:ln>
          <a:effectLst>
            <a:outerShdw blurRad="139700" dist="63500" dir="2700000" algn="ctr" rotWithShape="0">
              <a:sysClr val="windowText" lastClr="000000">
                <a:alpha val="20000"/>
              </a:sys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R="0" lvl="0" indent="0" algn="ctr" defTabSz="932472" fontAlgn="base">
              <a:lnSpc>
                <a:spcPct val="100000"/>
              </a:lnSpc>
              <a:spcBef>
                <a:spcPct val="0"/>
              </a:spcBef>
              <a:spcAft>
                <a:spcPct val="0"/>
              </a:spcAft>
              <a:buClrTx/>
              <a:buSzTx/>
              <a:buFontTx/>
              <a:buNone/>
              <a:tabLst/>
            </a:pPr>
            <a:endParaRPr kumimoji="0" lang="en-US" sz="1400" b="0" i="0" u="none" strike="noStrike" kern="0" cap="none" spc="0" normalizeH="0" baseline="0" err="1">
              <a:ln>
                <a:noFill/>
              </a:ln>
              <a:solidFill>
                <a:srgbClr val="FFFFFF"/>
              </a:solidFill>
              <a:effectLst/>
              <a:uLnTx/>
              <a:uFillTx/>
              <a:cs typeface="Segoe UI" pitchFamily="34" charset="0"/>
            </a:endParaRPr>
          </a:p>
        </p:txBody>
      </p:sp>
    </p:spTree>
    <p:extLst>
      <p:ext uri="{BB962C8B-B14F-4D97-AF65-F5344CB8AC3E}">
        <p14:creationId xmlns:p14="http://schemas.microsoft.com/office/powerpoint/2010/main" val="41159581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97.xml><?xml version="1.0" encoding="utf-8"?>
<p:sldLayout xmlns:a="http://schemas.openxmlformats.org/drawingml/2006/main" xmlns:r="http://schemas.openxmlformats.org/officeDocument/2006/relationships" xmlns:p="http://schemas.openxmlformats.org/presentationml/2006/main" userDrawn="1">
  <p:cSld name="3_Blank_1">
    <p:bg>
      <p:bgPr>
        <a:solidFill>
          <a:srgbClr val="F2F2F7"/>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86332697"/>
      </p:ext>
    </p:extLst>
  </p:cSld>
  <p:clrMapOvr>
    <a:masterClrMapping/>
  </p:clrMapOvr>
  <p:transition>
    <p:fade/>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p:cSld name="Demo slide">
    <p:bg>
      <p:bgPr>
        <a:solidFill>
          <a:schemeClr val="bg2"/>
        </a:solidFill>
        <a:effectLst/>
      </p:bgPr>
    </p:bg>
    <p:spTree>
      <p:nvGrpSpPr>
        <p:cNvPr id="1" name=""/>
        <p:cNvGrpSpPr/>
        <p:nvPr/>
      </p:nvGrpSpPr>
      <p:grpSpPr>
        <a:xfrm>
          <a:off x="0" y="0"/>
          <a:ext cx="0" cy="0"/>
          <a:chOff x="0" y="0"/>
          <a:chExt cx="0" cy="0"/>
        </a:xfrm>
      </p:grpSpPr>
      <p:pic>
        <p:nvPicPr>
          <p:cNvPr id="8" name="Picture 7" descr="A close up of a circular object&#10;&#10;AI-generated content may be incorrect.">
            <a:extLst>
              <a:ext uri="{FF2B5EF4-FFF2-40B4-BE49-F238E27FC236}">
                <a16:creationId xmlns:a16="http://schemas.microsoft.com/office/drawing/2014/main" id="{004046E4-11B5-B5E9-84F0-ECD5D527B91C}"/>
              </a:ext>
            </a:extLst>
          </p:cNvPr>
          <p:cNvPicPr>
            <a:picLocks noChangeAspect="1"/>
          </p:cNvPicPr>
          <p:nvPr userDrawn="1"/>
        </p:nvPicPr>
        <p:blipFill>
          <a:blip r:embed="rId2"/>
          <a:stretch>
            <a:fillRect/>
          </a:stretch>
        </p:blipFill>
        <p:spPr>
          <a:xfrm>
            <a:off x="3009" y="0"/>
            <a:ext cx="12185982" cy="6858000"/>
          </a:xfrm>
          <a:prstGeom prst="rect">
            <a:avLst/>
          </a:prstGeom>
        </p:spPr>
      </p:pic>
      <p:sp>
        <p:nvSpPr>
          <p:cNvPr id="2" name="Title 1"/>
          <p:cNvSpPr>
            <a:spLocks noGrp="1"/>
          </p:cNvSpPr>
          <p:nvPr>
            <p:ph type="title" hasCustomPrompt="1"/>
          </p:nvPr>
        </p:nvSpPr>
        <p:spPr>
          <a:xfrm>
            <a:off x="585216" y="2977823"/>
            <a:ext cx="64008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0E4987"/>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774119"/>
            <a:ext cx="6400800" cy="307777"/>
          </a:xfrm>
          <a:noFill/>
        </p:spPr>
        <p:txBody>
          <a:bodyPr lIns="0" tIns="0" rIns="0" bIns="0">
            <a:spAutoFit/>
          </a:bodyPr>
          <a:lstStyle>
            <a:lvl1pPr marL="0" indent="0">
              <a:spcBef>
                <a:spcPts val="0"/>
              </a:spcBef>
              <a:spcAft>
                <a:spcPts val="600"/>
              </a:spcAft>
              <a:buFont typeface="Arial" panose="020B0604020202020204" pitchFamily="34" charset="0"/>
              <a:buNone/>
              <a:defRPr sz="2000" spc="0" baseline="0">
                <a:solidFill>
                  <a:schemeClr val="bg1"/>
                </a:solidFill>
                <a:latin typeface="+mn-lt"/>
              </a:defRPr>
            </a:lvl1pPr>
          </a:lstStyle>
          <a:p>
            <a:pPr lvl="0"/>
            <a:r>
              <a:rPr lang="en-US"/>
              <a:t>Speaker name</a:t>
            </a:r>
          </a:p>
        </p:txBody>
      </p:sp>
    </p:spTree>
    <p:extLst>
      <p:ext uri="{BB962C8B-B14F-4D97-AF65-F5344CB8AC3E}">
        <p14:creationId xmlns:p14="http://schemas.microsoft.com/office/powerpoint/2010/main" val="300826741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9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9765C-2315-47FE-C3FC-4E4E943B43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8F28BA0-0F1F-3578-7936-5A03389257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3F73F1-FE2B-1FED-7859-6F119149F1FB}"/>
              </a:ext>
            </a:extLst>
          </p:cNvPr>
          <p:cNvSpPr>
            <a:spLocks noGrp="1"/>
          </p:cNvSpPr>
          <p:nvPr>
            <p:ph type="dt" sz="half" idx="10"/>
          </p:nvPr>
        </p:nvSpPr>
        <p:spPr/>
        <p:txBody>
          <a:bodyPr/>
          <a:lstStyle/>
          <a:p>
            <a:fld id="{5AF9E250-08E6-4C18-B86D-939775776DF1}" type="datetimeFigureOut">
              <a:rPr lang="en-US" smtClean="0"/>
              <a:t>6/12/2026</a:t>
            </a:fld>
            <a:endParaRPr lang="en-US"/>
          </a:p>
        </p:txBody>
      </p:sp>
      <p:sp>
        <p:nvSpPr>
          <p:cNvPr id="5" name="Footer Placeholder 4">
            <a:extLst>
              <a:ext uri="{FF2B5EF4-FFF2-40B4-BE49-F238E27FC236}">
                <a16:creationId xmlns:a16="http://schemas.microsoft.com/office/drawing/2014/main" id="{A9751C58-4D73-33FB-BF00-6F0286BD82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4A241E-C1B7-4ED4-9105-12AEC3A624FD}"/>
              </a:ext>
            </a:extLst>
          </p:cNvPr>
          <p:cNvSpPr>
            <a:spLocks noGrp="1"/>
          </p:cNvSpPr>
          <p:nvPr>
            <p:ph type="sldNum" sz="quarter" idx="12"/>
          </p:nvPr>
        </p:nvSpPr>
        <p:spPr/>
        <p:txBody>
          <a:bodyPr/>
          <a:lstStyle/>
          <a:p>
            <a:fld id="{045BF286-24BF-43DD-BC69-73E09C84B6F3}" type="slidenum">
              <a:rPr lang="en-US" smtClean="0"/>
              <a:t>‹#›</a:t>
            </a:fld>
            <a:endParaRPr lang="en-US"/>
          </a:p>
        </p:txBody>
      </p:sp>
    </p:spTree>
    <p:extLst>
      <p:ext uri="{BB962C8B-B14F-4D97-AF65-F5344CB8AC3E}">
        <p14:creationId xmlns:p14="http://schemas.microsoft.com/office/powerpoint/2010/main" val="766383187"/>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B6D6238-0A0C-B1C7-B4C6-B7F855D9C0E0}"/>
              </a:ext>
            </a:extLst>
          </p:cNvPr>
          <p:cNvSpPr>
            <a:spLocks noGrp="1"/>
          </p:cNvSpPr>
          <p:nvPr>
            <p:ph type="dt" sz="half" idx="10"/>
          </p:nvPr>
        </p:nvSpPr>
        <p:spPr/>
        <p:txBody>
          <a:bodyPr/>
          <a:lstStyle/>
          <a:p>
            <a:fld id="{D6EC6B77-0869-2C42-A109-5555704D3106}" type="datetimeFigureOut">
              <a:rPr lang="en-US" smtClean="0"/>
              <a:t>6/12/2026</a:t>
            </a:fld>
            <a:endParaRPr lang="en-US"/>
          </a:p>
        </p:txBody>
      </p:sp>
      <p:sp>
        <p:nvSpPr>
          <p:cNvPr id="5" name="Footer Placeholder 4">
            <a:extLst>
              <a:ext uri="{FF2B5EF4-FFF2-40B4-BE49-F238E27FC236}">
                <a16:creationId xmlns:a16="http://schemas.microsoft.com/office/drawing/2014/main" id="{F5D16E16-6901-E9A9-FA80-1E1E9D47ED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9D21B9-D1A1-8497-D5FC-32B525B02601}"/>
              </a:ext>
            </a:extLst>
          </p:cNvPr>
          <p:cNvSpPr>
            <a:spLocks noGrp="1"/>
          </p:cNvSpPr>
          <p:nvPr>
            <p:ph type="sldNum" sz="quarter" idx="12"/>
          </p:nvPr>
        </p:nvSpPr>
        <p:spPr/>
        <p:txBody>
          <a:bodyPr/>
          <a:lstStyle/>
          <a:p>
            <a:fld id="{26221BD0-C680-924B-9B9D-C103696F181B}" type="slidenum">
              <a:rPr lang="en-US" smtClean="0"/>
              <a:t>‹#›</a:t>
            </a:fld>
            <a:endParaRPr lang="en-US"/>
          </a:p>
        </p:txBody>
      </p:sp>
      <p:sp>
        <p:nvSpPr>
          <p:cNvPr id="8" name="Picture Placeholder 7">
            <a:extLst>
              <a:ext uri="{FF2B5EF4-FFF2-40B4-BE49-F238E27FC236}">
                <a16:creationId xmlns:a16="http://schemas.microsoft.com/office/drawing/2014/main" id="{6EA7A2E3-048E-0DD7-7A98-AAFDE0BF41D2}"/>
              </a:ext>
            </a:extLst>
          </p:cNvPr>
          <p:cNvSpPr>
            <a:spLocks noGrp="1"/>
          </p:cNvSpPr>
          <p:nvPr>
            <p:ph type="pic" sz="quarter" idx="13" hasCustomPrompt="1"/>
          </p:nvPr>
        </p:nvSpPr>
        <p:spPr>
          <a:xfrm>
            <a:off x="628650" y="2923402"/>
            <a:ext cx="1828800" cy="553998"/>
          </a:xfrm>
        </p:spPr>
        <p:txBody>
          <a:bodyPr anchor="ctr"/>
          <a:lstStyle>
            <a:lvl1pPr marL="0" indent="0" algn="ctr">
              <a:buFontTx/>
              <a:buNone/>
              <a:defRPr/>
            </a:lvl1pPr>
          </a:lstStyle>
          <a:p>
            <a:r>
              <a:rPr lang="en-US"/>
              <a:t>logo</a:t>
            </a:r>
          </a:p>
        </p:txBody>
      </p:sp>
      <p:sp>
        <p:nvSpPr>
          <p:cNvPr id="9" name="Picture Placeholder 7">
            <a:extLst>
              <a:ext uri="{FF2B5EF4-FFF2-40B4-BE49-F238E27FC236}">
                <a16:creationId xmlns:a16="http://schemas.microsoft.com/office/drawing/2014/main" id="{FD98946E-9C53-F450-A9EB-30D40A9086EA}"/>
              </a:ext>
            </a:extLst>
          </p:cNvPr>
          <p:cNvSpPr>
            <a:spLocks noGrp="1"/>
          </p:cNvSpPr>
          <p:nvPr>
            <p:ph type="pic" sz="quarter" idx="14" hasCustomPrompt="1"/>
          </p:nvPr>
        </p:nvSpPr>
        <p:spPr>
          <a:xfrm>
            <a:off x="2453054" y="2923402"/>
            <a:ext cx="1828800" cy="553998"/>
          </a:xfrm>
        </p:spPr>
        <p:txBody>
          <a:bodyPr anchor="ctr"/>
          <a:lstStyle>
            <a:lvl1pPr marL="0" indent="0" algn="ctr">
              <a:buFontTx/>
              <a:buNone/>
              <a:defRPr/>
            </a:lvl1pPr>
          </a:lstStyle>
          <a:p>
            <a:r>
              <a:rPr lang="en-US"/>
              <a:t>logo</a:t>
            </a:r>
          </a:p>
        </p:txBody>
      </p:sp>
      <p:sp>
        <p:nvSpPr>
          <p:cNvPr id="10" name="Picture Placeholder 7">
            <a:extLst>
              <a:ext uri="{FF2B5EF4-FFF2-40B4-BE49-F238E27FC236}">
                <a16:creationId xmlns:a16="http://schemas.microsoft.com/office/drawing/2014/main" id="{F9E4F941-2208-CAD1-8D43-C09995BFAF06}"/>
              </a:ext>
            </a:extLst>
          </p:cNvPr>
          <p:cNvSpPr>
            <a:spLocks noGrp="1"/>
          </p:cNvSpPr>
          <p:nvPr>
            <p:ph type="pic" sz="quarter" idx="15" hasCustomPrompt="1"/>
          </p:nvPr>
        </p:nvSpPr>
        <p:spPr>
          <a:xfrm>
            <a:off x="4277458" y="2923402"/>
            <a:ext cx="1828800" cy="553998"/>
          </a:xfrm>
        </p:spPr>
        <p:txBody>
          <a:bodyPr anchor="ctr"/>
          <a:lstStyle>
            <a:lvl1pPr marL="0" indent="0" algn="ctr">
              <a:buFontTx/>
              <a:buNone/>
              <a:defRPr/>
            </a:lvl1pPr>
          </a:lstStyle>
          <a:p>
            <a:r>
              <a:rPr lang="en-US"/>
              <a:t>logo</a:t>
            </a:r>
          </a:p>
        </p:txBody>
      </p:sp>
      <p:sp>
        <p:nvSpPr>
          <p:cNvPr id="11" name="Picture Placeholder 7">
            <a:extLst>
              <a:ext uri="{FF2B5EF4-FFF2-40B4-BE49-F238E27FC236}">
                <a16:creationId xmlns:a16="http://schemas.microsoft.com/office/drawing/2014/main" id="{51DAF0F5-4FCB-E7CB-0FEC-7E95569141BC}"/>
              </a:ext>
            </a:extLst>
          </p:cNvPr>
          <p:cNvSpPr>
            <a:spLocks noGrp="1"/>
          </p:cNvSpPr>
          <p:nvPr>
            <p:ph type="pic" sz="quarter" idx="16" hasCustomPrompt="1"/>
          </p:nvPr>
        </p:nvSpPr>
        <p:spPr>
          <a:xfrm>
            <a:off x="6101862" y="2923402"/>
            <a:ext cx="1828800" cy="553998"/>
          </a:xfrm>
        </p:spPr>
        <p:txBody>
          <a:bodyPr anchor="ctr"/>
          <a:lstStyle>
            <a:lvl1pPr marL="0" indent="0" algn="ctr">
              <a:buFontTx/>
              <a:buNone/>
              <a:defRPr/>
            </a:lvl1pPr>
          </a:lstStyle>
          <a:p>
            <a:r>
              <a:rPr lang="en-US"/>
              <a:t>logo</a:t>
            </a:r>
          </a:p>
        </p:txBody>
      </p:sp>
      <p:sp>
        <p:nvSpPr>
          <p:cNvPr id="12" name="Picture Placeholder 7">
            <a:extLst>
              <a:ext uri="{FF2B5EF4-FFF2-40B4-BE49-F238E27FC236}">
                <a16:creationId xmlns:a16="http://schemas.microsoft.com/office/drawing/2014/main" id="{1316D09C-2148-6723-BB8A-C695A2CE31AC}"/>
              </a:ext>
            </a:extLst>
          </p:cNvPr>
          <p:cNvSpPr>
            <a:spLocks noGrp="1"/>
          </p:cNvSpPr>
          <p:nvPr>
            <p:ph type="pic" sz="quarter" idx="17" hasCustomPrompt="1"/>
          </p:nvPr>
        </p:nvSpPr>
        <p:spPr>
          <a:xfrm>
            <a:off x="7926266" y="2923402"/>
            <a:ext cx="1828800" cy="553998"/>
          </a:xfrm>
        </p:spPr>
        <p:txBody>
          <a:bodyPr anchor="ctr"/>
          <a:lstStyle>
            <a:lvl1pPr marL="0" indent="0" algn="ctr">
              <a:buFontTx/>
              <a:buNone/>
              <a:defRPr/>
            </a:lvl1pPr>
          </a:lstStyle>
          <a:p>
            <a:r>
              <a:rPr lang="en-US"/>
              <a:t>logo</a:t>
            </a:r>
          </a:p>
        </p:txBody>
      </p:sp>
      <p:sp>
        <p:nvSpPr>
          <p:cNvPr id="13" name="Picture Placeholder 7">
            <a:extLst>
              <a:ext uri="{FF2B5EF4-FFF2-40B4-BE49-F238E27FC236}">
                <a16:creationId xmlns:a16="http://schemas.microsoft.com/office/drawing/2014/main" id="{895D6780-18DE-B9A4-F867-DDF4E9155D7F}"/>
              </a:ext>
            </a:extLst>
          </p:cNvPr>
          <p:cNvSpPr>
            <a:spLocks noGrp="1"/>
          </p:cNvSpPr>
          <p:nvPr>
            <p:ph type="pic" sz="quarter" idx="18" hasCustomPrompt="1"/>
          </p:nvPr>
        </p:nvSpPr>
        <p:spPr>
          <a:xfrm>
            <a:off x="9750668" y="2923402"/>
            <a:ext cx="1828800" cy="553998"/>
          </a:xfrm>
        </p:spPr>
        <p:txBody>
          <a:bodyPr anchor="ctr"/>
          <a:lstStyle>
            <a:lvl1pPr marL="0" indent="0" algn="ctr">
              <a:buFontTx/>
              <a:buNone/>
              <a:defRPr/>
            </a:lvl1pPr>
          </a:lstStyle>
          <a:p>
            <a:r>
              <a:rPr lang="en-US"/>
              <a:t>logo</a:t>
            </a:r>
          </a:p>
        </p:txBody>
      </p:sp>
      <p:sp>
        <p:nvSpPr>
          <p:cNvPr id="15" name="Picture Placeholder 7">
            <a:extLst>
              <a:ext uri="{FF2B5EF4-FFF2-40B4-BE49-F238E27FC236}">
                <a16:creationId xmlns:a16="http://schemas.microsoft.com/office/drawing/2014/main" id="{E60BA8C7-DB21-47B3-80B8-C14450341AE2}"/>
              </a:ext>
            </a:extLst>
          </p:cNvPr>
          <p:cNvSpPr>
            <a:spLocks noGrp="1"/>
          </p:cNvSpPr>
          <p:nvPr>
            <p:ph type="pic" sz="quarter" idx="19" hasCustomPrompt="1"/>
          </p:nvPr>
        </p:nvSpPr>
        <p:spPr>
          <a:xfrm>
            <a:off x="628650" y="4752202"/>
            <a:ext cx="1828800" cy="553998"/>
          </a:xfrm>
        </p:spPr>
        <p:txBody>
          <a:bodyPr anchor="ctr"/>
          <a:lstStyle>
            <a:lvl1pPr marL="0" indent="0" algn="ctr">
              <a:buFontTx/>
              <a:buNone/>
              <a:defRPr/>
            </a:lvl1pPr>
          </a:lstStyle>
          <a:p>
            <a:r>
              <a:rPr lang="en-US"/>
              <a:t>logo</a:t>
            </a:r>
          </a:p>
        </p:txBody>
      </p:sp>
      <p:sp>
        <p:nvSpPr>
          <p:cNvPr id="16" name="Picture Placeholder 7">
            <a:extLst>
              <a:ext uri="{FF2B5EF4-FFF2-40B4-BE49-F238E27FC236}">
                <a16:creationId xmlns:a16="http://schemas.microsoft.com/office/drawing/2014/main" id="{A9277D05-F402-0928-6507-BF618C92F1D2}"/>
              </a:ext>
            </a:extLst>
          </p:cNvPr>
          <p:cNvSpPr>
            <a:spLocks noGrp="1"/>
          </p:cNvSpPr>
          <p:nvPr>
            <p:ph type="pic" sz="quarter" idx="20" hasCustomPrompt="1"/>
          </p:nvPr>
        </p:nvSpPr>
        <p:spPr>
          <a:xfrm>
            <a:off x="2453054" y="4752202"/>
            <a:ext cx="1828800" cy="553998"/>
          </a:xfrm>
        </p:spPr>
        <p:txBody>
          <a:bodyPr anchor="ctr"/>
          <a:lstStyle>
            <a:lvl1pPr marL="0" indent="0" algn="ctr">
              <a:buFontTx/>
              <a:buNone/>
              <a:defRPr/>
            </a:lvl1pPr>
          </a:lstStyle>
          <a:p>
            <a:r>
              <a:rPr lang="en-US"/>
              <a:t>logo</a:t>
            </a:r>
          </a:p>
        </p:txBody>
      </p:sp>
      <p:sp>
        <p:nvSpPr>
          <p:cNvPr id="17" name="Picture Placeholder 7">
            <a:extLst>
              <a:ext uri="{FF2B5EF4-FFF2-40B4-BE49-F238E27FC236}">
                <a16:creationId xmlns:a16="http://schemas.microsoft.com/office/drawing/2014/main" id="{644E2AF2-1E47-86C8-55D3-88AE40286266}"/>
              </a:ext>
            </a:extLst>
          </p:cNvPr>
          <p:cNvSpPr>
            <a:spLocks noGrp="1"/>
          </p:cNvSpPr>
          <p:nvPr>
            <p:ph type="pic" sz="quarter" idx="21" hasCustomPrompt="1"/>
          </p:nvPr>
        </p:nvSpPr>
        <p:spPr>
          <a:xfrm>
            <a:off x="4277458" y="4752202"/>
            <a:ext cx="1828800" cy="553998"/>
          </a:xfrm>
        </p:spPr>
        <p:txBody>
          <a:bodyPr anchor="ctr"/>
          <a:lstStyle>
            <a:lvl1pPr marL="0" indent="0" algn="ctr">
              <a:buFontTx/>
              <a:buNone/>
              <a:defRPr/>
            </a:lvl1pPr>
          </a:lstStyle>
          <a:p>
            <a:r>
              <a:rPr lang="en-US"/>
              <a:t>logo</a:t>
            </a:r>
          </a:p>
        </p:txBody>
      </p:sp>
      <p:sp>
        <p:nvSpPr>
          <p:cNvPr id="18" name="Picture Placeholder 7">
            <a:extLst>
              <a:ext uri="{FF2B5EF4-FFF2-40B4-BE49-F238E27FC236}">
                <a16:creationId xmlns:a16="http://schemas.microsoft.com/office/drawing/2014/main" id="{76B60325-75B5-5363-86A6-96227582A5FE}"/>
              </a:ext>
            </a:extLst>
          </p:cNvPr>
          <p:cNvSpPr>
            <a:spLocks noGrp="1"/>
          </p:cNvSpPr>
          <p:nvPr>
            <p:ph type="pic" sz="quarter" idx="22" hasCustomPrompt="1"/>
          </p:nvPr>
        </p:nvSpPr>
        <p:spPr>
          <a:xfrm>
            <a:off x="6101862" y="4752202"/>
            <a:ext cx="1828800" cy="553998"/>
          </a:xfrm>
        </p:spPr>
        <p:txBody>
          <a:bodyPr anchor="ctr"/>
          <a:lstStyle>
            <a:lvl1pPr marL="0" indent="0" algn="ctr">
              <a:buFontTx/>
              <a:buNone/>
              <a:defRPr/>
            </a:lvl1pPr>
          </a:lstStyle>
          <a:p>
            <a:r>
              <a:rPr lang="en-US"/>
              <a:t>logo</a:t>
            </a:r>
          </a:p>
        </p:txBody>
      </p:sp>
      <p:sp>
        <p:nvSpPr>
          <p:cNvPr id="19" name="Picture Placeholder 7">
            <a:extLst>
              <a:ext uri="{FF2B5EF4-FFF2-40B4-BE49-F238E27FC236}">
                <a16:creationId xmlns:a16="http://schemas.microsoft.com/office/drawing/2014/main" id="{8209C54F-CC0A-DDDD-61B7-D916AA6E5931}"/>
              </a:ext>
            </a:extLst>
          </p:cNvPr>
          <p:cNvSpPr>
            <a:spLocks noGrp="1"/>
          </p:cNvSpPr>
          <p:nvPr>
            <p:ph type="pic" sz="quarter" idx="23" hasCustomPrompt="1"/>
          </p:nvPr>
        </p:nvSpPr>
        <p:spPr>
          <a:xfrm>
            <a:off x="7926266" y="4752202"/>
            <a:ext cx="1828800" cy="553998"/>
          </a:xfrm>
        </p:spPr>
        <p:txBody>
          <a:bodyPr anchor="ctr"/>
          <a:lstStyle>
            <a:lvl1pPr marL="0" indent="0" algn="ctr">
              <a:buFontTx/>
              <a:buNone/>
              <a:defRPr/>
            </a:lvl1pPr>
          </a:lstStyle>
          <a:p>
            <a:r>
              <a:rPr lang="en-US"/>
              <a:t>logo</a:t>
            </a:r>
          </a:p>
        </p:txBody>
      </p:sp>
      <p:sp>
        <p:nvSpPr>
          <p:cNvPr id="20" name="Picture Placeholder 7">
            <a:extLst>
              <a:ext uri="{FF2B5EF4-FFF2-40B4-BE49-F238E27FC236}">
                <a16:creationId xmlns:a16="http://schemas.microsoft.com/office/drawing/2014/main" id="{76E603C1-A503-A712-FEF4-044D059389A3}"/>
              </a:ext>
            </a:extLst>
          </p:cNvPr>
          <p:cNvSpPr>
            <a:spLocks noGrp="1"/>
          </p:cNvSpPr>
          <p:nvPr>
            <p:ph type="pic" sz="quarter" idx="24" hasCustomPrompt="1"/>
          </p:nvPr>
        </p:nvSpPr>
        <p:spPr>
          <a:xfrm>
            <a:off x="9750668" y="4752202"/>
            <a:ext cx="1828800" cy="553998"/>
          </a:xfrm>
        </p:spPr>
        <p:txBody>
          <a:bodyPr anchor="ctr"/>
          <a:lstStyle>
            <a:lvl1pPr marL="0" indent="0" algn="ctr">
              <a:buFontTx/>
              <a:buNone/>
              <a:defRPr/>
            </a:lvl1pPr>
          </a:lstStyle>
          <a:p>
            <a:r>
              <a:rPr lang="en-US"/>
              <a:t>logo</a:t>
            </a:r>
          </a:p>
        </p:txBody>
      </p:sp>
      <p:sp>
        <p:nvSpPr>
          <p:cNvPr id="25" name="Text Placeholder 23">
            <a:extLst>
              <a:ext uri="{FF2B5EF4-FFF2-40B4-BE49-F238E27FC236}">
                <a16:creationId xmlns:a16="http://schemas.microsoft.com/office/drawing/2014/main" id="{3B21458F-C459-0F86-7AAD-826B72BB7639}"/>
              </a:ext>
            </a:extLst>
          </p:cNvPr>
          <p:cNvSpPr>
            <a:spLocks noGrp="1"/>
          </p:cNvSpPr>
          <p:nvPr>
            <p:ph type="body" sz="quarter" idx="25"/>
          </p:nvPr>
        </p:nvSpPr>
        <p:spPr>
          <a:xfrm>
            <a:off x="609601" y="685800"/>
            <a:ext cx="10969625" cy="685800"/>
          </a:xfrm>
        </p:spPr>
        <p:txBody>
          <a:bodyPr>
            <a:normAutofit/>
          </a:bodyPr>
          <a:lstStyle>
            <a:lvl1pPr marL="0" indent="0" algn="ctr">
              <a:buFontTx/>
              <a:buNone/>
              <a:defRPr sz="3998" b="0" i="0">
                <a:latin typeface="Segoe UI Semilight" panose="020B0402040204020203" pitchFamily="34" charset="0"/>
                <a:cs typeface="Segoe UI Semilight" panose="020B0402040204020203" pitchFamily="34" charset="0"/>
              </a:defRPr>
            </a:lvl1pPr>
            <a:lvl2pPr marL="457017" indent="0">
              <a:buFontTx/>
              <a:buNone/>
              <a:defRPr/>
            </a:lvl2pPr>
            <a:lvl3pPr marL="914034" indent="0">
              <a:buFontTx/>
              <a:buNone/>
              <a:defRPr/>
            </a:lvl3pPr>
            <a:lvl4pPr marL="1371051" indent="0">
              <a:buFontTx/>
              <a:buNone/>
              <a:defRPr/>
            </a:lvl4pPr>
            <a:lvl5pPr marL="1828068" indent="0">
              <a:buFontTx/>
              <a:buNone/>
              <a:defRPr/>
            </a:lvl5pPr>
          </a:lstStyle>
          <a:p>
            <a:pPr lvl="0"/>
            <a:r>
              <a:rPr lang="en-US"/>
              <a:t>Click to edit Master text styles</a:t>
            </a:r>
          </a:p>
        </p:txBody>
      </p:sp>
      <p:sp>
        <p:nvSpPr>
          <p:cNvPr id="27" name="Text Placeholder 26">
            <a:extLst>
              <a:ext uri="{FF2B5EF4-FFF2-40B4-BE49-F238E27FC236}">
                <a16:creationId xmlns:a16="http://schemas.microsoft.com/office/drawing/2014/main" id="{24AE740D-78B5-0788-33D5-ABA0471233DC}"/>
              </a:ext>
            </a:extLst>
          </p:cNvPr>
          <p:cNvSpPr>
            <a:spLocks noGrp="1"/>
          </p:cNvSpPr>
          <p:nvPr>
            <p:ph type="body" sz="quarter" idx="26"/>
          </p:nvPr>
        </p:nvSpPr>
        <p:spPr>
          <a:xfrm>
            <a:off x="609601" y="1371600"/>
            <a:ext cx="10969625" cy="457200"/>
          </a:xfrm>
        </p:spPr>
        <p:txBody>
          <a:bodyPr>
            <a:normAutofit/>
          </a:bodyPr>
          <a:lstStyle>
            <a:lvl1pPr marL="0" indent="0" algn="ctr">
              <a:buFontTx/>
              <a:buNone/>
              <a:defRPr sz="1399" b="0" i="0">
                <a:latin typeface="Segoe UI" panose="020B0502040204020203" pitchFamily="34" charset="0"/>
                <a:cs typeface="Segoe UI" panose="020B0502040204020203" pitchFamily="34" charset="0"/>
              </a:defRPr>
            </a:lvl1pPr>
          </a:lstStyle>
          <a:p>
            <a:pPr lvl="0"/>
            <a:r>
              <a:rPr lang="en-US"/>
              <a:t>Click to edit Master text styles</a:t>
            </a:r>
          </a:p>
        </p:txBody>
      </p:sp>
    </p:spTree>
    <p:extLst>
      <p:ext uri="{BB962C8B-B14F-4D97-AF65-F5344CB8AC3E}">
        <p14:creationId xmlns:p14="http://schemas.microsoft.com/office/powerpoint/2010/main" val="2649112160"/>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image" Target="../media/image1.svg"/><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65.xml"/><Relationship Id="rId18" Type="http://schemas.openxmlformats.org/officeDocument/2006/relationships/slideLayout" Target="../slideLayouts/slideLayout70.xml"/><Relationship Id="rId26" Type="http://schemas.openxmlformats.org/officeDocument/2006/relationships/slideLayout" Target="../slideLayouts/slideLayout78.xml"/><Relationship Id="rId39" Type="http://schemas.openxmlformats.org/officeDocument/2006/relationships/slideLayout" Target="../slideLayouts/slideLayout91.xml"/><Relationship Id="rId21" Type="http://schemas.openxmlformats.org/officeDocument/2006/relationships/slideLayout" Target="../slideLayouts/slideLayout73.xml"/><Relationship Id="rId34" Type="http://schemas.openxmlformats.org/officeDocument/2006/relationships/slideLayout" Target="../slideLayouts/slideLayout86.xml"/><Relationship Id="rId42" Type="http://schemas.openxmlformats.org/officeDocument/2006/relationships/slideLayout" Target="../slideLayouts/slideLayout94.xml"/><Relationship Id="rId47" Type="http://schemas.openxmlformats.org/officeDocument/2006/relationships/image" Target="../media/image5.emf"/><Relationship Id="rId7" Type="http://schemas.openxmlformats.org/officeDocument/2006/relationships/slideLayout" Target="../slideLayouts/slideLayout59.xml"/><Relationship Id="rId2" Type="http://schemas.openxmlformats.org/officeDocument/2006/relationships/slideLayout" Target="../slideLayouts/slideLayout54.xml"/><Relationship Id="rId16" Type="http://schemas.openxmlformats.org/officeDocument/2006/relationships/slideLayout" Target="../slideLayouts/slideLayout68.xml"/><Relationship Id="rId29" Type="http://schemas.openxmlformats.org/officeDocument/2006/relationships/slideLayout" Target="../slideLayouts/slideLayout81.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24" Type="http://schemas.openxmlformats.org/officeDocument/2006/relationships/slideLayout" Target="../slideLayouts/slideLayout76.xml"/><Relationship Id="rId32" Type="http://schemas.openxmlformats.org/officeDocument/2006/relationships/slideLayout" Target="../slideLayouts/slideLayout84.xml"/><Relationship Id="rId37" Type="http://schemas.openxmlformats.org/officeDocument/2006/relationships/slideLayout" Target="../slideLayouts/slideLayout89.xml"/><Relationship Id="rId40" Type="http://schemas.openxmlformats.org/officeDocument/2006/relationships/slideLayout" Target="../slideLayouts/slideLayout92.xml"/><Relationship Id="rId45" Type="http://schemas.openxmlformats.org/officeDocument/2006/relationships/slideLayout" Target="../slideLayouts/slideLayout97.xml"/><Relationship Id="rId5" Type="http://schemas.openxmlformats.org/officeDocument/2006/relationships/slideLayout" Target="../slideLayouts/slideLayout57.xml"/><Relationship Id="rId15" Type="http://schemas.openxmlformats.org/officeDocument/2006/relationships/slideLayout" Target="../slideLayouts/slideLayout67.xml"/><Relationship Id="rId23" Type="http://schemas.openxmlformats.org/officeDocument/2006/relationships/slideLayout" Target="../slideLayouts/slideLayout75.xml"/><Relationship Id="rId28" Type="http://schemas.openxmlformats.org/officeDocument/2006/relationships/slideLayout" Target="../slideLayouts/slideLayout80.xml"/><Relationship Id="rId36" Type="http://schemas.openxmlformats.org/officeDocument/2006/relationships/slideLayout" Target="../slideLayouts/slideLayout88.xml"/><Relationship Id="rId10" Type="http://schemas.openxmlformats.org/officeDocument/2006/relationships/slideLayout" Target="../slideLayouts/slideLayout62.xml"/><Relationship Id="rId19" Type="http://schemas.openxmlformats.org/officeDocument/2006/relationships/slideLayout" Target="../slideLayouts/slideLayout71.xml"/><Relationship Id="rId31" Type="http://schemas.openxmlformats.org/officeDocument/2006/relationships/slideLayout" Target="../slideLayouts/slideLayout83.xml"/><Relationship Id="rId44" Type="http://schemas.openxmlformats.org/officeDocument/2006/relationships/slideLayout" Target="../slideLayouts/slideLayout96.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slideLayout" Target="../slideLayouts/slideLayout66.xml"/><Relationship Id="rId22" Type="http://schemas.openxmlformats.org/officeDocument/2006/relationships/slideLayout" Target="../slideLayouts/slideLayout74.xml"/><Relationship Id="rId27" Type="http://schemas.openxmlformats.org/officeDocument/2006/relationships/slideLayout" Target="../slideLayouts/slideLayout79.xml"/><Relationship Id="rId30" Type="http://schemas.openxmlformats.org/officeDocument/2006/relationships/slideLayout" Target="../slideLayouts/slideLayout82.xml"/><Relationship Id="rId35" Type="http://schemas.openxmlformats.org/officeDocument/2006/relationships/slideLayout" Target="../slideLayouts/slideLayout87.xml"/><Relationship Id="rId43" Type="http://schemas.openxmlformats.org/officeDocument/2006/relationships/slideLayout" Target="../slideLayouts/slideLayout95.xml"/><Relationship Id="rId48" Type="http://schemas.openxmlformats.org/officeDocument/2006/relationships/image" Target="../media/image1.svg"/><Relationship Id="rId8" Type="http://schemas.openxmlformats.org/officeDocument/2006/relationships/slideLayout" Target="../slideLayouts/slideLayout60.xml"/><Relationship Id="rId3" Type="http://schemas.openxmlformats.org/officeDocument/2006/relationships/slideLayout" Target="../slideLayouts/slideLayout55.xml"/><Relationship Id="rId12" Type="http://schemas.openxmlformats.org/officeDocument/2006/relationships/slideLayout" Target="../slideLayouts/slideLayout64.xml"/><Relationship Id="rId17" Type="http://schemas.openxmlformats.org/officeDocument/2006/relationships/slideLayout" Target="../slideLayouts/slideLayout69.xml"/><Relationship Id="rId25" Type="http://schemas.openxmlformats.org/officeDocument/2006/relationships/slideLayout" Target="../slideLayouts/slideLayout77.xml"/><Relationship Id="rId33" Type="http://schemas.openxmlformats.org/officeDocument/2006/relationships/slideLayout" Target="../slideLayouts/slideLayout85.xml"/><Relationship Id="rId38" Type="http://schemas.openxmlformats.org/officeDocument/2006/relationships/slideLayout" Target="../slideLayouts/slideLayout90.xml"/><Relationship Id="rId46" Type="http://schemas.openxmlformats.org/officeDocument/2006/relationships/theme" Target="../theme/theme2.xml"/><Relationship Id="rId20" Type="http://schemas.openxmlformats.org/officeDocument/2006/relationships/slideLayout" Target="../slideLayouts/slideLayout72.xml"/><Relationship Id="rId41" Type="http://schemas.openxmlformats.org/officeDocument/2006/relationships/slideLayout" Target="../slideLayouts/slideLayout9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05.xml"/><Relationship Id="rId13" Type="http://schemas.openxmlformats.org/officeDocument/2006/relationships/slideLayout" Target="../slideLayouts/slideLayout110.xml"/><Relationship Id="rId18" Type="http://schemas.openxmlformats.org/officeDocument/2006/relationships/slideLayout" Target="../slideLayouts/slideLayout115.xml"/><Relationship Id="rId3" Type="http://schemas.openxmlformats.org/officeDocument/2006/relationships/slideLayout" Target="../slideLayouts/slideLayout100.xml"/><Relationship Id="rId7" Type="http://schemas.openxmlformats.org/officeDocument/2006/relationships/slideLayout" Target="../slideLayouts/slideLayout104.xml"/><Relationship Id="rId12" Type="http://schemas.openxmlformats.org/officeDocument/2006/relationships/slideLayout" Target="../slideLayouts/slideLayout109.xml"/><Relationship Id="rId17" Type="http://schemas.openxmlformats.org/officeDocument/2006/relationships/slideLayout" Target="../slideLayouts/slideLayout114.xml"/><Relationship Id="rId2" Type="http://schemas.openxmlformats.org/officeDocument/2006/relationships/slideLayout" Target="../slideLayouts/slideLayout99.xml"/><Relationship Id="rId16" Type="http://schemas.openxmlformats.org/officeDocument/2006/relationships/slideLayout" Target="../slideLayouts/slideLayout113.xml"/><Relationship Id="rId20" Type="http://schemas.openxmlformats.org/officeDocument/2006/relationships/image" Target="../media/image1.svg"/><Relationship Id="rId1" Type="http://schemas.openxmlformats.org/officeDocument/2006/relationships/slideLayout" Target="../slideLayouts/slideLayout98.xml"/><Relationship Id="rId6" Type="http://schemas.openxmlformats.org/officeDocument/2006/relationships/slideLayout" Target="../slideLayouts/slideLayout103.xml"/><Relationship Id="rId11" Type="http://schemas.openxmlformats.org/officeDocument/2006/relationships/slideLayout" Target="../slideLayouts/slideLayout108.xml"/><Relationship Id="rId5" Type="http://schemas.openxmlformats.org/officeDocument/2006/relationships/slideLayout" Target="../slideLayouts/slideLayout102.xml"/><Relationship Id="rId15" Type="http://schemas.openxmlformats.org/officeDocument/2006/relationships/slideLayout" Target="../slideLayouts/slideLayout112.xml"/><Relationship Id="rId10" Type="http://schemas.openxmlformats.org/officeDocument/2006/relationships/slideLayout" Target="../slideLayouts/slideLayout107.xml"/><Relationship Id="rId19" Type="http://schemas.openxmlformats.org/officeDocument/2006/relationships/theme" Target="../theme/theme3.xml"/><Relationship Id="rId4" Type="http://schemas.openxmlformats.org/officeDocument/2006/relationships/slideLayout" Target="../slideLayouts/slideLayout101.xml"/><Relationship Id="rId9" Type="http://schemas.openxmlformats.org/officeDocument/2006/relationships/slideLayout" Target="../slideLayouts/slideLayout106.xml"/><Relationship Id="rId14" Type="http://schemas.openxmlformats.org/officeDocument/2006/relationships/slideLayout" Target="../slideLayouts/slideLayout11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slideLayout" Target="../slideLayouts/slideLayout128.xml"/><Relationship Id="rId18" Type="http://schemas.openxmlformats.org/officeDocument/2006/relationships/theme" Target="../theme/theme4.xml"/><Relationship Id="rId3" Type="http://schemas.openxmlformats.org/officeDocument/2006/relationships/slideLayout" Target="../slideLayouts/slideLayout118.xml"/><Relationship Id="rId7" Type="http://schemas.openxmlformats.org/officeDocument/2006/relationships/slideLayout" Target="../slideLayouts/slideLayout122.xml"/><Relationship Id="rId12" Type="http://schemas.openxmlformats.org/officeDocument/2006/relationships/slideLayout" Target="../slideLayouts/slideLayout127.xml"/><Relationship Id="rId17" Type="http://schemas.openxmlformats.org/officeDocument/2006/relationships/slideLayout" Target="../slideLayouts/slideLayout132.xml"/><Relationship Id="rId2" Type="http://schemas.openxmlformats.org/officeDocument/2006/relationships/slideLayout" Target="../slideLayouts/slideLayout117.xml"/><Relationship Id="rId16" Type="http://schemas.openxmlformats.org/officeDocument/2006/relationships/slideLayout" Target="../slideLayouts/slideLayout131.xml"/><Relationship Id="rId1" Type="http://schemas.openxmlformats.org/officeDocument/2006/relationships/slideLayout" Target="../slideLayouts/slideLayout116.xml"/><Relationship Id="rId6" Type="http://schemas.openxmlformats.org/officeDocument/2006/relationships/slideLayout" Target="../slideLayouts/slideLayout121.xml"/><Relationship Id="rId11" Type="http://schemas.openxmlformats.org/officeDocument/2006/relationships/slideLayout" Target="../slideLayouts/slideLayout126.xml"/><Relationship Id="rId5" Type="http://schemas.openxmlformats.org/officeDocument/2006/relationships/slideLayout" Target="../slideLayouts/slideLayout120.xml"/><Relationship Id="rId15" Type="http://schemas.openxmlformats.org/officeDocument/2006/relationships/slideLayout" Target="../slideLayouts/slideLayout130.xml"/><Relationship Id="rId10" Type="http://schemas.openxmlformats.org/officeDocument/2006/relationships/slideLayout" Target="../slideLayouts/slideLayout125.xml"/><Relationship Id="rId19" Type="http://schemas.openxmlformats.org/officeDocument/2006/relationships/image" Target="../media/image1.svg"/><Relationship Id="rId4" Type="http://schemas.openxmlformats.org/officeDocument/2006/relationships/slideLayout" Target="../slideLayouts/slideLayout119.xml"/><Relationship Id="rId9" Type="http://schemas.openxmlformats.org/officeDocument/2006/relationships/slideLayout" Target="../slideLayouts/slideLayout124.xml"/><Relationship Id="rId14" Type="http://schemas.openxmlformats.org/officeDocument/2006/relationships/slideLayout" Target="../slideLayouts/slideLayout12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40.xml"/><Relationship Id="rId13" Type="http://schemas.openxmlformats.org/officeDocument/2006/relationships/slideLayout" Target="../slideLayouts/slideLayout145.xml"/><Relationship Id="rId18" Type="http://schemas.openxmlformats.org/officeDocument/2006/relationships/theme" Target="../theme/theme5.xml"/><Relationship Id="rId3" Type="http://schemas.openxmlformats.org/officeDocument/2006/relationships/slideLayout" Target="../slideLayouts/slideLayout135.xml"/><Relationship Id="rId21" Type="http://schemas.openxmlformats.org/officeDocument/2006/relationships/image" Target="../media/image44.emf"/><Relationship Id="rId7" Type="http://schemas.openxmlformats.org/officeDocument/2006/relationships/slideLayout" Target="../slideLayouts/slideLayout139.xml"/><Relationship Id="rId12" Type="http://schemas.openxmlformats.org/officeDocument/2006/relationships/slideLayout" Target="../slideLayouts/slideLayout144.xml"/><Relationship Id="rId17" Type="http://schemas.openxmlformats.org/officeDocument/2006/relationships/slideLayout" Target="../slideLayouts/slideLayout149.xml"/><Relationship Id="rId2" Type="http://schemas.openxmlformats.org/officeDocument/2006/relationships/slideLayout" Target="../slideLayouts/slideLayout134.xml"/><Relationship Id="rId16" Type="http://schemas.openxmlformats.org/officeDocument/2006/relationships/slideLayout" Target="../slideLayouts/slideLayout148.xml"/><Relationship Id="rId20" Type="http://schemas.openxmlformats.org/officeDocument/2006/relationships/oleObject" Target="../embeddings/oleObject1.bin"/><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5" Type="http://schemas.openxmlformats.org/officeDocument/2006/relationships/slideLayout" Target="../slideLayouts/slideLayout147.xml"/><Relationship Id="rId10" Type="http://schemas.openxmlformats.org/officeDocument/2006/relationships/slideLayout" Target="../slideLayouts/slideLayout142.xml"/><Relationship Id="rId19" Type="http://schemas.openxmlformats.org/officeDocument/2006/relationships/tags" Target="../tags/tag1.xml"/><Relationship Id="rId4" Type="http://schemas.openxmlformats.org/officeDocument/2006/relationships/slideLayout" Target="../slideLayouts/slideLayout136.xml"/><Relationship Id="rId9" Type="http://schemas.openxmlformats.org/officeDocument/2006/relationships/slideLayout" Target="../slideLayouts/slideLayout141.xml"/><Relationship Id="rId14" Type="http://schemas.openxmlformats.org/officeDocument/2006/relationships/slideLayout" Target="../slideLayouts/slideLayout146.xml"/><Relationship Id="rId22" Type="http://schemas.openxmlformats.org/officeDocument/2006/relationships/image" Target="../media/image1.sv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7.xml"/><Relationship Id="rId13" Type="http://schemas.openxmlformats.org/officeDocument/2006/relationships/slideLayout" Target="../slideLayouts/slideLayout162.xml"/><Relationship Id="rId18" Type="http://schemas.openxmlformats.org/officeDocument/2006/relationships/slideLayout" Target="../slideLayouts/slideLayout167.xml"/><Relationship Id="rId26" Type="http://schemas.openxmlformats.org/officeDocument/2006/relationships/slideLayout" Target="../slideLayouts/slideLayout175.xml"/><Relationship Id="rId3" Type="http://schemas.openxmlformats.org/officeDocument/2006/relationships/slideLayout" Target="../slideLayouts/slideLayout152.xml"/><Relationship Id="rId21" Type="http://schemas.openxmlformats.org/officeDocument/2006/relationships/slideLayout" Target="../slideLayouts/slideLayout170.xml"/><Relationship Id="rId7" Type="http://schemas.openxmlformats.org/officeDocument/2006/relationships/slideLayout" Target="../slideLayouts/slideLayout156.xml"/><Relationship Id="rId12" Type="http://schemas.openxmlformats.org/officeDocument/2006/relationships/slideLayout" Target="../slideLayouts/slideLayout161.xml"/><Relationship Id="rId17" Type="http://schemas.openxmlformats.org/officeDocument/2006/relationships/slideLayout" Target="../slideLayouts/slideLayout166.xml"/><Relationship Id="rId25" Type="http://schemas.openxmlformats.org/officeDocument/2006/relationships/slideLayout" Target="../slideLayouts/slideLayout174.xml"/><Relationship Id="rId2" Type="http://schemas.openxmlformats.org/officeDocument/2006/relationships/slideLayout" Target="../slideLayouts/slideLayout151.xml"/><Relationship Id="rId16" Type="http://schemas.openxmlformats.org/officeDocument/2006/relationships/slideLayout" Target="../slideLayouts/slideLayout165.xml"/><Relationship Id="rId20" Type="http://schemas.openxmlformats.org/officeDocument/2006/relationships/slideLayout" Target="../slideLayouts/slideLayout169.xml"/><Relationship Id="rId29" Type="http://schemas.openxmlformats.org/officeDocument/2006/relationships/theme" Target="../theme/theme6.xml"/><Relationship Id="rId1" Type="http://schemas.openxmlformats.org/officeDocument/2006/relationships/slideLayout" Target="../slideLayouts/slideLayout150.xml"/><Relationship Id="rId6" Type="http://schemas.openxmlformats.org/officeDocument/2006/relationships/slideLayout" Target="../slideLayouts/slideLayout155.xml"/><Relationship Id="rId11" Type="http://schemas.openxmlformats.org/officeDocument/2006/relationships/slideLayout" Target="../slideLayouts/slideLayout160.xml"/><Relationship Id="rId24" Type="http://schemas.openxmlformats.org/officeDocument/2006/relationships/slideLayout" Target="../slideLayouts/slideLayout173.xml"/><Relationship Id="rId32" Type="http://schemas.openxmlformats.org/officeDocument/2006/relationships/image" Target="../media/image44.emf"/><Relationship Id="rId5" Type="http://schemas.openxmlformats.org/officeDocument/2006/relationships/slideLayout" Target="../slideLayouts/slideLayout154.xml"/><Relationship Id="rId15" Type="http://schemas.openxmlformats.org/officeDocument/2006/relationships/slideLayout" Target="../slideLayouts/slideLayout164.xml"/><Relationship Id="rId23" Type="http://schemas.openxmlformats.org/officeDocument/2006/relationships/slideLayout" Target="../slideLayouts/slideLayout172.xml"/><Relationship Id="rId28" Type="http://schemas.openxmlformats.org/officeDocument/2006/relationships/slideLayout" Target="../slideLayouts/slideLayout177.xml"/><Relationship Id="rId10" Type="http://schemas.openxmlformats.org/officeDocument/2006/relationships/slideLayout" Target="../slideLayouts/slideLayout159.xml"/><Relationship Id="rId19" Type="http://schemas.openxmlformats.org/officeDocument/2006/relationships/slideLayout" Target="../slideLayouts/slideLayout168.xml"/><Relationship Id="rId31" Type="http://schemas.openxmlformats.org/officeDocument/2006/relationships/oleObject" Target="../embeddings/oleObject2.bin"/><Relationship Id="rId4" Type="http://schemas.openxmlformats.org/officeDocument/2006/relationships/slideLayout" Target="../slideLayouts/slideLayout153.xml"/><Relationship Id="rId9" Type="http://schemas.openxmlformats.org/officeDocument/2006/relationships/slideLayout" Target="../slideLayouts/slideLayout158.xml"/><Relationship Id="rId14" Type="http://schemas.openxmlformats.org/officeDocument/2006/relationships/slideLayout" Target="../slideLayouts/slideLayout163.xml"/><Relationship Id="rId22" Type="http://schemas.openxmlformats.org/officeDocument/2006/relationships/slideLayout" Target="../slideLayouts/slideLayout171.xml"/><Relationship Id="rId27" Type="http://schemas.openxmlformats.org/officeDocument/2006/relationships/slideLayout" Target="../slideLayouts/slideLayout176.xml"/><Relationship Id="rId30" Type="http://schemas.openxmlformats.org/officeDocument/2006/relationships/tags" Target="../tags/tag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85.xml"/><Relationship Id="rId13" Type="http://schemas.openxmlformats.org/officeDocument/2006/relationships/slideLayout" Target="../slideLayouts/slideLayout190.xml"/><Relationship Id="rId18" Type="http://schemas.openxmlformats.org/officeDocument/2006/relationships/slideLayout" Target="../slideLayouts/slideLayout195.xml"/><Relationship Id="rId3" Type="http://schemas.openxmlformats.org/officeDocument/2006/relationships/slideLayout" Target="../slideLayouts/slideLayout180.xml"/><Relationship Id="rId21" Type="http://schemas.openxmlformats.org/officeDocument/2006/relationships/slideLayout" Target="../slideLayouts/slideLayout198.xml"/><Relationship Id="rId7" Type="http://schemas.openxmlformats.org/officeDocument/2006/relationships/slideLayout" Target="../slideLayouts/slideLayout184.xml"/><Relationship Id="rId12" Type="http://schemas.openxmlformats.org/officeDocument/2006/relationships/slideLayout" Target="../slideLayouts/slideLayout189.xml"/><Relationship Id="rId17" Type="http://schemas.openxmlformats.org/officeDocument/2006/relationships/slideLayout" Target="../slideLayouts/slideLayout194.xml"/><Relationship Id="rId25" Type="http://schemas.openxmlformats.org/officeDocument/2006/relationships/image" Target="../media/image53.emf"/><Relationship Id="rId2" Type="http://schemas.openxmlformats.org/officeDocument/2006/relationships/slideLayout" Target="../slideLayouts/slideLayout179.xml"/><Relationship Id="rId16" Type="http://schemas.openxmlformats.org/officeDocument/2006/relationships/slideLayout" Target="../slideLayouts/slideLayout193.xml"/><Relationship Id="rId20" Type="http://schemas.openxmlformats.org/officeDocument/2006/relationships/slideLayout" Target="../slideLayouts/slideLayout197.xml"/><Relationship Id="rId1" Type="http://schemas.openxmlformats.org/officeDocument/2006/relationships/slideLayout" Target="../slideLayouts/slideLayout178.xml"/><Relationship Id="rId6" Type="http://schemas.openxmlformats.org/officeDocument/2006/relationships/slideLayout" Target="../slideLayouts/slideLayout183.xml"/><Relationship Id="rId11" Type="http://schemas.openxmlformats.org/officeDocument/2006/relationships/slideLayout" Target="../slideLayouts/slideLayout188.xml"/><Relationship Id="rId24" Type="http://schemas.openxmlformats.org/officeDocument/2006/relationships/theme" Target="../theme/theme7.xml"/><Relationship Id="rId5" Type="http://schemas.openxmlformats.org/officeDocument/2006/relationships/slideLayout" Target="../slideLayouts/slideLayout182.xml"/><Relationship Id="rId15" Type="http://schemas.openxmlformats.org/officeDocument/2006/relationships/slideLayout" Target="../slideLayouts/slideLayout192.xml"/><Relationship Id="rId23" Type="http://schemas.openxmlformats.org/officeDocument/2006/relationships/slideLayout" Target="../slideLayouts/slideLayout200.xml"/><Relationship Id="rId10" Type="http://schemas.openxmlformats.org/officeDocument/2006/relationships/slideLayout" Target="../slideLayouts/slideLayout187.xml"/><Relationship Id="rId19" Type="http://schemas.openxmlformats.org/officeDocument/2006/relationships/slideLayout" Target="../slideLayouts/slideLayout196.xml"/><Relationship Id="rId4" Type="http://schemas.openxmlformats.org/officeDocument/2006/relationships/slideLayout" Target="../slideLayouts/slideLayout181.xml"/><Relationship Id="rId9" Type="http://schemas.openxmlformats.org/officeDocument/2006/relationships/slideLayout" Target="../slideLayouts/slideLayout186.xml"/><Relationship Id="rId14" Type="http://schemas.openxmlformats.org/officeDocument/2006/relationships/slideLayout" Target="../slideLayouts/slideLayout191.xml"/><Relationship Id="rId22" Type="http://schemas.openxmlformats.org/officeDocument/2006/relationships/slideLayout" Target="../slideLayouts/slideLayout19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Pr>
        <a:solidFill>
          <a:schemeClr val="bg1"/>
        </a:solidFill>
        <a:effectLst/>
      </p:bgPr>
    </p:bg>
    <p:spTree>
      <p:nvGrpSpPr>
        <p:cNvPr id="1" name=""/>
        <p:cNvGrpSpPr/>
        <p:nvPr/>
      </p:nvGrpSpPr>
      <p:grpSpPr>
        <a:xfrm>
          <a:off x="0" y="0"/>
          <a:ext cx="0" cy="0"/>
          <a:chOff x="0" y="0"/>
          <a:chExt cx="0" cy="0"/>
        </a:xfrm>
      </p:grpSpPr>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5" name="Graphic 4">
            <a:extLst>
              <a:ext uri="{FF2B5EF4-FFF2-40B4-BE49-F238E27FC236}">
                <a16:creationId xmlns:a16="http://schemas.microsoft.com/office/drawing/2014/main" id="{FD0A04DA-4C2F-74A6-1E51-7838E3F55135}"/>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54"/>
              </a:ext>
            </a:extLst>
          </a:blip>
          <a:srcRect/>
          <a:stretch/>
        </p:blipFill>
        <p:spPr>
          <a:xfrm rot="5400000">
            <a:off x="9509919" y="2743200"/>
            <a:ext cx="6858000" cy="1371600"/>
          </a:xfrm>
          <a:prstGeom prst="rect">
            <a:avLst/>
          </a:prstGeom>
        </p:spPr>
      </p:pic>
      <p:sp>
        <p:nvSpPr>
          <p:cNvPr id="2" name="TextBox 1">
            <a:extLst>
              <a:ext uri="{FF2B5EF4-FFF2-40B4-BE49-F238E27FC236}">
                <a16:creationId xmlns:a16="http://schemas.microsoft.com/office/drawing/2014/main" id="{5C5781FF-73D1-6FB5-03EE-0302B9CF4299}"/>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1689670267"/>
      </p:ext>
    </p:extLst>
  </p:cSld>
  <p:clrMap bg1="lt1" tx1="dk1" bg2="lt2" tx2="dk2" accent1="accent1" accent2="accent2" accent3="accent3" accent4="accent4" accent5="accent5" accent6="accent6" hlink="hlink" folHlink="folHlink"/>
  <p:sldLayoutIdLst>
    <p:sldLayoutId id="2147484024" r:id="rId1"/>
    <p:sldLayoutId id="2147484036" r:id="rId2"/>
    <p:sldLayoutId id="2147484025" r:id="rId3"/>
    <p:sldLayoutId id="2147483742" r:id="rId4"/>
    <p:sldLayoutId id="2147483735" r:id="rId5"/>
    <p:sldLayoutId id="2147484026" r:id="rId6"/>
    <p:sldLayoutId id="2147484027" r:id="rId7"/>
    <p:sldLayoutId id="2147484028" r:id="rId8"/>
    <p:sldLayoutId id="2147484029" r:id="rId9"/>
    <p:sldLayoutId id="2147484037" r:id="rId10"/>
    <p:sldLayoutId id="2147484038" r:id="rId11"/>
    <p:sldLayoutId id="2147484039" r:id="rId12"/>
    <p:sldLayoutId id="2147483664" r:id="rId13"/>
    <p:sldLayoutId id="2147484030" r:id="rId14"/>
    <p:sldLayoutId id="2147484031" r:id="rId15"/>
    <p:sldLayoutId id="2147484032" r:id="rId16"/>
    <p:sldLayoutId id="2147484033" r:id="rId17"/>
    <p:sldLayoutId id="2147484034" r:id="rId18"/>
    <p:sldLayoutId id="2147484035" r:id="rId19"/>
    <p:sldLayoutId id="2147483678" r:id="rId20"/>
    <p:sldLayoutId id="2147483679" r:id="rId21"/>
    <p:sldLayoutId id="2147483680" r:id="rId22"/>
    <p:sldLayoutId id="2147483681" r:id="rId23"/>
    <p:sldLayoutId id="2147483682" r:id="rId24"/>
    <p:sldLayoutId id="2147483683" r:id="rId25"/>
    <p:sldLayoutId id="2147483684" r:id="rId26"/>
    <p:sldLayoutId id="2147483685" r:id="rId27"/>
    <p:sldLayoutId id="2147483687" r:id="rId28"/>
    <p:sldLayoutId id="2147483696" r:id="rId29"/>
    <p:sldLayoutId id="2147483697" r:id="rId30"/>
    <p:sldLayoutId id="2147483716" r:id="rId31"/>
    <p:sldLayoutId id="2147483717" r:id="rId32"/>
    <p:sldLayoutId id="2147483718" r:id="rId33"/>
    <p:sldLayoutId id="2147483719" r:id="rId34"/>
    <p:sldLayoutId id="2147483720" r:id="rId35"/>
    <p:sldLayoutId id="2147483726" r:id="rId36"/>
    <p:sldLayoutId id="2147483737" r:id="rId37"/>
    <p:sldLayoutId id="2147483738" r:id="rId38"/>
    <p:sldLayoutId id="2147484040" r:id="rId39"/>
    <p:sldLayoutId id="2147484226" r:id="rId40"/>
    <p:sldLayoutId id="2147484228" r:id="rId41"/>
    <p:sldLayoutId id="2147484229" r:id="rId42"/>
    <p:sldLayoutId id="2147484231" r:id="rId43"/>
    <p:sldLayoutId id="2147484234" r:id="rId44"/>
    <p:sldLayoutId id="2147484236" r:id="rId45"/>
    <p:sldLayoutId id="2147484237" r:id="rId46"/>
    <p:sldLayoutId id="2147484238" r:id="rId47"/>
    <p:sldLayoutId id="2147484240" r:id="rId48"/>
    <p:sldLayoutId id="2147484246" r:id="rId49"/>
    <p:sldLayoutId id="2147484247" r:id="rId50"/>
    <p:sldLayoutId id="2147484248" r:id="rId51"/>
    <p:sldLayoutId id="2147484257" r:id="rId52"/>
  </p:sldLayoutIdLst>
  <p:transition>
    <p:fade/>
  </p:transition>
  <p:hf sldNum="0" hdr="0" ftr="0" dt="0"/>
  <p:txStyles>
    <p:titleStyle>
      <a:lvl1pPr algn="l" defTabSz="932742" rtl="0" eaLnBrk="1" latinLnBrk="0" hangingPunct="1">
        <a:lnSpc>
          <a:spcPct val="100000"/>
        </a:lnSpc>
        <a:spcBef>
          <a:spcPct val="0"/>
        </a:spcBef>
        <a:buNone/>
        <a:defRPr lang="en-US" sz="28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6B07C2E4-0DFA-F8B9-B096-ECFDEA07D54A}"/>
              </a:ext>
              <a:ext uri="{C183D7F6-B498-43B3-948B-1728B52AA6E4}">
                <adec:decorative xmlns:adec="http://schemas.microsoft.com/office/drawing/2017/decorative" val="1"/>
              </a:ext>
            </a:extLst>
          </p:cNvPr>
          <p:cNvPicPr>
            <a:picLocks noChangeAspect="1"/>
          </p:cNvPicPr>
          <p:nvPr userDrawn="1"/>
        </p:nvPicPr>
        <p:blipFill rotWithShape="1">
          <a:blip r:embed="rId47"/>
          <a:srcRect l="370" t="1" r="531" b="29523"/>
          <a:stretch>
            <a:fillRect/>
          </a:stretch>
        </p:blipFill>
        <p:spPr>
          <a:xfrm rot="10800000" flipV="1">
            <a:off x="-9333" y="6675119"/>
            <a:ext cx="12201331" cy="182880"/>
          </a:xfrm>
          <a:prstGeom prst="rect">
            <a:avLst/>
          </a:prstGeom>
          <a:ln>
            <a:noFill/>
          </a:ln>
          <a:effectLst/>
        </p:spPr>
      </p:pic>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48"/>
              </a:ext>
            </a:extLst>
          </a:blip>
          <a:srcRect/>
          <a:stretch/>
        </p:blipFill>
        <p:spPr>
          <a:xfrm rot="5400000">
            <a:off x="9509919" y="2743200"/>
            <a:ext cx="6858000" cy="1371600"/>
          </a:xfrm>
          <a:prstGeom prst="rect">
            <a:avLst/>
          </a:prstGeom>
        </p:spPr>
      </p:pic>
      <p:sp>
        <p:nvSpPr>
          <p:cNvPr id="4" name="TextBox 3">
            <a:extLst>
              <a:ext uri="{FF2B5EF4-FFF2-40B4-BE49-F238E27FC236}">
                <a16:creationId xmlns:a16="http://schemas.microsoft.com/office/drawing/2014/main" id="{18A7E585-F6DF-1A32-9548-A0532FF53AAB}"/>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1028839958"/>
      </p:ext>
    </p:extLst>
  </p:cSld>
  <p:clrMap bg1="lt1" tx1="dk1" bg2="lt2" tx2="dk2" accent1="accent1" accent2="accent2" accent3="accent3" accent4="accent4" accent5="accent5" accent6="accent6" hlink="hlink" folHlink="folHlink"/>
  <p:sldLayoutIdLst>
    <p:sldLayoutId id="2147484397" r:id="rId1"/>
    <p:sldLayoutId id="2147484398" r:id="rId2"/>
    <p:sldLayoutId id="2147484399" r:id="rId3"/>
    <p:sldLayoutId id="2147484400" r:id="rId4"/>
    <p:sldLayoutId id="2147484401" r:id="rId5"/>
    <p:sldLayoutId id="2147484402" r:id="rId6"/>
    <p:sldLayoutId id="2147484403" r:id="rId7"/>
    <p:sldLayoutId id="2147484404" r:id="rId8"/>
    <p:sldLayoutId id="2147484405" r:id="rId9"/>
    <p:sldLayoutId id="2147484406" r:id="rId10"/>
    <p:sldLayoutId id="2147484407" r:id="rId11"/>
    <p:sldLayoutId id="2147484408" r:id="rId12"/>
    <p:sldLayoutId id="2147484409" r:id="rId13"/>
    <p:sldLayoutId id="2147484410" r:id="rId14"/>
    <p:sldLayoutId id="2147484411" r:id="rId15"/>
    <p:sldLayoutId id="2147484412" r:id="rId16"/>
    <p:sldLayoutId id="2147484413" r:id="rId17"/>
    <p:sldLayoutId id="2147484414" r:id="rId18"/>
    <p:sldLayoutId id="2147484415" r:id="rId19"/>
    <p:sldLayoutId id="2147484416" r:id="rId20"/>
    <p:sldLayoutId id="2147484417" r:id="rId21"/>
    <p:sldLayoutId id="2147484418" r:id="rId22"/>
    <p:sldLayoutId id="2147484419" r:id="rId23"/>
    <p:sldLayoutId id="2147484420" r:id="rId24"/>
    <p:sldLayoutId id="2147484421" r:id="rId25"/>
    <p:sldLayoutId id="2147484422" r:id="rId26"/>
    <p:sldLayoutId id="2147484423" r:id="rId27"/>
    <p:sldLayoutId id="2147484424" r:id="rId28"/>
    <p:sldLayoutId id="2147484425" r:id="rId29"/>
    <p:sldLayoutId id="2147484426" r:id="rId30"/>
    <p:sldLayoutId id="2147484427" r:id="rId31"/>
    <p:sldLayoutId id="2147484428" r:id="rId32"/>
    <p:sldLayoutId id="2147484429" r:id="rId33"/>
    <p:sldLayoutId id="2147484430" r:id="rId34"/>
    <p:sldLayoutId id="2147484431" r:id="rId35"/>
    <p:sldLayoutId id="2147484432" r:id="rId36"/>
    <p:sldLayoutId id="2147484433" r:id="rId37"/>
    <p:sldLayoutId id="2147484434" r:id="rId38"/>
    <p:sldLayoutId id="2147484435" r:id="rId39"/>
    <p:sldLayoutId id="2147484436" r:id="rId40"/>
    <p:sldLayoutId id="2147484437" r:id="rId41"/>
    <p:sldLayoutId id="2147484688" r:id="rId42"/>
    <p:sldLayoutId id="2147484691" r:id="rId43"/>
    <p:sldLayoutId id="2147484693" r:id="rId44"/>
    <p:sldLayoutId id="2147484694" r:id="rId45"/>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p:titleStyle>
    <p:bodyStyle>
      <a:lvl1pPr marL="0" marR="0" indent="0" algn="l" defTabSz="932742" rtl="0" eaLnBrk="1" fontAlgn="auto" latinLnBrk="0" hangingPunct="1">
        <a:lnSpc>
          <a:spcPct val="100000"/>
        </a:lnSpc>
        <a:spcBef>
          <a:spcPct val="20000"/>
        </a:spcBef>
        <a:spcAft>
          <a:spcPts val="0"/>
        </a:spcAft>
        <a:buClrTx/>
        <a:buSzPct val="90000"/>
        <a:buFontTx/>
        <a:buNone/>
        <a:tabLst/>
        <a:defRPr sz="2800" kern="1200" spc="0" baseline="0">
          <a:solidFill>
            <a:srgbClr val="091F2C"/>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91F2C"/>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91F2C"/>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91F2C"/>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8" pos="192">
          <p15:clr>
            <a:srgbClr val="A4A3A4"/>
          </p15:clr>
        </p15:guide>
        <p15:guide id="29" orient="horz" pos="4135">
          <p15:clr>
            <a:srgbClr val="A4A3A4"/>
          </p15:clr>
        </p15:guide>
        <p15:guide id="30" pos="7488">
          <p15:clr>
            <a:srgbClr val="A4A3A4"/>
          </p15:clr>
        </p15:guide>
        <p15:guide id="31" orient="horz" pos="4008">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blackWhite">
      <p:bgPr>
        <a:solidFill>
          <a:srgbClr val="F5F5F4"/>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20"/>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8BEBC970-DAF1-872A-CEB3-250209946826}"/>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4184180279"/>
      </p:ext>
    </p:extLst>
  </p:cSld>
  <p:clrMap bg1="lt1" tx1="dk1" bg2="lt2" tx2="dk2" accent1="accent1" accent2="accent2" accent3="accent3" accent4="accent4" accent5="accent5" accent6="accent6" hlink="hlink" folHlink="folHlink"/>
  <p:sldLayoutIdLst>
    <p:sldLayoutId id="2147484439" r:id="rId1"/>
    <p:sldLayoutId id="2147484440" r:id="rId2"/>
    <p:sldLayoutId id="2147484441" r:id="rId3"/>
    <p:sldLayoutId id="2147484442" r:id="rId4"/>
    <p:sldLayoutId id="2147484443" r:id="rId5"/>
    <p:sldLayoutId id="2147484444" r:id="rId6"/>
    <p:sldLayoutId id="2147484445" r:id="rId7"/>
    <p:sldLayoutId id="2147484446" r:id="rId8"/>
    <p:sldLayoutId id="2147484447" r:id="rId9"/>
    <p:sldLayoutId id="2147484448" r:id="rId10"/>
    <p:sldLayoutId id="2147484449" r:id="rId11"/>
    <p:sldLayoutId id="2147484450" r:id="rId12"/>
    <p:sldLayoutId id="2147484451" r:id="rId13"/>
    <p:sldLayoutId id="2147484452" r:id="rId14"/>
    <p:sldLayoutId id="2147484453" r:id="rId15"/>
    <p:sldLayoutId id="2147484479" r:id="rId16"/>
    <p:sldLayoutId id="2147484662" r:id="rId17"/>
    <p:sldLayoutId id="2147484747" r:id="rId18"/>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bwMode="blackWhite">
      <p:bgPr>
        <a:solidFill>
          <a:srgbClr val="F4F3F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19"/>
              </a:ext>
            </a:extLst>
          </a:blip>
          <a:srcRect/>
          <a:stretch/>
        </p:blipFill>
        <p:spPr>
          <a:xfrm rot="5400000">
            <a:off x="9509919" y="2743200"/>
            <a:ext cx="6858000" cy="1371600"/>
          </a:xfrm>
          <a:prstGeom prst="rect">
            <a:avLst/>
          </a:prstGeom>
        </p:spPr>
      </p:pic>
      <p:sp>
        <p:nvSpPr>
          <p:cNvPr id="6" name="TextBox 5">
            <a:extLst>
              <a:ext uri="{FF2B5EF4-FFF2-40B4-BE49-F238E27FC236}">
                <a16:creationId xmlns:a16="http://schemas.microsoft.com/office/drawing/2014/main" id="{D4B210F1-DDB0-14AD-9615-78E8D6A1FA14}"/>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644112128"/>
      </p:ext>
    </p:extLst>
  </p:cSld>
  <p:clrMap bg1="lt1" tx1="dk1" bg2="lt2" tx2="dk2" accent1="accent1" accent2="accent2" accent3="accent3" accent4="accent4" accent5="accent5" accent6="accent6" hlink="hlink" folHlink="folHlink"/>
  <p:sldLayoutIdLst>
    <p:sldLayoutId id="2147484506" r:id="rId1"/>
    <p:sldLayoutId id="2147484507" r:id="rId2"/>
    <p:sldLayoutId id="2147484508" r:id="rId3"/>
    <p:sldLayoutId id="2147484509" r:id="rId4"/>
    <p:sldLayoutId id="2147484510" r:id="rId5"/>
    <p:sldLayoutId id="2147484511" r:id="rId6"/>
    <p:sldLayoutId id="2147484512" r:id="rId7"/>
    <p:sldLayoutId id="2147484513" r:id="rId8"/>
    <p:sldLayoutId id="2147484514" r:id="rId9"/>
    <p:sldLayoutId id="2147484515" r:id="rId10"/>
    <p:sldLayoutId id="2147484516" r:id="rId11"/>
    <p:sldLayoutId id="2147484517" r:id="rId12"/>
    <p:sldLayoutId id="2147484518" r:id="rId13"/>
    <p:sldLayoutId id="2147484519" r:id="rId14"/>
    <p:sldLayoutId id="2147484520" r:id="rId15"/>
    <p:sldLayoutId id="2147484546" r:id="rId16"/>
    <p:sldLayoutId id="2147484550" r:id="rId17"/>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bwMode="blackWhite">
      <p:bgRef idx="1001">
        <a:schemeClr val="bg2"/>
      </p:bgRef>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ADB927D4-1F9B-363D-3F88-CB7638665E39}"/>
              </a:ext>
            </a:extLst>
          </p:cNvPr>
          <p:cNvGraphicFramePr>
            <a:graphicFrameLocks noChangeAspect="1"/>
          </p:cNvGraphicFramePr>
          <p:nvPr userDrawn="1">
            <p:custDataLst>
              <p:tags r:id="rId19"/>
            </p:custDataLst>
            <p:extLst>
              <p:ext uri="{D42A27DB-BD31-4B8C-83A1-F6EECF244321}">
                <p14:modId xmlns:p14="http://schemas.microsoft.com/office/powerpoint/2010/main" val="405711240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20" imgW="425" imgH="424" progId="TCLayout.ActiveDocument.1">
                  <p:embed/>
                </p:oleObj>
              </mc:Choice>
              <mc:Fallback>
                <p:oleObj name="think-cell Slide" r:id="rId20" imgW="425" imgH="424" progId="TCLayout.ActiveDocument.1">
                  <p:embed/>
                  <p:pic>
                    <p:nvPicPr>
                      <p:cNvPr id="8" name="think-cell data - do not delete" hidden="1">
                        <a:extLst>
                          <a:ext uri="{FF2B5EF4-FFF2-40B4-BE49-F238E27FC236}">
                            <a16:creationId xmlns:a16="http://schemas.microsoft.com/office/drawing/2014/main" id="{ADB927D4-1F9B-363D-3F88-CB7638665E39}"/>
                          </a:ext>
                        </a:extLst>
                      </p:cNvPr>
                      <p:cNvPicPr/>
                      <p:nvPr/>
                    </p:nvPicPr>
                    <p:blipFill>
                      <a:blip r:embed="rId21"/>
                      <a:stretch>
                        <a:fillRect/>
                      </a:stretch>
                    </p:blipFill>
                    <p:spPr>
                      <a:xfrm>
                        <a:off x="1588" y="1588"/>
                        <a:ext cx="1588" cy="1588"/>
                      </a:xfrm>
                      <a:prstGeom prst="rect">
                        <a:avLst/>
                      </a:prstGeom>
                    </p:spPr>
                  </p:pic>
                </p:oleObj>
              </mc:Fallback>
            </mc:AlternateContent>
          </a:graphicData>
        </a:graphic>
      </p:graphicFrame>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7235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Sans Display"/>
              <a:ea typeface="Segoe UI" pitchFamily="34" charset="0"/>
              <a:cs typeface="Segoe Sans Display" pitchFamily="2" charset="0"/>
            </a:endParaRPr>
          </a:p>
        </p:txBody>
      </p:sp>
      <p:pic>
        <p:nvPicPr>
          <p:cNvPr id="5" name="Graphic 4">
            <a:extLst>
              <a:ext uri="{FF2B5EF4-FFF2-40B4-BE49-F238E27FC236}">
                <a16:creationId xmlns:a16="http://schemas.microsoft.com/office/drawing/2014/main" id="{5237F3A2-D241-D824-1380-6811A20D5B3F}"/>
              </a:ext>
            </a:extLst>
          </p:cNvPr>
          <p:cNvPicPr>
            <a:picLocks noGrp="1" noRot="1" noChangeAspect="1" noMove="1" noResize="1" noEditPoints="1" noAdjustHandles="1" noChangeArrowheads="1" noChangeShapeType="1" noCrop="1"/>
          </p:cNvPicPr>
          <p:nvPr userDrawn="1"/>
        </p:nvPicPr>
        <p:blipFill>
          <a:blip>
            <a:extLst>
              <a:ext uri="{96DAC541-7B7A-43D3-8B79-37D633B846F1}">
                <asvg:svgBlip xmlns:asvg="http://schemas.microsoft.com/office/drawing/2016/SVG/main" r:embed="rId22"/>
              </a:ext>
            </a:extLst>
          </a:blip>
          <a:srcRect/>
          <a:stretch/>
        </p:blipFill>
        <p:spPr>
          <a:xfrm rot="5400000">
            <a:off x="9610332" y="2743200"/>
            <a:ext cx="6858000" cy="1371600"/>
          </a:xfrm>
          <a:prstGeom prst="rect">
            <a:avLst/>
          </a:prstGeom>
        </p:spPr>
      </p:pic>
      <p:sp>
        <p:nvSpPr>
          <p:cNvPr id="34" name="TextBox 33">
            <a:extLst>
              <a:ext uri="{FF2B5EF4-FFF2-40B4-BE49-F238E27FC236}">
                <a16:creationId xmlns:a16="http://schemas.microsoft.com/office/drawing/2014/main" id="{ABA255CE-641B-5BC1-ED66-ECB059960B0D}"/>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564130437"/>
      </p:ext>
    </p:extLst>
  </p:cSld>
  <p:clrMap bg1="lt1" tx1="dk1" bg2="lt2" tx2="dk2" accent1="accent1" accent2="accent2" accent3="accent3" accent4="accent4" accent5="accent5" accent6="accent6" hlink="hlink" folHlink="folHlink"/>
  <p:sldLayoutIdLst>
    <p:sldLayoutId id="2147484612" r:id="rId1"/>
    <p:sldLayoutId id="2147484613" r:id="rId2"/>
    <p:sldLayoutId id="2147484614" r:id="rId3"/>
    <p:sldLayoutId id="2147484615" r:id="rId4"/>
    <p:sldLayoutId id="2147484616" r:id="rId5"/>
    <p:sldLayoutId id="2147484617" r:id="rId6"/>
    <p:sldLayoutId id="2147484618" r:id="rId7"/>
    <p:sldLayoutId id="2147484619" r:id="rId8"/>
    <p:sldLayoutId id="2147484620" r:id="rId9"/>
    <p:sldLayoutId id="2147484621" r:id="rId10"/>
    <p:sldLayoutId id="2147484622" r:id="rId11"/>
    <p:sldLayoutId id="2147484623" r:id="rId12"/>
    <p:sldLayoutId id="2147484624" r:id="rId13"/>
    <p:sldLayoutId id="2147484625" r:id="rId14"/>
    <p:sldLayoutId id="2147484626" r:id="rId15"/>
    <p:sldLayoutId id="2147484627" r:id="rId16"/>
    <p:sldLayoutId id="2147484628" r:id="rId17"/>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ts val="0"/>
        </a:spcBef>
        <a:spcAft>
          <a:spcPts val="600"/>
        </a:spcAft>
        <a:buClrTx/>
        <a:buSzPct val="90000"/>
        <a:buFont typeface="Wingdings" panose="05000000000000000000" pitchFamily="2" charset="2"/>
        <a:buChar char=""/>
        <a:tabLst/>
        <a:defRPr sz="24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ts val="0"/>
        </a:spcBef>
        <a:spcAft>
          <a:spcPts val="60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ts val="0"/>
        </a:spcBef>
        <a:spcAft>
          <a:spcPts val="60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ts val="0"/>
        </a:spcBef>
        <a:spcAft>
          <a:spcPts val="60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ts val="0"/>
        </a:spcBef>
        <a:spcAft>
          <a:spcPts val="60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graphicFrame>
        <p:nvGraphicFramePr>
          <p:cNvPr id="34" name="think-cell data - do not delete" hidden="1">
            <a:extLst>
              <a:ext uri="{FF2B5EF4-FFF2-40B4-BE49-F238E27FC236}">
                <a16:creationId xmlns:a16="http://schemas.microsoft.com/office/drawing/2014/main" id="{2FD922E5-63F9-E298-E025-F977696F5E73}"/>
              </a:ext>
            </a:extLst>
          </p:cNvPr>
          <p:cNvGraphicFramePr>
            <a:graphicFrameLocks noChangeAspect="1"/>
          </p:cNvGraphicFramePr>
          <p:nvPr userDrawn="1">
            <p:custDataLst>
              <p:tags r:id="rId30"/>
            </p:custDataLst>
            <p:extLst>
              <p:ext uri="{D42A27DB-BD31-4B8C-83A1-F6EECF244321}">
                <p14:modId xmlns:p14="http://schemas.microsoft.com/office/powerpoint/2010/main" val="20585584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1" imgW="425" imgH="424" progId="TCLayout.ActiveDocument.1">
                  <p:embed/>
                </p:oleObj>
              </mc:Choice>
              <mc:Fallback>
                <p:oleObj name="think-cell Slide" r:id="rId31" imgW="425" imgH="424" progId="TCLayout.ActiveDocument.1">
                  <p:embed/>
                  <p:pic>
                    <p:nvPicPr>
                      <p:cNvPr id="34" name="think-cell data - do not delete" hidden="1">
                        <a:extLst>
                          <a:ext uri="{FF2B5EF4-FFF2-40B4-BE49-F238E27FC236}">
                            <a16:creationId xmlns:a16="http://schemas.microsoft.com/office/drawing/2014/main" id="{2FD922E5-63F9-E298-E025-F977696F5E73}"/>
                          </a:ext>
                        </a:extLst>
                      </p:cNvPr>
                      <p:cNvPicPr/>
                      <p:nvPr/>
                    </p:nvPicPr>
                    <p:blipFill>
                      <a:blip r:embed="rId32"/>
                      <a:stretch>
                        <a:fillRect/>
                      </a:stretch>
                    </p:blipFill>
                    <p:spPr>
                      <a:xfrm>
                        <a:off x="1588" y="1588"/>
                        <a:ext cx="1588" cy="1588"/>
                      </a:xfrm>
                      <a:prstGeom prst="rect">
                        <a:avLst/>
                      </a:prstGeom>
                    </p:spPr>
                  </p:pic>
                </p:oleObj>
              </mc:Fallback>
            </mc:AlternateContent>
          </a:graphicData>
        </a:graphic>
      </p:graphicFrame>
      <p:sp>
        <p:nvSpPr>
          <p:cNvPr id="2" name="Title Placeholder 1"/>
          <p:cNvSpPr>
            <a:spLocks noGrp="1"/>
          </p:cNvSpPr>
          <p:nvPr userDrawn="1">
            <p:ph type="title"/>
          </p:nvPr>
        </p:nvSpPr>
        <p:spPr>
          <a:xfrm>
            <a:off x="588263" y="507432"/>
            <a:ext cx="11018520" cy="492443"/>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5" name="Footer Placeholder 4">
            <a:extLst>
              <a:ext uri="{FF2B5EF4-FFF2-40B4-BE49-F238E27FC236}">
                <a16:creationId xmlns:a16="http://schemas.microsoft.com/office/drawing/2014/main" id="{771C3853-B766-4422-BD2B-65A999523B3C}"/>
              </a:ext>
            </a:extLst>
          </p:cNvPr>
          <p:cNvSpPr>
            <a:spLocks noGrp="1"/>
          </p:cNvSpPr>
          <p:nvPr>
            <p:ph type="ftr" sz="quarter" idx="3"/>
          </p:nvPr>
        </p:nvSpPr>
        <p:spPr>
          <a:xfrm>
            <a:off x="4038600" y="6539518"/>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Microsoft Confidential – Internal Only </a:t>
            </a:r>
          </a:p>
        </p:txBody>
      </p:sp>
      <p:sp>
        <p:nvSpPr>
          <p:cNvPr id="6" name="Slide Number Placeholder 5">
            <a:extLst>
              <a:ext uri="{FF2B5EF4-FFF2-40B4-BE49-F238E27FC236}">
                <a16:creationId xmlns:a16="http://schemas.microsoft.com/office/drawing/2014/main" id="{6AB66A86-D476-4B82-BD63-F20B61D610B4}"/>
              </a:ext>
            </a:extLst>
          </p:cNvPr>
          <p:cNvSpPr>
            <a:spLocks noGrp="1"/>
          </p:cNvSpPr>
          <p:nvPr>
            <p:ph type="sldNum" sz="quarter" idx="4"/>
          </p:nvPr>
        </p:nvSpPr>
        <p:spPr>
          <a:xfrm>
            <a:off x="11697272" y="6539518"/>
            <a:ext cx="404240" cy="123111"/>
          </a:xfrm>
          <a:prstGeom prst="rect">
            <a:avLst/>
          </a:prstGeom>
        </p:spPr>
        <p:txBody>
          <a:bodyPr vert="horz" wrap="square"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
        <p:nvSpPr>
          <p:cNvPr id="36" name="TextBox 35">
            <a:extLst>
              <a:ext uri="{FF2B5EF4-FFF2-40B4-BE49-F238E27FC236}">
                <a16:creationId xmlns:a16="http://schemas.microsoft.com/office/drawing/2014/main" id="{A5F3B1AE-595B-0CE0-EDE9-3F5CFD2052FF}"/>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3795009668"/>
      </p:ext>
    </p:extLst>
  </p:cSld>
  <p:clrMap bg1="lt1" tx1="dk1" bg2="lt2" tx2="dk2" accent1="accent1" accent2="accent2" accent3="accent3" accent4="accent4" accent5="accent5" accent6="accent6" hlink="hlink" folHlink="folHlink"/>
  <p:sldLayoutIdLst>
    <p:sldLayoutId id="2147484630" r:id="rId1"/>
    <p:sldLayoutId id="2147484631" r:id="rId2"/>
    <p:sldLayoutId id="2147484632" r:id="rId3"/>
    <p:sldLayoutId id="2147484633" r:id="rId4"/>
    <p:sldLayoutId id="2147484634" r:id="rId5"/>
    <p:sldLayoutId id="2147484635" r:id="rId6"/>
    <p:sldLayoutId id="2147484636" r:id="rId7"/>
    <p:sldLayoutId id="2147484637" r:id="rId8"/>
    <p:sldLayoutId id="2147484638" r:id="rId9"/>
    <p:sldLayoutId id="2147484639" r:id="rId10"/>
    <p:sldLayoutId id="2147484640" r:id="rId11"/>
    <p:sldLayoutId id="2147484641" r:id="rId12"/>
    <p:sldLayoutId id="2147484642" r:id="rId13"/>
    <p:sldLayoutId id="2147484643" r:id="rId14"/>
    <p:sldLayoutId id="2147484644" r:id="rId15"/>
    <p:sldLayoutId id="2147484645" r:id="rId16"/>
    <p:sldLayoutId id="2147484646" r:id="rId17"/>
    <p:sldLayoutId id="2147484647" r:id="rId18"/>
    <p:sldLayoutId id="2147484648" r:id="rId19"/>
    <p:sldLayoutId id="2147484649" r:id="rId20"/>
    <p:sldLayoutId id="2147484650" r:id="rId21"/>
    <p:sldLayoutId id="2147484651" r:id="rId22"/>
    <p:sldLayoutId id="2147484652" r:id="rId23"/>
    <p:sldLayoutId id="2147484653" r:id="rId24"/>
    <p:sldLayoutId id="2147484654" r:id="rId25"/>
    <p:sldLayoutId id="2147484655" r:id="rId26"/>
    <p:sldLayoutId id="2147484656" r:id="rId27"/>
    <p:sldLayoutId id="2147484657" r:id="rId28"/>
  </p:sldLayoutIdLst>
  <p:transition>
    <p:fade/>
  </p:transition>
  <p:hf hdr="0" dt="0"/>
  <p:txStyles>
    <p:titleStyle>
      <a:lvl1pPr algn="l" defTabSz="932742" rtl="0" eaLnBrk="1" latinLnBrk="0" hangingPunct="1">
        <a:lnSpc>
          <a:spcPct val="100000"/>
        </a:lnSpc>
        <a:spcBef>
          <a:spcPct val="0"/>
        </a:spcBef>
        <a:buNone/>
        <a:defRPr lang="en-US" sz="3200" b="0" kern="1200" cap="none" spc="0" baseline="0" dirty="0" smtClean="0">
          <a:ln w="3175">
            <a:noFill/>
          </a:ln>
          <a:solidFill>
            <a:schemeClr val="tx1"/>
          </a:solidFill>
          <a:effectLst/>
          <a:latin typeface="+mn-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pos="1464">
          <p15:clr>
            <a:srgbClr val="F26B43"/>
          </p15:clr>
        </p15:guide>
        <p15:guide id="32" pos="1536">
          <p15:clr>
            <a:srgbClr val="F26B43"/>
          </p15:clr>
        </p15:guide>
        <p15:guide id="33" pos="2640">
          <p15:clr>
            <a:srgbClr val="F26B43"/>
          </p15:clr>
        </p15:guide>
        <p15:guide id="34" pos="2712">
          <p15:clr>
            <a:srgbClr val="F26B43"/>
          </p15:clr>
        </p15:guide>
        <p15:guide id="35" pos="3792">
          <p15:clr>
            <a:srgbClr val="F26B43"/>
          </p15:clr>
        </p15:guide>
        <p15:guide id="36" pos="4968">
          <p15:clr>
            <a:srgbClr val="F26B43"/>
          </p15:clr>
        </p15:guide>
        <p15:guide id="37" pos="3864">
          <p15:clr>
            <a:srgbClr val="F26B43"/>
          </p15:clr>
        </p15:guide>
        <p15:guide id="38" pos="5040">
          <p15:clr>
            <a:srgbClr val="F26B43"/>
          </p15:clr>
        </p15:guide>
        <p15:guide id="39" pos="6144">
          <p15:clr>
            <a:srgbClr val="F26B43"/>
          </p15:clr>
        </p15:guide>
        <p15:guide id="40" pos="6216">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48" name="MS Brand colors" descr="These are Microsoft Brand colors. The color bar is placed to the side of the Theme master so that it will be visible on all slides. Users can use the 'eye dropper' color tools under Color Fill Shape, Color Fill line etc. to easily select Brand colors. ">
            <a:extLst>
              <a:ext uri="{FF2B5EF4-FFF2-40B4-BE49-F238E27FC236}">
                <a16:creationId xmlns:a16="http://schemas.microsoft.com/office/drawing/2014/main" id="{64D47851-93E6-4066-B42D-42968BFB647D}"/>
              </a:ext>
              <a:ext uri="{C183D7F6-B498-43B3-948B-1728B52AA6E4}">
                <adec:decorative xmlns:adec="http://schemas.microsoft.com/office/drawing/2017/decorative" val="0"/>
              </a:ext>
            </a:extLst>
          </p:cNvPr>
          <p:cNvPicPr>
            <a:picLocks noChangeAspect="1"/>
          </p:cNvPicPr>
          <p:nvPr userDrawn="1"/>
        </p:nvPicPr>
        <p:blipFill rotWithShape="1">
          <a:blip r:embed="rId25"/>
          <a:srcRect l="762"/>
          <a:stretch/>
        </p:blipFill>
        <p:spPr>
          <a:xfrm rot="5400000">
            <a:off x="9509760" y="2843773"/>
            <a:ext cx="6858000" cy="1170455"/>
          </a:xfrm>
          <a:prstGeom prst="rect">
            <a:avLst/>
          </a:prstGeom>
        </p:spPr>
      </p:pic>
      <p:sp>
        <p:nvSpPr>
          <p:cNvPr id="6" name="TextBox 5">
            <a:extLst>
              <a:ext uri="{FF2B5EF4-FFF2-40B4-BE49-F238E27FC236}">
                <a16:creationId xmlns:a16="http://schemas.microsoft.com/office/drawing/2014/main" id="{99D8FF4E-296B-1D6B-3F0C-0957B26F6028}"/>
              </a:ext>
            </a:extLst>
          </p:cNvPr>
          <p:cNvSpPr txBox="1"/>
          <p:nvPr userDrawn="1"/>
        </p:nvSpPr>
        <p:spPr>
          <a:xfrm>
            <a:off x="-3049" y="6654705"/>
            <a:ext cx="12188949" cy="200055"/>
          </a:xfrm>
          <a:prstGeom prst="rect">
            <a:avLst/>
          </a:prstGeom>
          <a:noFill/>
        </p:spPr>
        <p:txBody>
          <a:bodyPr wrap="square">
            <a:spAutoFit/>
          </a:bodyPr>
          <a:lstStyle/>
          <a:p>
            <a:pPr algn="ctr"/>
            <a:r>
              <a:rPr lang="en-US" sz="700" kern="100">
                <a:effectLst/>
                <a:latin typeface="Segoe UI" panose="020B0502040204020203" pitchFamily="34" charset="0"/>
                <a:ea typeface="Aptos" panose="020B0004020202020204" pitchFamily="34" charset="0"/>
                <a:cs typeface="Times New Roman" panose="02020603050405020304" pitchFamily="18" charset="0"/>
              </a:rPr>
              <a:t>© Microsoft Corporation. All rights reserved. Microsoft makes no warranties, express, implied or statutory, as to the information in this presentation</a:t>
            </a:r>
            <a:endParaRPr lang="en-US" sz="700"/>
          </a:p>
        </p:txBody>
      </p:sp>
      <p:sp>
        <p:nvSpPr>
          <p:cNvPr id="8" name="TextBox 7">
            <a:extLst>
              <a:ext uri="{FF2B5EF4-FFF2-40B4-BE49-F238E27FC236}">
                <a16:creationId xmlns:a16="http://schemas.microsoft.com/office/drawing/2014/main" id="{6D425E19-F814-278F-E7C4-73C5AC11C27F}"/>
              </a:ext>
            </a:extLst>
          </p:cNvPr>
          <p:cNvSpPr txBox="1"/>
          <p:nvPr userDrawn="1">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2995572304"/>
      </p:ext>
    </p:extLst>
  </p:cSld>
  <p:clrMap bg1="lt1" tx1="dk1" bg2="lt2" tx2="dk2" accent1="accent1" accent2="accent2" accent3="accent3" accent4="accent4" accent5="accent5" accent6="accent6" hlink="hlink" folHlink="folHlink"/>
  <p:sldLayoutIdLst>
    <p:sldLayoutId id="2147484665" r:id="rId1"/>
    <p:sldLayoutId id="2147484666" r:id="rId2"/>
    <p:sldLayoutId id="2147484667" r:id="rId3"/>
    <p:sldLayoutId id="2147484668" r:id="rId4"/>
    <p:sldLayoutId id="2147484669" r:id="rId5"/>
    <p:sldLayoutId id="2147484670" r:id="rId6"/>
    <p:sldLayoutId id="2147484671" r:id="rId7"/>
    <p:sldLayoutId id="2147484672" r:id="rId8"/>
    <p:sldLayoutId id="2147484673" r:id="rId9"/>
    <p:sldLayoutId id="2147484674" r:id="rId10"/>
    <p:sldLayoutId id="2147484675" r:id="rId11"/>
    <p:sldLayoutId id="2147484676" r:id="rId12"/>
    <p:sldLayoutId id="2147484677" r:id="rId13"/>
    <p:sldLayoutId id="2147484678" r:id="rId14"/>
    <p:sldLayoutId id="2147484679" r:id="rId15"/>
    <p:sldLayoutId id="2147484680" r:id="rId16"/>
    <p:sldLayoutId id="2147484681" r:id="rId17"/>
    <p:sldLayoutId id="2147484682" r:id="rId18"/>
    <p:sldLayoutId id="2147484683" r:id="rId19"/>
    <p:sldLayoutId id="2147484684" r:id="rId20"/>
    <p:sldLayoutId id="2147484685" r:id="rId21"/>
    <p:sldLayoutId id="2147484686" r:id="rId22"/>
    <p:sldLayoutId id="2147484687" r:id="rId23"/>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3.xml"/></Relationships>
</file>

<file path=ppt/slides/_rels/slide2.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notesSlide" Target="../notesSlides/notesSlide2.xml"/><Relationship Id="rId1" Type="http://schemas.openxmlformats.org/officeDocument/2006/relationships/slideLayout" Target="../slideLayouts/slideLayout79.xml"/><Relationship Id="rId5" Type="http://schemas.openxmlformats.org/officeDocument/2006/relationships/image" Target="../media/image64.svg"/><Relationship Id="rId4" Type="http://schemas.openxmlformats.org/officeDocument/2006/relationships/image" Target="../media/image63.svg"/></Relationships>
</file>

<file path=ppt/slides/_rels/slide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xml"/><Relationship Id="rId1" Type="http://schemas.openxmlformats.org/officeDocument/2006/relationships/slideLayout" Target="../slideLayouts/slideLayout5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4.xml"/></Relationships>
</file>

<file path=ppt/slides/_rels/slide5.xml.rels><?xml version="1.0" encoding="UTF-8" standalone="yes"?>
<Relationships xmlns="http://schemas.openxmlformats.org/package/2006/relationships"><Relationship Id="rId13" Type="http://schemas.openxmlformats.org/officeDocument/2006/relationships/image" Target="../media/image76.jpeg"/><Relationship Id="rId18" Type="http://schemas.openxmlformats.org/officeDocument/2006/relationships/image" Target="../media/image81.jpeg"/><Relationship Id="rId26" Type="http://schemas.openxmlformats.org/officeDocument/2006/relationships/image" Target="../media/image89.jpeg"/><Relationship Id="rId39" Type="http://schemas.openxmlformats.org/officeDocument/2006/relationships/image" Target="../media/image102.jpeg"/><Relationship Id="rId21" Type="http://schemas.openxmlformats.org/officeDocument/2006/relationships/image" Target="../media/image84.jpeg"/><Relationship Id="rId34" Type="http://schemas.openxmlformats.org/officeDocument/2006/relationships/image" Target="../media/image97.jpeg"/><Relationship Id="rId42" Type="http://schemas.openxmlformats.org/officeDocument/2006/relationships/image" Target="../media/image105.jpeg"/><Relationship Id="rId7" Type="http://schemas.openxmlformats.org/officeDocument/2006/relationships/image" Target="../media/image70.jpeg"/><Relationship Id="rId2" Type="http://schemas.openxmlformats.org/officeDocument/2006/relationships/notesSlide" Target="../notesSlides/notesSlide5.xml"/><Relationship Id="rId16" Type="http://schemas.openxmlformats.org/officeDocument/2006/relationships/image" Target="../media/image79.jpeg"/><Relationship Id="rId29" Type="http://schemas.openxmlformats.org/officeDocument/2006/relationships/image" Target="../media/image92.jpeg"/><Relationship Id="rId1" Type="http://schemas.openxmlformats.org/officeDocument/2006/relationships/slideLayout" Target="../slideLayouts/slideLayout94.xml"/><Relationship Id="rId6" Type="http://schemas.openxmlformats.org/officeDocument/2006/relationships/image" Target="../media/image69.jpeg"/><Relationship Id="rId11" Type="http://schemas.openxmlformats.org/officeDocument/2006/relationships/image" Target="../media/image74.jpeg"/><Relationship Id="rId24" Type="http://schemas.openxmlformats.org/officeDocument/2006/relationships/image" Target="../media/image87.jpeg"/><Relationship Id="rId32" Type="http://schemas.openxmlformats.org/officeDocument/2006/relationships/image" Target="../media/image95.jpeg"/><Relationship Id="rId37" Type="http://schemas.openxmlformats.org/officeDocument/2006/relationships/image" Target="../media/image100.jpeg"/><Relationship Id="rId40" Type="http://schemas.openxmlformats.org/officeDocument/2006/relationships/image" Target="../media/image103.jpeg"/><Relationship Id="rId45" Type="http://schemas.openxmlformats.org/officeDocument/2006/relationships/image" Target="../media/image108.jpeg"/><Relationship Id="rId5" Type="http://schemas.openxmlformats.org/officeDocument/2006/relationships/image" Target="../media/image68.jpeg"/><Relationship Id="rId15" Type="http://schemas.openxmlformats.org/officeDocument/2006/relationships/image" Target="../media/image78.jpeg"/><Relationship Id="rId23" Type="http://schemas.openxmlformats.org/officeDocument/2006/relationships/image" Target="../media/image86.jpeg"/><Relationship Id="rId28" Type="http://schemas.openxmlformats.org/officeDocument/2006/relationships/image" Target="../media/image91.jpeg"/><Relationship Id="rId36" Type="http://schemas.openxmlformats.org/officeDocument/2006/relationships/image" Target="../media/image99.jpeg"/><Relationship Id="rId10" Type="http://schemas.openxmlformats.org/officeDocument/2006/relationships/image" Target="../media/image73.jpeg"/><Relationship Id="rId19" Type="http://schemas.openxmlformats.org/officeDocument/2006/relationships/image" Target="../media/image82.jpeg"/><Relationship Id="rId31" Type="http://schemas.openxmlformats.org/officeDocument/2006/relationships/image" Target="../media/image94.jpeg"/><Relationship Id="rId44" Type="http://schemas.openxmlformats.org/officeDocument/2006/relationships/image" Target="../media/image107.jpeg"/><Relationship Id="rId4" Type="http://schemas.openxmlformats.org/officeDocument/2006/relationships/image" Target="../media/image67.jpeg"/><Relationship Id="rId9" Type="http://schemas.openxmlformats.org/officeDocument/2006/relationships/image" Target="../media/image72.jpeg"/><Relationship Id="rId14" Type="http://schemas.openxmlformats.org/officeDocument/2006/relationships/image" Target="../media/image77.jpeg"/><Relationship Id="rId22" Type="http://schemas.openxmlformats.org/officeDocument/2006/relationships/image" Target="../media/image85.jpeg"/><Relationship Id="rId27" Type="http://schemas.openxmlformats.org/officeDocument/2006/relationships/image" Target="../media/image90.jpeg"/><Relationship Id="rId30" Type="http://schemas.openxmlformats.org/officeDocument/2006/relationships/image" Target="../media/image93.jpeg"/><Relationship Id="rId35" Type="http://schemas.openxmlformats.org/officeDocument/2006/relationships/image" Target="../media/image98.jpeg"/><Relationship Id="rId43" Type="http://schemas.openxmlformats.org/officeDocument/2006/relationships/image" Target="../media/image106.jpeg"/><Relationship Id="rId8" Type="http://schemas.openxmlformats.org/officeDocument/2006/relationships/image" Target="../media/image71.jpeg"/><Relationship Id="rId3" Type="http://schemas.openxmlformats.org/officeDocument/2006/relationships/image" Target="../media/image66.jpeg"/><Relationship Id="rId12" Type="http://schemas.openxmlformats.org/officeDocument/2006/relationships/image" Target="../media/image75.jpeg"/><Relationship Id="rId17" Type="http://schemas.openxmlformats.org/officeDocument/2006/relationships/image" Target="../media/image80.jpeg"/><Relationship Id="rId25" Type="http://schemas.openxmlformats.org/officeDocument/2006/relationships/image" Target="../media/image88.jpeg"/><Relationship Id="rId33" Type="http://schemas.openxmlformats.org/officeDocument/2006/relationships/image" Target="../media/image96.jpeg"/><Relationship Id="rId38" Type="http://schemas.openxmlformats.org/officeDocument/2006/relationships/image" Target="../media/image101.jpeg"/><Relationship Id="rId46" Type="http://schemas.openxmlformats.org/officeDocument/2006/relationships/image" Target="../media/image109.jpeg"/><Relationship Id="rId20" Type="http://schemas.openxmlformats.org/officeDocument/2006/relationships/image" Target="../media/image83.jpeg"/><Relationship Id="rId41" Type="http://schemas.openxmlformats.org/officeDocument/2006/relationships/image" Target="../media/image10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5.xml"/></Relationships>
</file>

<file path=ppt/slides/_rels/slide9.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9.xml"/><Relationship Id="rId1" Type="http://schemas.openxmlformats.org/officeDocument/2006/relationships/slideLayout" Target="../slideLayouts/slideLayout1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5.xml"/></Relationships>
</file>

<file path=ppt/slides/_rels/slide1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2.xml"/><Relationship Id="rId1" Type="http://schemas.openxmlformats.org/officeDocument/2006/relationships/slideLayout" Target="../slideLayouts/slideLayout115.xml"/><Relationship Id="rId5" Type="http://schemas.microsoft.com/office/2007/relationships/hdphoto" Target="../media/hdphoto7.wdp"/><Relationship Id="rId4" Type="http://schemas.openxmlformats.org/officeDocument/2006/relationships/image" Target="../media/image112.png"/></Relationships>
</file>

<file path=ppt/slides/_rels/slide13.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3.xml"/><Relationship Id="rId1" Type="http://schemas.openxmlformats.org/officeDocument/2006/relationships/slideLayout" Target="../slideLayouts/slideLayout115.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1Ki0wHUTXg" TargetMode="External"/><Relationship Id="rId2" Type="http://schemas.openxmlformats.org/officeDocument/2006/relationships/notesSlide" Target="../notesSlides/notesSlide14.xml"/><Relationship Id="rId1" Type="http://schemas.openxmlformats.org/officeDocument/2006/relationships/slideLayout" Target="../slideLayouts/slideLayout95.xml"/><Relationship Id="rId5" Type="http://schemas.openxmlformats.org/officeDocument/2006/relationships/hyperlink" Target="https://adoption.microsoft.com/en-us/customer-hub/ai-agents/agent-at-work/session-1/" TargetMode="External"/><Relationship Id="rId4" Type="http://schemas.openxmlformats.org/officeDocument/2006/relationships/hyperlink" Target="https://techcommunity.microsoft.com/blog/microsoft365copilotblog/sales-agent---the-copilot-agent-that-speaks-sales/4476894"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notesSlide" Target="../notesSlides/notesSlide15.xml"/><Relationship Id="rId1" Type="http://schemas.openxmlformats.org/officeDocument/2006/relationships/slideLayout" Target="../slideLayouts/slideLayout94.xml"/><Relationship Id="rId5" Type="http://schemas.openxmlformats.org/officeDocument/2006/relationships/hyperlink" Target="https://www.microsoft.com/en/customers/story/25718-ey-dynamics-365-sales" TargetMode="External"/><Relationship Id="rId4" Type="http://schemas.openxmlformats.org/officeDocument/2006/relationships/image" Target="../media/image115.png"/></Relationships>
</file>

<file path=ppt/slides/_rels/slide16.xml.rels><?xml version="1.0" encoding="UTF-8" standalone="yes"?>
<Relationships xmlns="http://schemas.openxmlformats.org/package/2006/relationships"><Relationship Id="rId8" Type="http://schemas.microsoft.com/office/2007/relationships/hdphoto" Target="../media/hdphoto9.wdp"/><Relationship Id="rId3" Type="http://schemas.openxmlformats.org/officeDocument/2006/relationships/image" Target="../media/image116.png"/><Relationship Id="rId7" Type="http://schemas.openxmlformats.org/officeDocument/2006/relationships/image" Target="../media/image119.png"/><Relationship Id="rId2" Type="http://schemas.openxmlformats.org/officeDocument/2006/relationships/notesSlide" Target="../notesSlides/notesSlide16.xml"/><Relationship Id="rId1" Type="http://schemas.openxmlformats.org/officeDocument/2006/relationships/slideLayout" Target="../slideLayouts/slideLayout94.xml"/><Relationship Id="rId6" Type="http://schemas.openxmlformats.org/officeDocument/2006/relationships/image" Target="../media/image118.png"/><Relationship Id="rId5" Type="http://schemas.openxmlformats.org/officeDocument/2006/relationships/image" Target="../media/image117.png"/><Relationship Id="rId4" Type="http://schemas.microsoft.com/office/2007/relationships/hdphoto" Target="../media/hdphoto8.wdp"/></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4.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94.xml"/><Relationship Id="rId1" Type="http://schemas.openxmlformats.org/officeDocument/2006/relationships/tags" Target="../tags/tag3.xml"/><Relationship Id="rId6" Type="http://schemas.openxmlformats.org/officeDocument/2006/relationships/image" Target="../media/image121.png"/><Relationship Id="rId5" Type="http://schemas.openxmlformats.org/officeDocument/2006/relationships/image" Target="../media/image120.emf"/><Relationship Id="rId4" Type="http://schemas.openxmlformats.org/officeDocument/2006/relationships/oleObject" Target="../embeddings/oleObject3.bin"/></Relationships>
</file>

<file path=ppt/slides/_rels/slide20.xml.rels><?xml version="1.0" encoding="UTF-8" standalone="yes"?>
<Relationships xmlns="http://schemas.openxmlformats.org/package/2006/relationships"><Relationship Id="rId3" Type="http://schemas.openxmlformats.org/officeDocument/2006/relationships/image" Target="../media/image122.svg"/><Relationship Id="rId2" Type="http://schemas.openxmlformats.org/officeDocument/2006/relationships/notesSlide" Target="../notesSlides/notesSlide20.xml"/><Relationship Id="rId1" Type="http://schemas.openxmlformats.org/officeDocument/2006/relationships/slideLayout" Target="../slideLayouts/slideLayout9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4.xml"/></Relationships>
</file>

<file path=ppt/slides/_rels/slide22.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notesSlide" Target="../notesSlides/notesSlide22.xml"/><Relationship Id="rId1" Type="http://schemas.openxmlformats.org/officeDocument/2006/relationships/slideLayout" Target="../slideLayouts/slideLayout94.xml"/><Relationship Id="rId5" Type="http://schemas.openxmlformats.org/officeDocument/2006/relationships/image" Target="../media/image125.jpeg"/><Relationship Id="rId4" Type="http://schemas.openxmlformats.org/officeDocument/2006/relationships/image" Target="../media/image124.jpeg"/></Relationships>
</file>

<file path=ppt/slides/_rels/slide23.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23.xml"/><Relationship Id="rId1" Type="http://schemas.openxmlformats.org/officeDocument/2006/relationships/slideLayout" Target="../slideLayouts/slideLayout94.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9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www.youtube.com/watch?v=2a032zgP7_w" TargetMode="External"/><Relationship Id="rId5" Type="http://schemas.openxmlformats.org/officeDocument/2006/relationships/image" Target="../media/image127.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25.xml"/><Relationship Id="rId1" Type="http://schemas.openxmlformats.org/officeDocument/2006/relationships/slideLayout" Target="../slideLayouts/slideLayout94.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S8PkHL2nO44" TargetMode="External"/><Relationship Id="rId2" Type="http://schemas.openxmlformats.org/officeDocument/2006/relationships/notesSlide" Target="../notesSlides/notesSlide26.xml"/><Relationship Id="rId1" Type="http://schemas.openxmlformats.org/officeDocument/2006/relationships/slideLayout" Target="../slideLayouts/slideLayout95.xml"/></Relationships>
</file>

<file path=ppt/slides/_rels/slide27.xml.rels><?xml version="1.0" encoding="UTF-8" standalone="yes"?>
<Relationships xmlns="http://schemas.openxmlformats.org/package/2006/relationships"><Relationship Id="rId3" Type="http://schemas.openxmlformats.org/officeDocument/2006/relationships/image" Target="../media/image122.svg"/><Relationship Id="rId2" Type="http://schemas.openxmlformats.org/officeDocument/2006/relationships/notesSlide" Target="../notesSlides/notesSlide27.xml"/><Relationship Id="rId1" Type="http://schemas.openxmlformats.org/officeDocument/2006/relationships/slideLayout" Target="../slideLayouts/slideLayout94.xml"/><Relationship Id="rId5" Type="http://schemas.openxmlformats.org/officeDocument/2006/relationships/image" Target="../media/image130.png"/><Relationship Id="rId4" Type="http://schemas.openxmlformats.org/officeDocument/2006/relationships/image" Target="../media/image129.svg"/></Relationships>
</file>

<file path=ppt/slides/_rels/slide28.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28.xml"/><Relationship Id="rId1" Type="http://schemas.openxmlformats.org/officeDocument/2006/relationships/slideLayout" Target="../slideLayouts/slideLayout94.xml"/></Relationships>
</file>

<file path=ppt/slides/_rels/slide29.xml.rels><?xml version="1.0" encoding="UTF-8" standalone="yes"?>
<Relationships xmlns="http://schemas.openxmlformats.org/package/2006/relationships"><Relationship Id="rId8" Type="http://schemas.openxmlformats.org/officeDocument/2006/relationships/image" Target="../media/image137.png"/><Relationship Id="rId13" Type="http://schemas.openxmlformats.org/officeDocument/2006/relationships/image" Target="../media/image142.png"/><Relationship Id="rId18" Type="http://schemas.openxmlformats.org/officeDocument/2006/relationships/image" Target="../media/image147.png"/><Relationship Id="rId3" Type="http://schemas.openxmlformats.org/officeDocument/2006/relationships/image" Target="../media/image132.png"/><Relationship Id="rId21" Type="http://schemas.openxmlformats.org/officeDocument/2006/relationships/image" Target="../media/image150.png"/><Relationship Id="rId7" Type="http://schemas.openxmlformats.org/officeDocument/2006/relationships/image" Target="../media/image136.png"/><Relationship Id="rId12" Type="http://schemas.openxmlformats.org/officeDocument/2006/relationships/image" Target="../media/image141.png"/><Relationship Id="rId17" Type="http://schemas.openxmlformats.org/officeDocument/2006/relationships/image" Target="../media/image146.png"/><Relationship Id="rId2" Type="http://schemas.openxmlformats.org/officeDocument/2006/relationships/notesSlide" Target="../notesSlides/notesSlide29.xml"/><Relationship Id="rId16" Type="http://schemas.openxmlformats.org/officeDocument/2006/relationships/image" Target="../media/image145.png"/><Relationship Id="rId20" Type="http://schemas.openxmlformats.org/officeDocument/2006/relationships/image" Target="../media/image149.png"/><Relationship Id="rId1" Type="http://schemas.openxmlformats.org/officeDocument/2006/relationships/slideLayout" Target="../slideLayouts/slideLayout94.xml"/><Relationship Id="rId6" Type="http://schemas.openxmlformats.org/officeDocument/2006/relationships/image" Target="../media/image135.png"/><Relationship Id="rId11" Type="http://schemas.openxmlformats.org/officeDocument/2006/relationships/image" Target="../media/image140.png"/><Relationship Id="rId5" Type="http://schemas.openxmlformats.org/officeDocument/2006/relationships/image" Target="../media/image134.png"/><Relationship Id="rId15" Type="http://schemas.openxmlformats.org/officeDocument/2006/relationships/image" Target="../media/image144.png"/><Relationship Id="rId10" Type="http://schemas.openxmlformats.org/officeDocument/2006/relationships/image" Target="../media/image139.png"/><Relationship Id="rId19" Type="http://schemas.openxmlformats.org/officeDocument/2006/relationships/image" Target="../media/image148.png"/><Relationship Id="rId4" Type="http://schemas.openxmlformats.org/officeDocument/2006/relationships/image" Target="../media/image133.png"/><Relationship Id="rId9" Type="http://schemas.openxmlformats.org/officeDocument/2006/relationships/image" Target="../media/image138.png"/><Relationship Id="rId14" Type="http://schemas.openxmlformats.org/officeDocument/2006/relationships/image" Target="../media/image143.png"/><Relationship Id="rId22" Type="http://schemas.openxmlformats.org/officeDocument/2006/relationships/image" Target="../media/image151.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4.xml"/></Relationships>
</file>

<file path=ppt/slides/_rels/slide31.xml.rels><?xml version="1.0" encoding="UTF-8" standalone="yes"?>
<Relationships xmlns="http://schemas.openxmlformats.org/package/2006/relationships"><Relationship Id="rId3" Type="http://schemas.openxmlformats.org/officeDocument/2006/relationships/image" Target="../media/image152.svg"/><Relationship Id="rId7" Type="http://schemas.openxmlformats.org/officeDocument/2006/relationships/image" Target="../media/image156.svg"/><Relationship Id="rId2" Type="http://schemas.openxmlformats.org/officeDocument/2006/relationships/notesSlide" Target="../notesSlides/notesSlide31.xml"/><Relationship Id="rId1" Type="http://schemas.openxmlformats.org/officeDocument/2006/relationships/slideLayout" Target="../slideLayouts/slideLayout94.xml"/><Relationship Id="rId6" Type="http://schemas.openxmlformats.org/officeDocument/2006/relationships/image" Target="../media/image155.svg"/><Relationship Id="rId5" Type="http://schemas.openxmlformats.org/officeDocument/2006/relationships/image" Target="../media/image154.svg"/><Relationship Id="rId4" Type="http://schemas.openxmlformats.org/officeDocument/2006/relationships/image" Target="../media/image153.svg"/></Relationships>
</file>

<file path=ppt/slides/_rels/slide32.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32.xml"/><Relationship Id="rId1" Type="http://schemas.openxmlformats.org/officeDocument/2006/relationships/slideLayout" Target="../slideLayouts/slideLayout94.xml"/><Relationship Id="rId4" Type="http://schemas.openxmlformats.org/officeDocument/2006/relationships/image" Target="../media/image122.svg"/></Relationships>
</file>

<file path=ppt/slides/_rels/slide33.xml.rels><?xml version="1.0" encoding="UTF-8" standalone="yes"?>
<Relationships xmlns="http://schemas.openxmlformats.org/package/2006/relationships"><Relationship Id="rId8" Type="http://schemas.openxmlformats.org/officeDocument/2006/relationships/image" Target="../media/image162.svg"/><Relationship Id="rId13" Type="http://schemas.openxmlformats.org/officeDocument/2006/relationships/image" Target="../media/image167.svg"/><Relationship Id="rId3" Type="http://schemas.openxmlformats.org/officeDocument/2006/relationships/image" Target="../media/image157.png"/><Relationship Id="rId7" Type="http://schemas.openxmlformats.org/officeDocument/2006/relationships/image" Target="../media/image161.png"/><Relationship Id="rId12" Type="http://schemas.openxmlformats.org/officeDocument/2006/relationships/image" Target="../media/image166.png"/><Relationship Id="rId2" Type="http://schemas.openxmlformats.org/officeDocument/2006/relationships/notesSlide" Target="../notesSlides/notesSlide33.xml"/><Relationship Id="rId1" Type="http://schemas.openxmlformats.org/officeDocument/2006/relationships/slideLayout" Target="../slideLayouts/slideLayout94.xml"/><Relationship Id="rId6" Type="http://schemas.openxmlformats.org/officeDocument/2006/relationships/image" Target="../media/image160.png"/><Relationship Id="rId11" Type="http://schemas.openxmlformats.org/officeDocument/2006/relationships/image" Target="../media/image165.svg"/><Relationship Id="rId5" Type="http://schemas.openxmlformats.org/officeDocument/2006/relationships/image" Target="../media/image159.png"/><Relationship Id="rId15" Type="http://schemas.microsoft.com/office/2007/relationships/hdphoto" Target="../media/hdphoto10.wdp"/><Relationship Id="rId10" Type="http://schemas.openxmlformats.org/officeDocument/2006/relationships/image" Target="../media/image164.svg"/><Relationship Id="rId4" Type="http://schemas.openxmlformats.org/officeDocument/2006/relationships/image" Target="../media/image158.png"/><Relationship Id="rId9" Type="http://schemas.openxmlformats.org/officeDocument/2006/relationships/image" Target="../media/image163.svg"/><Relationship Id="rId14" Type="http://schemas.openxmlformats.org/officeDocument/2006/relationships/image" Target="../media/image168.png"/></Relationships>
</file>

<file path=ppt/slides/_rels/slide34.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34.xml"/><Relationship Id="rId1" Type="http://schemas.openxmlformats.org/officeDocument/2006/relationships/slideLayout" Target="../slideLayouts/slideLayout94.xml"/></Relationships>
</file>

<file path=ppt/slides/_rels/slide35.xml.rels><?xml version="1.0" encoding="UTF-8" standalone="yes"?>
<Relationships xmlns="http://schemas.openxmlformats.org/package/2006/relationships"><Relationship Id="rId8" Type="http://schemas.openxmlformats.org/officeDocument/2006/relationships/image" Target="../media/image175.png"/><Relationship Id="rId3" Type="http://schemas.openxmlformats.org/officeDocument/2006/relationships/image" Target="../media/image170.png"/><Relationship Id="rId7" Type="http://schemas.openxmlformats.org/officeDocument/2006/relationships/image" Target="../media/image174.png"/><Relationship Id="rId2" Type="http://schemas.openxmlformats.org/officeDocument/2006/relationships/notesSlide" Target="../notesSlides/notesSlide35.xml"/><Relationship Id="rId1" Type="http://schemas.openxmlformats.org/officeDocument/2006/relationships/slideLayout" Target="../slideLayouts/slideLayout128.xml"/><Relationship Id="rId6" Type="http://schemas.openxmlformats.org/officeDocument/2006/relationships/image" Target="../media/image173.png"/><Relationship Id="rId5" Type="http://schemas.openxmlformats.org/officeDocument/2006/relationships/image" Target="../media/image172.png"/><Relationship Id="rId4" Type="http://schemas.openxmlformats.org/officeDocument/2006/relationships/image" Target="../media/image171.png"/><Relationship Id="rId9" Type="http://schemas.openxmlformats.org/officeDocument/2006/relationships/image" Target="../media/image176.png"/></Relationships>
</file>

<file path=ppt/slides/_rels/slide36.xml.rels><?xml version="1.0" encoding="UTF-8" standalone="yes"?>
<Relationships xmlns="http://schemas.openxmlformats.org/package/2006/relationships"><Relationship Id="rId3" Type="http://schemas.openxmlformats.org/officeDocument/2006/relationships/hyperlink" Target="https://www.microsoft.com/en/customers/story/19820-vivid-azure" TargetMode="External"/><Relationship Id="rId2" Type="http://schemas.openxmlformats.org/officeDocument/2006/relationships/notesSlide" Target="../notesSlides/notesSlide36.xml"/><Relationship Id="rId1" Type="http://schemas.openxmlformats.org/officeDocument/2006/relationships/slideLayout" Target="../slideLayouts/slideLayout180.xml"/><Relationship Id="rId4" Type="http://schemas.openxmlformats.org/officeDocument/2006/relationships/hyperlink" Target="https://www.microsoft.com/en-us/customers/b?msockid=36bd9ccf153561871a228aa014c66052#Business-impact"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8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8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6.xml"/></Relationships>
</file>

<file path=ppt/slides/_rels/slide41.xml.rels><?xml version="1.0" encoding="UTF-8" standalone="yes"?>
<Relationships xmlns="http://schemas.openxmlformats.org/package/2006/relationships"><Relationship Id="rId8" Type="http://schemas.openxmlformats.org/officeDocument/2006/relationships/hyperlink" Target="https://www.microsoft.com/en-us/dynamics-365/products/sales" TargetMode="External"/><Relationship Id="rId13" Type="http://schemas.openxmlformats.org/officeDocument/2006/relationships/hyperlink" Target="https://aka.ms/SalesDevelopmentAgentDemoVideo" TargetMode="External"/><Relationship Id="rId3" Type="http://schemas.openxmlformats.org/officeDocument/2006/relationships/hyperlink" Target="https://techcommunity.microsoft.com/blog/Microsoft365CopilotBlog/sales-agent---the-copilot-agent-that-speaks-sales/4476894" TargetMode="External"/><Relationship Id="rId7" Type="http://schemas.openxmlformats.org/officeDocument/2006/relationships/hyperlink" Target="https://www.microsoft.com/en-us/dynamics-365/blog/business-leader/2025/10/21/from-systems-of-record-to-systems-of-action-dynamics-365-agentic-business-applications-for-the-frontier/" TargetMode="External"/><Relationship Id="rId12" Type="http://schemas.openxmlformats.org/officeDocument/2006/relationships/hyperlink" Target="https://aka.ms/ABS-At-Ignite" TargetMode="External"/><Relationship Id="rId2" Type="http://schemas.openxmlformats.org/officeDocument/2006/relationships/notesSlide" Target="../notesSlides/notesSlide41.xml"/><Relationship Id="rId1" Type="http://schemas.openxmlformats.org/officeDocument/2006/relationships/slideLayout" Target="../slideLayouts/slideLayout59.xml"/><Relationship Id="rId6" Type="http://schemas.openxmlformats.org/officeDocument/2006/relationships/hyperlink" Target="https://www.youtube.com/watch?v=g-zpeJ_W65w&amp;t=4s" TargetMode="External"/><Relationship Id="rId11" Type="http://schemas.openxmlformats.org/officeDocument/2006/relationships/hyperlink" Target="https://learn.microsoft.com/en-us/dynamics365/sales/sales-research-agent-provide-context" TargetMode="External"/><Relationship Id="rId5" Type="http://schemas.openxmlformats.org/officeDocument/2006/relationships/hyperlink" Target="https://www.microsoft.com/en-us/dynamics-365/blog/business-leader/2025/12/11/dynamics-365-sets-the-bar-for-agentic-sales-qualification-on-new-benchmark/" TargetMode="External"/><Relationship Id="rId10" Type="http://schemas.openxmlformats.org/officeDocument/2006/relationships/hyperlink" Target="https://learn.microsoft.com/en-us/dynamics365/sales/sales-research-agent" TargetMode="External"/><Relationship Id="rId4" Type="http://schemas.openxmlformats.org/officeDocument/2006/relationships/hyperlink" Target="https://techcommunity.microsoft.com/blog/microsoft365copilotblog/sales-agent-in-microsoft-365-copilot-evaluation-results-%E2%80%93-technical-report/4476867" TargetMode="External"/><Relationship Id="rId9" Type="http://schemas.openxmlformats.org/officeDocument/2006/relationships/hyperlink" Target="https://www.microsoft.com/en-us/dynamics-365/blog/it-professional/2025/10/21/sales-research-bench/" TargetMode="External"/><Relationship Id="rId14" Type="http://schemas.openxmlformats.org/officeDocument/2006/relationships/hyperlink" Target="https://review.learn.microsoft.com/en-us/microsoft-agent-365/use?branch=main&amp;branchFallbackFrom=sales-development-agent-kevinwoley-2025.11.18" TargetMode="External"/></Relationships>
</file>

<file path=ppt/slides/_rels/slide42.xml.rels><?xml version="1.0" encoding="UTF-8" standalone="yes"?>
<Relationships xmlns="http://schemas.openxmlformats.org/package/2006/relationships"><Relationship Id="rId8" Type="http://schemas.openxmlformats.org/officeDocument/2006/relationships/image" Target="../media/image179.png"/><Relationship Id="rId3" Type="http://schemas.openxmlformats.org/officeDocument/2006/relationships/image" Target="../media/image177.png"/><Relationship Id="rId7" Type="http://schemas.openxmlformats.org/officeDocument/2006/relationships/hyperlink" Target="https://aka.ms/CustomerHubSessions" TargetMode="External"/><Relationship Id="rId2" Type="http://schemas.openxmlformats.org/officeDocument/2006/relationships/notesSlide" Target="../notesSlides/notesSlide42.xml"/><Relationship Id="rId1" Type="http://schemas.openxmlformats.org/officeDocument/2006/relationships/slideLayout" Target="../slideLayouts/slideLayout78.xml"/><Relationship Id="rId6" Type="http://schemas.microsoft.com/office/2007/relationships/hdphoto" Target="../media/hdphoto11.wdp"/><Relationship Id="rId5" Type="http://schemas.openxmlformats.org/officeDocument/2006/relationships/image" Target="../media/image178.png"/><Relationship Id="rId4" Type="http://schemas.openxmlformats.org/officeDocument/2006/relationships/image" Target="../media/image8.svg"/></Relationships>
</file>

<file path=ppt/slides/_rels/slide43.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43.xml"/><Relationship Id="rId1" Type="http://schemas.openxmlformats.org/officeDocument/2006/relationships/slideLayout" Target="../slideLayouts/slideLayout74.xml"/><Relationship Id="rId6" Type="http://schemas.microsoft.com/office/2007/relationships/hdphoto" Target="../media/hdphoto12.wdp"/><Relationship Id="rId5" Type="http://schemas.openxmlformats.org/officeDocument/2006/relationships/image" Target="../media/image181.png"/><Relationship Id="rId4" Type="http://schemas.openxmlformats.org/officeDocument/2006/relationships/hyperlink" Target="https://aka.ms/CustomerHubSurvey"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44.xml"/><Relationship Id="rId1" Type="http://schemas.openxmlformats.org/officeDocument/2006/relationships/slideLayout" Target="../slideLayouts/slideLayout7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8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6BE4A-FE1C-50AB-4218-2FF3D93B7AFB}"/>
              </a:ext>
            </a:extLst>
          </p:cNvPr>
          <p:cNvSpPr>
            <a:spLocks noGrp="1"/>
          </p:cNvSpPr>
          <p:nvPr>
            <p:ph type="title"/>
          </p:nvPr>
        </p:nvSpPr>
        <p:spPr>
          <a:xfrm>
            <a:off x="591450" y="2153026"/>
            <a:ext cx="5973473" cy="3139321"/>
          </a:xfrm>
        </p:spPr>
        <p:txBody>
          <a:bodyPr/>
          <a:lstStyle/>
          <a:p>
            <a:r>
              <a:rPr lang="en-US" sz="4800"/>
              <a:t>Transform Sales with AI Agents in Dynamics 365 Sales</a:t>
            </a:r>
            <a:br>
              <a:rPr lang="en-US"/>
            </a:br>
            <a:endParaRPr lang="en-US"/>
          </a:p>
        </p:txBody>
      </p:sp>
      <p:sp>
        <p:nvSpPr>
          <p:cNvPr id="3" name="Text Placeholder 2">
            <a:extLst>
              <a:ext uri="{FF2B5EF4-FFF2-40B4-BE49-F238E27FC236}">
                <a16:creationId xmlns:a16="http://schemas.microsoft.com/office/drawing/2014/main" id="{2EF487F8-8A2E-A1B8-BC59-2FBC3FD79F93}"/>
              </a:ext>
            </a:extLst>
          </p:cNvPr>
          <p:cNvSpPr>
            <a:spLocks noGrp="1"/>
          </p:cNvSpPr>
          <p:nvPr>
            <p:ph type="body" sz="quarter" idx="10"/>
          </p:nvPr>
        </p:nvSpPr>
        <p:spPr/>
        <p:txBody>
          <a:bodyPr/>
          <a:lstStyle/>
          <a:p>
            <a:r>
              <a:rPr lang="en-US" dirty="0"/>
              <a:t>April 2026</a:t>
            </a:r>
          </a:p>
        </p:txBody>
      </p:sp>
      <p:sp>
        <p:nvSpPr>
          <p:cNvPr id="4" name="Rectangle 3">
            <a:extLst>
              <a:ext uri="{FF2B5EF4-FFF2-40B4-BE49-F238E27FC236}">
                <a16:creationId xmlns:a16="http://schemas.microsoft.com/office/drawing/2014/main" id="{3D331070-CCF7-6856-363C-8B998D56EDF9}"/>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Ted</a:t>
            </a:r>
          </a:p>
        </p:txBody>
      </p:sp>
    </p:spTree>
    <p:extLst>
      <p:ext uri="{BB962C8B-B14F-4D97-AF65-F5344CB8AC3E}">
        <p14:creationId xmlns:p14="http://schemas.microsoft.com/office/powerpoint/2010/main" val="1474646265"/>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6BE364DA-A19B-30EA-9B1B-320F7978267C}"/>
              </a:ext>
            </a:extLst>
          </p:cNvPr>
          <p:cNvSpPr txBox="1">
            <a:spLocks/>
          </p:cNvSpPr>
          <p:nvPr/>
        </p:nvSpPr>
        <p:spPr>
          <a:xfrm>
            <a:off x="861977"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en-US" sz="3600" b="0">
                <a:ln w="3175">
                  <a:noFill/>
                </a:ln>
                <a:solidFill>
                  <a:schemeClr val="bg1"/>
                </a:solidFill>
                <a:latin typeface="Segoe Sans Display Semibold" pitchFamily="2" charset="0"/>
                <a:cs typeface="Segoe Sans Display Semibold" pitchFamily="2" charset="0"/>
              </a:rPr>
              <a:t>During the presentation</a:t>
            </a:r>
          </a:p>
        </p:txBody>
      </p:sp>
      <p:sp>
        <p:nvSpPr>
          <p:cNvPr id="7" name="TextBox 6">
            <a:extLst>
              <a:ext uri="{FF2B5EF4-FFF2-40B4-BE49-F238E27FC236}">
                <a16:creationId xmlns:a16="http://schemas.microsoft.com/office/drawing/2014/main" id="{04F19507-F8D1-A92F-0092-3D1FC7B67534}"/>
              </a:ext>
            </a:extLst>
          </p:cNvPr>
          <p:cNvSpPr txBox="1"/>
          <p:nvPr/>
        </p:nvSpPr>
        <p:spPr>
          <a:xfrm>
            <a:off x="1613676" y="2649378"/>
            <a:ext cx="3617169" cy="582211"/>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800" b="0" i="0" u="none" strike="noStrike" kern="1200" cap="none" spc="0" normalizeH="0" noProof="0">
                <a:ln>
                  <a:noFill/>
                </a:ln>
                <a:solidFill>
                  <a:schemeClr val="bg1"/>
                </a:solidFill>
                <a:effectLst/>
                <a:uLnTx/>
                <a:uFillTx/>
                <a:ea typeface="+mn-ea"/>
                <a:cs typeface="Segoe UI Light" panose="020B0502040204020203" pitchFamily="34" charset="0"/>
              </a:rPr>
              <a:t>We will mute your microphone for the first part of today’s call</a:t>
            </a:r>
          </a:p>
        </p:txBody>
      </p:sp>
      <p:sp>
        <p:nvSpPr>
          <p:cNvPr id="8" name="TextBox 7">
            <a:extLst>
              <a:ext uri="{FF2B5EF4-FFF2-40B4-BE49-F238E27FC236}">
                <a16:creationId xmlns:a16="http://schemas.microsoft.com/office/drawing/2014/main" id="{34C57B09-A016-CF69-732F-36AE6C88041B}"/>
              </a:ext>
            </a:extLst>
          </p:cNvPr>
          <p:cNvSpPr txBox="1"/>
          <p:nvPr/>
        </p:nvSpPr>
        <p:spPr>
          <a:xfrm>
            <a:off x="1613679" y="3838334"/>
            <a:ext cx="3393232" cy="11916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800" b="0" i="0" u="none" strike="noStrike" kern="1200" cap="none" spc="0" normalizeH="0" noProof="0">
                <a:ln>
                  <a:noFill/>
                </a:ln>
                <a:solidFill>
                  <a:schemeClr val="bg1"/>
                </a:solidFill>
                <a:effectLst/>
                <a:uLnTx/>
                <a:uFillTx/>
                <a:ea typeface="+mn-ea"/>
                <a:cs typeface="Segoe UI Light" panose="020B0502040204020203" pitchFamily="34" charset="0"/>
              </a:rPr>
              <a:t>Ask your questions via chat, we will get to all of them, live or after. Common questions will get addressed out loud</a:t>
            </a:r>
          </a:p>
        </p:txBody>
      </p:sp>
      <p:pic>
        <p:nvPicPr>
          <p:cNvPr id="9" name="Graphic 8">
            <a:extLst>
              <a:ext uri="{FF2B5EF4-FFF2-40B4-BE49-F238E27FC236}">
                <a16:creationId xmlns:a16="http://schemas.microsoft.com/office/drawing/2014/main" id="{6C3F7F46-1559-08E6-598A-15137726ABD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1177" y="2644616"/>
            <a:ext cx="576422" cy="576422"/>
          </a:xfrm>
          <a:prstGeom prst="rect">
            <a:avLst/>
          </a:prstGeom>
        </p:spPr>
      </p:pic>
      <p:sp>
        <p:nvSpPr>
          <p:cNvPr id="10" name="Graphic 15">
            <a:extLst>
              <a:ext uri="{FF2B5EF4-FFF2-40B4-BE49-F238E27FC236}">
                <a16:creationId xmlns:a16="http://schemas.microsoft.com/office/drawing/2014/main" id="{835636AA-5253-4436-44BF-0C11631D929B}"/>
              </a:ext>
              <a:ext uri="{C183D7F6-B498-43B3-948B-1728B52AA6E4}">
                <adec:decorative xmlns:adec="http://schemas.microsoft.com/office/drawing/2017/decorative" val="1"/>
              </a:ext>
            </a:extLst>
          </p:cNvPr>
          <p:cNvSpPr>
            <a:spLocks noChangeAspect="1"/>
          </p:cNvSpPr>
          <p:nvPr/>
        </p:nvSpPr>
        <p:spPr>
          <a:xfrm>
            <a:off x="811176" y="3838333"/>
            <a:ext cx="487787" cy="437720"/>
          </a:xfrm>
          <a:custGeom>
            <a:avLst/>
            <a:gdLst>
              <a:gd name="connsiteX0" fmla="*/ 111552 w 295982"/>
              <a:gd name="connsiteY0" fmla="*/ 0 h 265602"/>
              <a:gd name="connsiteX1" fmla="*/ 908 w 295982"/>
              <a:gd name="connsiteY1" fmla="*/ 110643 h 265602"/>
              <a:gd name="connsiteX2" fmla="*/ 11274 w 295982"/>
              <a:gd name="connsiteY2" fmla="*/ 157458 h 265602"/>
              <a:gd name="connsiteX3" fmla="*/ 590 w 295982"/>
              <a:gd name="connsiteY3" fmla="*/ 199374 h 265602"/>
              <a:gd name="connsiteX4" fmla="*/ 22774 w 295982"/>
              <a:gd name="connsiteY4" fmla="*/ 221862 h 265602"/>
              <a:gd name="connsiteX5" fmla="*/ 66009 w 295982"/>
              <a:gd name="connsiteY5" fmla="*/ 211505 h 265602"/>
              <a:gd name="connsiteX6" fmla="*/ 111552 w 295982"/>
              <a:gd name="connsiteY6" fmla="*/ 221286 h 265602"/>
              <a:gd name="connsiteX7" fmla="*/ 222195 w 295982"/>
              <a:gd name="connsiteY7" fmla="*/ 110643 h 265602"/>
              <a:gd name="connsiteX8" fmla="*/ 111552 w 295982"/>
              <a:gd name="connsiteY8" fmla="*/ 0 h 265602"/>
              <a:gd name="connsiteX9" fmla="*/ 23037 w 295982"/>
              <a:gd name="connsiteY9" fmla="*/ 110643 h 265602"/>
              <a:gd name="connsiteX10" fmla="*/ 111552 w 295982"/>
              <a:gd name="connsiteY10" fmla="*/ 22129 h 265602"/>
              <a:gd name="connsiteX11" fmla="*/ 200066 w 295982"/>
              <a:gd name="connsiteY11" fmla="*/ 110643 h 265602"/>
              <a:gd name="connsiteX12" fmla="*/ 111552 w 295982"/>
              <a:gd name="connsiteY12" fmla="*/ 199158 h 265602"/>
              <a:gd name="connsiteX13" fmla="*/ 72163 w 295982"/>
              <a:gd name="connsiteY13" fmla="*/ 189936 h 265602"/>
              <a:gd name="connsiteX14" fmla="*/ 68572 w 295982"/>
              <a:gd name="connsiteY14" fmla="*/ 188148 h 265602"/>
              <a:gd name="connsiteX15" fmla="*/ 64670 w 295982"/>
              <a:gd name="connsiteY15" fmla="*/ 189077 h 265602"/>
              <a:gd name="connsiteX16" fmla="*/ 23544 w 295982"/>
              <a:gd name="connsiteY16" fmla="*/ 198919 h 265602"/>
              <a:gd name="connsiteX17" fmla="*/ 33724 w 295982"/>
              <a:gd name="connsiteY17" fmla="*/ 158968 h 265602"/>
              <a:gd name="connsiteX18" fmla="*/ 34759 w 295982"/>
              <a:gd name="connsiteY18" fmla="*/ 154897 h 265602"/>
              <a:gd name="connsiteX19" fmla="*/ 32834 w 295982"/>
              <a:gd name="connsiteY19" fmla="*/ 151165 h 265602"/>
              <a:gd name="connsiteX20" fmla="*/ 23037 w 295982"/>
              <a:gd name="connsiteY20" fmla="*/ 110643 h 265602"/>
              <a:gd name="connsiteX21" fmla="*/ 185314 w 295982"/>
              <a:gd name="connsiteY21" fmla="*/ 265545 h 265602"/>
              <a:gd name="connsiteX22" fmla="*/ 110081 w 295982"/>
              <a:gd name="connsiteY22" fmla="*/ 236031 h 265602"/>
              <a:gd name="connsiteX23" fmla="*/ 111552 w 295982"/>
              <a:gd name="connsiteY23" fmla="*/ 236040 h 265602"/>
              <a:gd name="connsiteX24" fmla="*/ 142253 w 295982"/>
              <a:gd name="connsiteY24" fmla="*/ 232253 h 265602"/>
              <a:gd name="connsiteX25" fmla="*/ 185314 w 295982"/>
              <a:gd name="connsiteY25" fmla="*/ 243416 h 265602"/>
              <a:gd name="connsiteX26" fmla="*/ 224703 w 295982"/>
              <a:gd name="connsiteY26" fmla="*/ 234193 h 265602"/>
              <a:gd name="connsiteX27" fmla="*/ 228294 w 295982"/>
              <a:gd name="connsiteY27" fmla="*/ 232405 h 265602"/>
              <a:gd name="connsiteX28" fmla="*/ 232196 w 295982"/>
              <a:gd name="connsiteY28" fmla="*/ 233335 h 265602"/>
              <a:gd name="connsiteX29" fmla="*/ 272606 w 295982"/>
              <a:gd name="connsiteY29" fmla="*/ 242326 h 265602"/>
              <a:gd name="connsiteX30" fmla="*/ 263142 w 295982"/>
              <a:gd name="connsiteY30" fmla="*/ 203225 h 265602"/>
              <a:gd name="connsiteX31" fmla="*/ 262106 w 295982"/>
              <a:gd name="connsiteY31" fmla="*/ 199156 h 265602"/>
              <a:gd name="connsiteX32" fmla="*/ 264031 w 295982"/>
              <a:gd name="connsiteY32" fmla="*/ 195424 h 265602"/>
              <a:gd name="connsiteX33" fmla="*/ 273828 w 295982"/>
              <a:gd name="connsiteY33" fmla="*/ 154902 h 265602"/>
              <a:gd name="connsiteX34" fmla="*/ 233304 w 295982"/>
              <a:gd name="connsiteY34" fmla="*/ 80513 h 265602"/>
              <a:gd name="connsiteX35" fmla="*/ 221508 w 295982"/>
              <a:gd name="connsiteY35" fmla="*/ 50313 h 265602"/>
              <a:gd name="connsiteX36" fmla="*/ 295957 w 295982"/>
              <a:gd name="connsiteY36" fmla="*/ 154902 h 265602"/>
              <a:gd name="connsiteX37" fmla="*/ 285586 w 295982"/>
              <a:gd name="connsiteY37" fmla="*/ 201726 h 265602"/>
              <a:gd name="connsiteX38" fmla="*/ 295497 w 295982"/>
              <a:gd name="connsiteY38" fmla="*/ 243080 h 265602"/>
              <a:gd name="connsiteX39" fmla="*/ 273849 w 295982"/>
              <a:gd name="connsiteY39" fmla="*/ 265201 h 265602"/>
              <a:gd name="connsiteX40" fmla="*/ 230868 w 295982"/>
              <a:gd name="connsiteY40" fmla="*/ 255758 h 265602"/>
              <a:gd name="connsiteX41" fmla="*/ 185314 w 295982"/>
              <a:gd name="connsiteY41" fmla="*/ 265545 h 265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295982" h="265602">
                <a:moveTo>
                  <a:pt x="111552" y="0"/>
                </a:moveTo>
                <a:cubicBezTo>
                  <a:pt x="50445" y="0"/>
                  <a:pt x="908" y="49537"/>
                  <a:pt x="908" y="110643"/>
                </a:cubicBezTo>
                <a:cubicBezTo>
                  <a:pt x="908" y="127356"/>
                  <a:pt x="4621" y="143228"/>
                  <a:pt x="11274" y="157458"/>
                </a:cubicBezTo>
                <a:cubicBezTo>
                  <a:pt x="7527" y="172181"/>
                  <a:pt x="3340" y="188598"/>
                  <a:pt x="590" y="199374"/>
                </a:cubicBezTo>
                <a:cubicBezTo>
                  <a:pt x="-2848" y="212848"/>
                  <a:pt x="9285" y="225104"/>
                  <a:pt x="22774" y="221862"/>
                </a:cubicBezTo>
                <a:cubicBezTo>
                  <a:pt x="33841" y="219202"/>
                  <a:pt x="50851" y="215118"/>
                  <a:pt x="66009" y="211505"/>
                </a:cubicBezTo>
                <a:cubicBezTo>
                  <a:pt x="79911" y="217791"/>
                  <a:pt x="95336" y="221286"/>
                  <a:pt x="111552" y="221286"/>
                </a:cubicBezTo>
                <a:cubicBezTo>
                  <a:pt x="172658" y="221286"/>
                  <a:pt x="222195" y="171749"/>
                  <a:pt x="222195" y="110643"/>
                </a:cubicBezTo>
                <a:cubicBezTo>
                  <a:pt x="222195" y="49537"/>
                  <a:pt x="172658" y="0"/>
                  <a:pt x="111552" y="0"/>
                </a:cubicBezTo>
                <a:close/>
                <a:moveTo>
                  <a:pt x="23037" y="110643"/>
                </a:moveTo>
                <a:cubicBezTo>
                  <a:pt x="23037" y="61758"/>
                  <a:pt x="62666" y="22129"/>
                  <a:pt x="111552" y="22129"/>
                </a:cubicBezTo>
                <a:cubicBezTo>
                  <a:pt x="160437" y="22129"/>
                  <a:pt x="200066" y="61758"/>
                  <a:pt x="200066" y="110643"/>
                </a:cubicBezTo>
                <a:cubicBezTo>
                  <a:pt x="200066" y="159528"/>
                  <a:pt x="160437" y="199158"/>
                  <a:pt x="111552" y="199158"/>
                </a:cubicBezTo>
                <a:cubicBezTo>
                  <a:pt x="97378" y="199158"/>
                  <a:pt x="84013" y="195835"/>
                  <a:pt x="72163" y="189936"/>
                </a:cubicBezTo>
                <a:lnTo>
                  <a:pt x="68572" y="188148"/>
                </a:lnTo>
                <a:lnTo>
                  <a:pt x="64670" y="189077"/>
                </a:lnTo>
                <a:cubicBezTo>
                  <a:pt x="51057" y="192317"/>
                  <a:pt x="35330" y="196088"/>
                  <a:pt x="23544" y="198919"/>
                </a:cubicBezTo>
                <a:cubicBezTo>
                  <a:pt x="26476" y="187425"/>
                  <a:pt x="30358" y="172196"/>
                  <a:pt x="33724" y="158968"/>
                </a:cubicBezTo>
                <a:lnTo>
                  <a:pt x="34759" y="154897"/>
                </a:lnTo>
                <a:lnTo>
                  <a:pt x="32834" y="151165"/>
                </a:lnTo>
                <a:cubicBezTo>
                  <a:pt x="26576" y="139036"/>
                  <a:pt x="23037" y="125269"/>
                  <a:pt x="23037" y="110643"/>
                </a:cubicBezTo>
                <a:close/>
                <a:moveTo>
                  <a:pt x="185314" y="265545"/>
                </a:moveTo>
                <a:cubicBezTo>
                  <a:pt x="156261" y="265545"/>
                  <a:pt x="129823" y="254346"/>
                  <a:pt x="110081" y="236031"/>
                </a:cubicBezTo>
                <a:cubicBezTo>
                  <a:pt x="110571" y="236037"/>
                  <a:pt x="111061" y="236040"/>
                  <a:pt x="111552" y="236040"/>
                </a:cubicBezTo>
                <a:cubicBezTo>
                  <a:pt x="122144" y="236040"/>
                  <a:pt x="132429" y="234726"/>
                  <a:pt x="142253" y="232253"/>
                </a:cubicBezTo>
                <a:cubicBezTo>
                  <a:pt x="154999" y="239364"/>
                  <a:pt x="169684" y="243416"/>
                  <a:pt x="185314" y="243416"/>
                </a:cubicBezTo>
                <a:cubicBezTo>
                  <a:pt x="199487" y="243416"/>
                  <a:pt x="212852" y="240093"/>
                  <a:pt x="224703" y="234193"/>
                </a:cubicBezTo>
                <a:lnTo>
                  <a:pt x="228294" y="232405"/>
                </a:lnTo>
                <a:lnTo>
                  <a:pt x="232196" y="233335"/>
                </a:lnTo>
                <a:cubicBezTo>
                  <a:pt x="245791" y="236571"/>
                  <a:pt x="261186" y="239911"/>
                  <a:pt x="272606" y="242326"/>
                </a:cubicBezTo>
                <a:cubicBezTo>
                  <a:pt x="270024" y="231254"/>
                  <a:pt x="266502" y="216434"/>
                  <a:pt x="263142" y="203225"/>
                </a:cubicBezTo>
                <a:lnTo>
                  <a:pt x="262106" y="199156"/>
                </a:lnTo>
                <a:lnTo>
                  <a:pt x="264031" y="195424"/>
                </a:lnTo>
                <a:cubicBezTo>
                  <a:pt x="270289" y="183294"/>
                  <a:pt x="273828" y="169527"/>
                  <a:pt x="273828" y="154902"/>
                </a:cubicBezTo>
                <a:cubicBezTo>
                  <a:pt x="273828" y="123703"/>
                  <a:pt x="257689" y="96277"/>
                  <a:pt x="233304" y="80513"/>
                </a:cubicBezTo>
                <a:cubicBezTo>
                  <a:pt x="230673" y="69843"/>
                  <a:pt x="226675" y="59711"/>
                  <a:pt x="221508" y="50313"/>
                </a:cubicBezTo>
                <a:cubicBezTo>
                  <a:pt x="264840" y="65307"/>
                  <a:pt x="295957" y="106470"/>
                  <a:pt x="295957" y="154902"/>
                </a:cubicBezTo>
                <a:cubicBezTo>
                  <a:pt x="295957" y="171618"/>
                  <a:pt x="292242" y="187494"/>
                  <a:pt x="285586" y="201726"/>
                </a:cubicBezTo>
                <a:cubicBezTo>
                  <a:pt x="289320" y="216596"/>
                  <a:pt x="293100" y="232705"/>
                  <a:pt x="295497" y="243080"/>
                </a:cubicBezTo>
                <a:cubicBezTo>
                  <a:pt x="298512" y="256136"/>
                  <a:pt x="287014" y="267953"/>
                  <a:pt x="273849" y="265201"/>
                </a:cubicBezTo>
                <a:cubicBezTo>
                  <a:pt x="263121" y="262959"/>
                  <a:pt x="246267" y="259362"/>
                  <a:pt x="230868" y="255758"/>
                </a:cubicBezTo>
                <a:cubicBezTo>
                  <a:pt x="216964" y="262047"/>
                  <a:pt x="201534" y="265545"/>
                  <a:pt x="185314" y="265545"/>
                </a:cubicBezTo>
                <a:close/>
              </a:path>
            </a:pathLst>
          </a:custGeom>
          <a:solidFill>
            <a:schemeClr val="bg1"/>
          </a:solidFill>
          <a:ln w="1508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
        <p:nvSpPr>
          <p:cNvPr id="11" name="Text Placeholder 2">
            <a:extLst>
              <a:ext uri="{FF2B5EF4-FFF2-40B4-BE49-F238E27FC236}">
                <a16:creationId xmlns:a16="http://schemas.microsoft.com/office/drawing/2014/main" id="{CBCAA3C6-D822-CC3B-5140-DE3F7E0071FE}"/>
              </a:ext>
            </a:extLst>
          </p:cNvPr>
          <p:cNvSpPr txBox="1">
            <a:spLocks/>
          </p:cNvSpPr>
          <p:nvPr/>
        </p:nvSpPr>
        <p:spPr>
          <a:xfrm>
            <a:off x="6954929" y="898294"/>
            <a:ext cx="4114800" cy="9971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200" b="1" i="0" kern="1200" spc="0" baseline="0">
                <a:solidFill>
                  <a:schemeClr val="accent1"/>
                </a:solidFill>
                <a:latin typeface="Segoe UI Semibold" panose="020B0502040204020203" pitchFamily="34" charset="0"/>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mn-lt"/>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mn-lt"/>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mn-lt"/>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fontAlgn="auto">
              <a:lnSpc>
                <a:spcPct val="90000"/>
              </a:lnSpc>
              <a:spcBef>
                <a:spcPct val="0"/>
              </a:spcBef>
              <a:spcAft>
                <a:spcPts val="0"/>
              </a:spcAft>
              <a:buClrTx/>
              <a:buSzPct val="90000"/>
              <a:tabLst/>
              <a:defRPr/>
            </a:pPr>
            <a:r>
              <a:rPr lang="en-US" sz="3600" b="0">
                <a:ln w="3175">
                  <a:noFill/>
                </a:ln>
                <a:gradFill flip="none" rotWithShape="1">
                  <a:gsLst>
                    <a:gs pos="14000">
                      <a:srgbClr val="94D8FE"/>
                    </a:gs>
                    <a:gs pos="100000">
                      <a:schemeClr val="bg1"/>
                    </a:gs>
                  </a:gsLst>
                  <a:lin ang="13500000" scaled="1"/>
                  <a:tileRect/>
                </a:gradFill>
                <a:latin typeface="Segoe Sans Display Semibold" pitchFamily="2" charset="0"/>
                <a:cs typeface="Segoe Sans Display Semibold" pitchFamily="2" charset="0"/>
              </a:rPr>
              <a:t>After the presentation</a:t>
            </a:r>
          </a:p>
        </p:txBody>
      </p:sp>
      <p:sp>
        <p:nvSpPr>
          <p:cNvPr id="12" name="TextBox 11">
            <a:extLst>
              <a:ext uri="{FF2B5EF4-FFF2-40B4-BE49-F238E27FC236}">
                <a16:creationId xmlns:a16="http://schemas.microsoft.com/office/drawing/2014/main" id="{26684F27-9249-AD6C-E0CA-E961E296E004}"/>
              </a:ext>
            </a:extLst>
          </p:cNvPr>
          <p:cNvSpPr txBox="1"/>
          <p:nvPr/>
        </p:nvSpPr>
        <p:spPr>
          <a:xfrm>
            <a:off x="7579630" y="3838334"/>
            <a:ext cx="3262606" cy="646908"/>
          </a:xfrm>
          <a:prstGeom prst="rect">
            <a:avLst/>
          </a:prstGeom>
          <a:noFill/>
        </p:spPr>
        <p:txBody>
          <a:bodyPr wrap="square" lIns="0" tIns="0" rIns="0" bIns="0" rtlCol="0" anchor="t">
            <a:spAutoFit/>
          </a:bodyPr>
          <a:lstStyle/>
          <a:p>
            <a:pPr lvl="0" defTabSz="914400">
              <a:lnSpc>
                <a:spcPct val="110000"/>
              </a:lnSpc>
              <a:defRPr/>
            </a:pPr>
            <a:r>
              <a:rPr lang="en-US" sz="2000">
                <a:solidFill>
                  <a:schemeClr val="bg1"/>
                </a:solidFill>
                <a:cs typeface="Segoe UI Light" panose="020B0502040204020203" pitchFamily="34" charset="0"/>
              </a:rPr>
              <a:t>Open mic</a:t>
            </a:r>
            <a:r>
              <a:rPr lang="en-US" sz="2000">
                <a:solidFill>
                  <a:schemeClr val="bg1"/>
                </a:solidFill>
                <a:cs typeface="Segoe UI Light" panose="020B0502040204020203" pitchFamily="34" charset="0"/>
                <a:sym typeface="Symbol" panose="05050102010706020507" pitchFamily="18" charset="2"/>
              </a:rPr>
              <a:t> – c</a:t>
            </a:r>
            <a:r>
              <a:rPr lang="en-US" sz="2000">
                <a:solidFill>
                  <a:schemeClr val="bg1"/>
                </a:solidFill>
                <a:cs typeface="Segoe UI Light" panose="020B0502040204020203" pitchFamily="34" charset="0"/>
              </a:rPr>
              <a:t>ome off mute and ask away!</a:t>
            </a:r>
          </a:p>
        </p:txBody>
      </p:sp>
      <p:pic>
        <p:nvPicPr>
          <p:cNvPr id="13" name="Graphic 12">
            <a:extLst>
              <a:ext uri="{FF2B5EF4-FFF2-40B4-BE49-F238E27FC236}">
                <a16:creationId xmlns:a16="http://schemas.microsoft.com/office/drawing/2014/main" id="{65AB42F6-64BE-3215-F365-58F2561290E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59597" y="3838333"/>
            <a:ext cx="576072" cy="576072"/>
          </a:xfrm>
          <a:prstGeom prst="rect">
            <a:avLst/>
          </a:prstGeom>
        </p:spPr>
      </p:pic>
      <p:pic>
        <p:nvPicPr>
          <p:cNvPr id="14" name="Graphic 13">
            <a:extLst>
              <a:ext uri="{FF2B5EF4-FFF2-40B4-BE49-F238E27FC236}">
                <a16:creationId xmlns:a16="http://schemas.microsoft.com/office/drawing/2014/main" id="{2297191D-BE1F-6D52-1EC6-D0DE1E9A155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54311" y="2644616"/>
            <a:ext cx="581184" cy="581184"/>
          </a:xfrm>
          <a:prstGeom prst="rect">
            <a:avLst/>
          </a:prstGeom>
        </p:spPr>
      </p:pic>
      <p:sp>
        <p:nvSpPr>
          <p:cNvPr id="15" name="TextBox 14">
            <a:extLst>
              <a:ext uri="{FF2B5EF4-FFF2-40B4-BE49-F238E27FC236}">
                <a16:creationId xmlns:a16="http://schemas.microsoft.com/office/drawing/2014/main" id="{4A284CF6-D14F-DF56-1331-5EA56741FEEB}"/>
              </a:ext>
            </a:extLst>
          </p:cNvPr>
          <p:cNvSpPr txBox="1"/>
          <p:nvPr/>
        </p:nvSpPr>
        <p:spPr>
          <a:xfrm>
            <a:off x="7579628" y="2649378"/>
            <a:ext cx="4114800" cy="64690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2000" b="0" i="0" u="none" strike="noStrike" kern="1200" cap="none" spc="0" normalizeH="0" noProof="0">
                <a:ln>
                  <a:noFill/>
                </a:ln>
                <a:solidFill>
                  <a:schemeClr val="bg1"/>
                </a:solidFill>
                <a:effectLst/>
                <a:uLnTx/>
                <a:uFillTx/>
                <a:ea typeface="+mn-ea"/>
                <a:cs typeface="Segoe UI Light" panose="020B0502040204020203" pitchFamily="34" charset="0"/>
              </a:rPr>
              <a:t>Raise your hand and we will</a:t>
            </a:r>
            <a:br>
              <a:rPr kumimoji="0" lang="en-US" sz="2000" b="0" i="0" u="none" strike="noStrike" kern="1200" cap="none" spc="0" normalizeH="0" noProof="0">
                <a:ln>
                  <a:noFill/>
                </a:ln>
                <a:solidFill>
                  <a:schemeClr val="bg1"/>
                </a:solidFill>
                <a:effectLst/>
                <a:uLnTx/>
                <a:uFillTx/>
                <a:ea typeface="+mn-ea"/>
                <a:cs typeface="Segoe UI Light" panose="020B0502040204020203" pitchFamily="34" charset="0"/>
              </a:rPr>
            </a:br>
            <a:r>
              <a:rPr kumimoji="0" lang="en-US" sz="2000" b="0" i="0" u="none" strike="noStrike" kern="1200" cap="none" spc="0" normalizeH="0" noProof="0">
                <a:ln>
                  <a:noFill/>
                </a:ln>
                <a:solidFill>
                  <a:schemeClr val="bg1"/>
                </a:solidFill>
                <a:effectLst/>
                <a:uLnTx/>
                <a:uFillTx/>
                <a:ea typeface="+mn-ea"/>
                <a:cs typeface="Segoe UI Light" panose="020B0502040204020203" pitchFamily="34" charset="0"/>
              </a:rPr>
              <a:t>call on you</a:t>
            </a:r>
          </a:p>
        </p:txBody>
      </p:sp>
      <p:sp>
        <p:nvSpPr>
          <p:cNvPr id="3" name="Rectangle 2">
            <a:extLst>
              <a:ext uri="{FF2B5EF4-FFF2-40B4-BE49-F238E27FC236}">
                <a16:creationId xmlns:a16="http://schemas.microsoft.com/office/drawing/2014/main" id="{A7E35AEF-9849-A442-B56F-DBF39C88A8EE}"/>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Ted</a:t>
            </a:r>
          </a:p>
        </p:txBody>
      </p:sp>
    </p:spTree>
    <p:extLst>
      <p:ext uri="{BB962C8B-B14F-4D97-AF65-F5344CB8AC3E}">
        <p14:creationId xmlns:p14="http://schemas.microsoft.com/office/powerpoint/2010/main" val="3056325816"/>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97C74-2A32-4952-A40A-C136182F5E71}"/>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121855B-182A-B457-850B-9E1A4D418D13}"/>
              </a:ext>
              <a:ext uri="{C183D7F6-B498-43B3-948B-1728B52AA6E4}">
                <adec:decorative xmlns:adec="http://schemas.microsoft.com/office/drawing/2017/decorative" val="1"/>
              </a:ext>
            </a:extLst>
          </p:cNvPr>
          <p:cNvSpPr>
            <a:spLocks/>
          </p:cNvSpPr>
          <p:nvPr/>
        </p:nvSpPr>
        <p:spPr bwMode="auto">
          <a:xfrm>
            <a:off x="511847" y="3310128"/>
            <a:ext cx="6026494" cy="2501949"/>
          </a:xfrm>
          <a:prstGeom prst="roundRect">
            <a:avLst>
              <a:gd name="adj" fmla="val 4185"/>
            </a:avLst>
          </a:prstGeom>
          <a:solidFill>
            <a:schemeClr val="bg1"/>
          </a:solidFill>
          <a:ln w="12700">
            <a:no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lang="en-US" sz="2000">
                <a:solidFill>
                  <a:srgbClr val="000000"/>
                </a:solidFill>
                <a:latin typeface="Segoe UI"/>
                <a:ea typeface="Segoe UI" pitchFamily="34" charset="0"/>
                <a:cs typeface="Segoe UI" pitchFamily="34" charset="0"/>
              </a:rPr>
              <a:t>                                                             </a:t>
            </a:r>
          </a:p>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a:ea typeface="Segoe UI" pitchFamily="34" charset="0"/>
              <a:cs typeface="Segoe UI" pitchFamily="34" charset="0"/>
            </a:endParaRPr>
          </a:p>
        </p:txBody>
      </p:sp>
      <p:sp>
        <p:nvSpPr>
          <p:cNvPr id="9" name="TextBox 127">
            <a:extLst>
              <a:ext uri="{FF2B5EF4-FFF2-40B4-BE49-F238E27FC236}">
                <a16:creationId xmlns:a16="http://schemas.microsoft.com/office/drawing/2014/main" id="{33D582D1-DD35-3BCA-1404-9EFBB81ADF43}"/>
              </a:ext>
            </a:extLst>
          </p:cNvPr>
          <p:cNvSpPr txBox="1">
            <a:spLocks/>
          </p:cNvSpPr>
          <p:nvPr/>
        </p:nvSpPr>
        <p:spPr>
          <a:xfrm>
            <a:off x="1675131" y="3785188"/>
            <a:ext cx="4125305" cy="1815882"/>
          </a:xfrm>
          <a:prstGeom prst="rect">
            <a:avLst/>
          </a:prstGeom>
          <a:noFill/>
        </p:spPr>
        <p:txBody>
          <a:bodyPr wrap="square" lIns="0" tIns="0"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9539" rtl="0" eaLnBrk="1" fontAlgn="auto" latinLnBrk="0" hangingPunct="1">
              <a:lnSpc>
                <a:spcPct val="100000"/>
              </a:lnSpc>
              <a:spcBef>
                <a:spcPts val="0"/>
              </a:spcBef>
              <a:spcAft>
                <a:spcPts val="40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Segoe UI Semibold"/>
                <a:ea typeface="+mn-ea"/>
                <a:cs typeface="Segoe UI Semibold"/>
              </a:rPr>
              <a:t>Presenters</a:t>
            </a:r>
          </a:p>
          <a:p>
            <a:pPr marL="285750" indent="-285750" defTabSz="609539">
              <a:spcAft>
                <a:spcPts val="400"/>
              </a:spcAft>
              <a:buFont typeface="Arial" panose="020B0604020202020204" pitchFamily="34" charset="0"/>
              <a:buChar char="•"/>
              <a:defRPr/>
            </a:pPr>
            <a:r>
              <a:rPr lang="en-US" sz="1400" dirty="0">
                <a:solidFill>
                  <a:srgbClr val="000000"/>
                </a:solidFill>
                <a:latin typeface="Segoe UI Semibold"/>
                <a:cs typeface="Segoe UI Semibold"/>
              </a:rPr>
              <a:t>Ryan Braastad, Director of Product Marketing – Microsoft</a:t>
            </a:r>
          </a:p>
          <a:p>
            <a:pPr marL="285750" marR="0" lvl="0" indent="-285750" algn="l" defTabSz="609539" rtl="0" eaLnBrk="1" fontAlgn="auto" latinLnBrk="0" hangingPunct="1">
              <a:lnSpc>
                <a:spcPct val="100000"/>
              </a:lnSpc>
              <a:spcBef>
                <a:spcPts val="0"/>
              </a:spcBef>
              <a:spcAft>
                <a:spcPts val="4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000000"/>
                </a:solidFill>
                <a:effectLst/>
                <a:uLnTx/>
                <a:uFillTx/>
                <a:latin typeface="Segoe UI Semibold"/>
                <a:ea typeface="+mn-ea"/>
                <a:cs typeface="Segoe UI Semibold"/>
              </a:rPr>
              <a:t>Katy Olmstead, Director of Product Marketing – Microsoft</a:t>
            </a:r>
          </a:p>
          <a:p>
            <a:pPr marL="285750" lvl="0" indent="-285750" defTabSz="609539">
              <a:spcAft>
                <a:spcPts val="400"/>
              </a:spcAft>
              <a:buFont typeface="Arial" panose="020B0604020202020204" pitchFamily="34" charset="0"/>
              <a:buChar char="•"/>
              <a:defRPr/>
            </a:pPr>
            <a:r>
              <a:rPr kumimoji="0" lang="en-US" sz="1400" b="0" i="0" u="none" strike="noStrike" kern="1200" cap="none" spc="0" normalizeH="0" baseline="0" noProof="0" dirty="0">
                <a:ln>
                  <a:noFill/>
                </a:ln>
                <a:solidFill>
                  <a:srgbClr val="000000"/>
                </a:solidFill>
                <a:effectLst/>
                <a:uLnTx/>
                <a:uFillTx/>
                <a:latin typeface="Segoe UI Semibold"/>
                <a:ea typeface="+mn-ea"/>
                <a:cs typeface="Segoe UI Semibold"/>
              </a:rPr>
              <a:t>Ted Gauld, Director of Customer Success</a:t>
            </a:r>
            <a:r>
              <a:rPr lang="en-US" sz="1400" dirty="0">
                <a:solidFill>
                  <a:srgbClr val="000000"/>
                </a:solidFill>
                <a:latin typeface="Segoe UI Semibold"/>
                <a:cs typeface="Segoe UI Semibold"/>
              </a:rPr>
              <a:t> – Microsoft</a:t>
            </a:r>
          </a:p>
        </p:txBody>
      </p:sp>
      <p:grpSp>
        <p:nvGrpSpPr>
          <p:cNvPr id="10" name="Group 9">
            <a:extLst>
              <a:ext uri="{FF2B5EF4-FFF2-40B4-BE49-F238E27FC236}">
                <a16:creationId xmlns:a16="http://schemas.microsoft.com/office/drawing/2014/main" id="{C93A22D1-DF2E-AA83-80ED-2B5D409506CC}"/>
              </a:ext>
            </a:extLst>
          </p:cNvPr>
          <p:cNvGrpSpPr/>
          <p:nvPr/>
        </p:nvGrpSpPr>
        <p:grpSpPr>
          <a:xfrm>
            <a:off x="953473" y="3665117"/>
            <a:ext cx="609474" cy="566322"/>
            <a:chOff x="7949582" y="2666288"/>
            <a:chExt cx="609474" cy="609474"/>
          </a:xfrm>
        </p:grpSpPr>
        <p:sp>
          <p:nvSpPr>
            <p:cNvPr id="14" name="Freeform: Shape 13">
              <a:extLst>
                <a:ext uri="{FF2B5EF4-FFF2-40B4-BE49-F238E27FC236}">
                  <a16:creationId xmlns:a16="http://schemas.microsoft.com/office/drawing/2014/main" id="{35954151-2233-ED9A-9D1F-E2347AC7EBE2}"/>
                </a:ext>
                <a:ext uri="{C183D7F6-B498-43B3-948B-1728B52AA6E4}">
                  <adec:decorative xmlns:adec="http://schemas.microsoft.com/office/drawing/2017/decorative" val="1"/>
                </a:ext>
              </a:extLst>
            </p:cNvPr>
            <p:cNvSpPr>
              <a:spLocks/>
            </p:cNvSpPr>
            <p:nvPr/>
          </p:nvSpPr>
          <p:spPr bwMode="auto">
            <a:xfrm>
              <a:off x="7949582" y="2666288"/>
              <a:ext cx="609474" cy="609474"/>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w="3175">
                  <a:noFill/>
                </a:ln>
                <a:solidFill>
                  <a:srgbClr val="000000"/>
                </a:solidFill>
                <a:effectLst/>
                <a:uLnTx/>
                <a:uFillTx/>
                <a:latin typeface="Segoe UI"/>
                <a:ea typeface="+mn-ea"/>
                <a:cs typeface="Segoe UI" pitchFamily="34" charset="0"/>
              </a:endParaRPr>
            </a:p>
          </p:txBody>
        </p:sp>
        <p:sp>
          <p:nvSpPr>
            <p:cNvPr id="15" name="Graphic 77" descr="Icon of a person in front of a screen ">
              <a:extLst>
                <a:ext uri="{FF2B5EF4-FFF2-40B4-BE49-F238E27FC236}">
                  <a16:creationId xmlns:a16="http://schemas.microsoft.com/office/drawing/2014/main" id="{607D14B4-7EF9-2145-A708-21A6E1BB96A4}"/>
                </a:ext>
              </a:extLst>
            </p:cNvPr>
            <p:cNvSpPr>
              <a:spLocks/>
            </p:cNvSpPr>
            <p:nvPr/>
          </p:nvSpPr>
          <p:spPr>
            <a:xfrm>
              <a:off x="8084475" y="2801181"/>
              <a:ext cx="339688" cy="339688"/>
            </a:xfrm>
            <a:custGeom>
              <a:avLst/>
              <a:gdLst>
                <a:gd name="connsiteX0" fmla="*/ 92869 w 200025"/>
                <a:gd name="connsiteY0" fmla="*/ 0 h 195262"/>
                <a:gd name="connsiteX1" fmla="*/ 100013 w 200025"/>
                <a:gd name="connsiteY1" fmla="*/ 7144 h 195262"/>
                <a:gd name="connsiteX2" fmla="*/ 100013 w 200025"/>
                <a:gd name="connsiteY2" fmla="*/ 9525 h 195262"/>
                <a:gd name="connsiteX3" fmla="*/ 159544 w 200025"/>
                <a:gd name="connsiteY3" fmla="*/ 9525 h 195262"/>
                <a:gd name="connsiteX4" fmla="*/ 190500 w 200025"/>
                <a:gd name="connsiteY4" fmla="*/ 40481 h 195262"/>
                <a:gd name="connsiteX5" fmla="*/ 190500 w 200025"/>
                <a:gd name="connsiteY5" fmla="*/ 104775 h 195262"/>
                <a:gd name="connsiteX6" fmla="*/ 188043 w 200025"/>
                <a:gd name="connsiteY6" fmla="*/ 104775 h 195262"/>
                <a:gd name="connsiteX7" fmla="*/ 154786 w 200025"/>
                <a:gd name="connsiteY7" fmla="*/ 66753 h 195262"/>
                <a:gd name="connsiteX8" fmla="*/ 116764 w 200025"/>
                <a:gd name="connsiteY8" fmla="*/ 100010 h 195262"/>
                <a:gd name="connsiteX9" fmla="*/ 128121 w 200025"/>
                <a:gd name="connsiteY9" fmla="*/ 128588 h 195262"/>
                <a:gd name="connsiteX10" fmla="*/ 119063 w 200025"/>
                <a:gd name="connsiteY10" fmla="*/ 128588 h 195262"/>
                <a:gd name="connsiteX11" fmla="*/ 95250 w 200025"/>
                <a:gd name="connsiteY11" fmla="*/ 152400 h 195262"/>
                <a:gd name="connsiteX12" fmla="*/ 95250 w 200025"/>
                <a:gd name="connsiteY12" fmla="*/ 157163 h 195262"/>
                <a:gd name="connsiteX13" fmla="*/ 95536 w 200025"/>
                <a:gd name="connsiteY13" fmla="*/ 161925 h 195262"/>
                <a:gd name="connsiteX14" fmla="*/ 72390 w 200025"/>
                <a:gd name="connsiteY14" fmla="*/ 161925 h 195262"/>
                <a:gd name="connsiteX15" fmla="*/ 50721 w 200025"/>
                <a:gd name="connsiteY15" fmla="*/ 187928 h 195262"/>
                <a:gd name="connsiteX16" fmla="*/ 40657 w 200025"/>
                <a:gd name="connsiteY16" fmla="*/ 188847 h 195262"/>
                <a:gd name="connsiteX17" fmla="*/ 39738 w 200025"/>
                <a:gd name="connsiteY17" fmla="*/ 178784 h 195262"/>
                <a:gd name="connsiteX18" fmla="*/ 53797 w 200025"/>
                <a:gd name="connsiteY18" fmla="*/ 161925 h 195262"/>
                <a:gd name="connsiteX19" fmla="*/ 30956 w 200025"/>
                <a:gd name="connsiteY19" fmla="*/ 161925 h 195262"/>
                <a:gd name="connsiteX20" fmla="*/ 0 w 200025"/>
                <a:gd name="connsiteY20" fmla="*/ 130969 h 195262"/>
                <a:gd name="connsiteX21" fmla="*/ 0 w 200025"/>
                <a:gd name="connsiteY21" fmla="*/ 40481 h 195262"/>
                <a:gd name="connsiteX22" fmla="*/ 30956 w 200025"/>
                <a:gd name="connsiteY22" fmla="*/ 9525 h 195262"/>
                <a:gd name="connsiteX23" fmla="*/ 85725 w 200025"/>
                <a:gd name="connsiteY23" fmla="*/ 9525 h 195262"/>
                <a:gd name="connsiteX24" fmla="*/ 85725 w 200025"/>
                <a:gd name="connsiteY24" fmla="*/ 7144 h 195262"/>
                <a:gd name="connsiteX25" fmla="*/ 92869 w 200025"/>
                <a:gd name="connsiteY25" fmla="*/ 0 h 195262"/>
                <a:gd name="connsiteX26" fmla="*/ 38100 w 200025"/>
                <a:gd name="connsiteY26" fmla="*/ 54769 h 195262"/>
                <a:gd name="connsiteX27" fmla="*/ 45244 w 200025"/>
                <a:gd name="connsiteY27" fmla="*/ 61913 h 195262"/>
                <a:gd name="connsiteX28" fmla="*/ 83344 w 200025"/>
                <a:gd name="connsiteY28" fmla="*/ 61913 h 195262"/>
                <a:gd name="connsiteX29" fmla="*/ 90488 w 200025"/>
                <a:gd name="connsiteY29" fmla="*/ 54769 h 195262"/>
                <a:gd name="connsiteX30" fmla="*/ 83344 w 200025"/>
                <a:gd name="connsiteY30" fmla="*/ 47625 h 195262"/>
                <a:gd name="connsiteX31" fmla="*/ 45244 w 200025"/>
                <a:gd name="connsiteY31" fmla="*/ 47625 h 195262"/>
                <a:gd name="connsiteX32" fmla="*/ 38100 w 200025"/>
                <a:gd name="connsiteY32" fmla="*/ 54769 h 195262"/>
                <a:gd name="connsiteX33" fmla="*/ 45244 w 200025"/>
                <a:gd name="connsiteY33" fmla="*/ 76200 h 195262"/>
                <a:gd name="connsiteX34" fmla="*/ 38100 w 200025"/>
                <a:gd name="connsiteY34" fmla="*/ 83344 h 195262"/>
                <a:gd name="connsiteX35" fmla="*/ 45244 w 200025"/>
                <a:gd name="connsiteY35" fmla="*/ 90488 h 195262"/>
                <a:gd name="connsiteX36" fmla="*/ 107156 w 200025"/>
                <a:gd name="connsiteY36" fmla="*/ 90488 h 195262"/>
                <a:gd name="connsiteX37" fmla="*/ 114300 w 200025"/>
                <a:gd name="connsiteY37" fmla="*/ 83344 h 195262"/>
                <a:gd name="connsiteX38" fmla="*/ 107156 w 200025"/>
                <a:gd name="connsiteY38" fmla="*/ 76200 h 195262"/>
                <a:gd name="connsiteX39" fmla="*/ 45244 w 200025"/>
                <a:gd name="connsiteY39" fmla="*/ 76200 h 195262"/>
                <a:gd name="connsiteX40" fmla="*/ 38100 w 200025"/>
                <a:gd name="connsiteY40" fmla="*/ 111919 h 195262"/>
                <a:gd name="connsiteX41" fmla="*/ 45244 w 200025"/>
                <a:gd name="connsiteY41" fmla="*/ 119063 h 195262"/>
                <a:gd name="connsiteX42" fmla="*/ 97631 w 200025"/>
                <a:gd name="connsiteY42" fmla="*/ 119063 h 195262"/>
                <a:gd name="connsiteX43" fmla="*/ 104775 w 200025"/>
                <a:gd name="connsiteY43" fmla="*/ 111919 h 195262"/>
                <a:gd name="connsiteX44" fmla="*/ 97631 w 200025"/>
                <a:gd name="connsiteY44" fmla="*/ 104775 h 195262"/>
                <a:gd name="connsiteX45" fmla="*/ 45244 w 200025"/>
                <a:gd name="connsiteY45" fmla="*/ 104775 h 195262"/>
                <a:gd name="connsiteX46" fmla="*/ 38100 w 200025"/>
                <a:gd name="connsiteY46" fmla="*/ 111919 h 195262"/>
                <a:gd name="connsiteX47" fmla="*/ 171450 w 200025"/>
                <a:gd name="connsiteY47" fmla="*/ 120367 h 195262"/>
                <a:gd name="connsiteX48" fmla="*/ 134422 w 200025"/>
                <a:gd name="connsiteY48" fmla="*/ 121439 h 195262"/>
                <a:gd name="connsiteX49" fmla="*/ 133350 w 200025"/>
                <a:gd name="connsiteY49" fmla="*/ 84411 h 195262"/>
                <a:gd name="connsiteX50" fmla="*/ 170378 w 200025"/>
                <a:gd name="connsiteY50" fmla="*/ 83339 h 195262"/>
                <a:gd name="connsiteX51" fmla="*/ 171450 w 200025"/>
                <a:gd name="connsiteY51" fmla="*/ 120367 h 195262"/>
                <a:gd name="connsiteX52" fmla="*/ 189548 w 200025"/>
                <a:gd name="connsiteY52" fmla="*/ 138627 h 195262"/>
                <a:gd name="connsiteX53" fmla="*/ 185738 w 200025"/>
                <a:gd name="connsiteY53" fmla="*/ 138113 h 195262"/>
                <a:gd name="connsiteX54" fmla="*/ 119063 w 200025"/>
                <a:gd name="connsiteY54" fmla="*/ 138113 h 195262"/>
                <a:gd name="connsiteX55" fmla="*/ 104775 w 200025"/>
                <a:gd name="connsiteY55" fmla="*/ 152400 h 195262"/>
                <a:gd name="connsiteX56" fmla="*/ 104775 w 200025"/>
                <a:gd name="connsiteY56" fmla="*/ 157163 h 195262"/>
                <a:gd name="connsiteX57" fmla="*/ 105156 w 200025"/>
                <a:gd name="connsiteY57" fmla="*/ 161925 h 195262"/>
                <a:gd name="connsiteX58" fmla="*/ 152400 w 200025"/>
                <a:gd name="connsiteY58" fmla="*/ 195263 h 195262"/>
                <a:gd name="connsiteX59" fmla="*/ 200025 w 200025"/>
                <a:gd name="connsiteY59" fmla="*/ 157163 h 195262"/>
                <a:gd name="connsiteX60" fmla="*/ 200025 w 200025"/>
                <a:gd name="connsiteY60" fmla="*/ 152400 h 195262"/>
                <a:gd name="connsiteX61" fmla="*/ 189548 w 200025"/>
                <a:gd name="connsiteY61" fmla="*/ 138627 h 19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00025" h="195262">
                  <a:moveTo>
                    <a:pt x="92869" y="0"/>
                  </a:moveTo>
                  <a:cubicBezTo>
                    <a:pt x="96814" y="0"/>
                    <a:pt x="100013" y="3198"/>
                    <a:pt x="100013" y="7144"/>
                  </a:cubicBezTo>
                  <a:lnTo>
                    <a:pt x="100013" y="9525"/>
                  </a:lnTo>
                  <a:lnTo>
                    <a:pt x="159544" y="9525"/>
                  </a:lnTo>
                  <a:cubicBezTo>
                    <a:pt x="176640" y="9525"/>
                    <a:pt x="190500" y="23385"/>
                    <a:pt x="190500" y="40481"/>
                  </a:cubicBezTo>
                  <a:lnTo>
                    <a:pt x="190500" y="104775"/>
                  </a:lnTo>
                  <a:lnTo>
                    <a:pt x="188043" y="104775"/>
                  </a:lnTo>
                  <a:cubicBezTo>
                    <a:pt x="189359" y="85092"/>
                    <a:pt x="174469" y="68069"/>
                    <a:pt x="154786" y="66753"/>
                  </a:cubicBezTo>
                  <a:cubicBezTo>
                    <a:pt x="135103" y="65437"/>
                    <a:pt x="118080" y="80327"/>
                    <a:pt x="116764" y="100010"/>
                  </a:cubicBezTo>
                  <a:cubicBezTo>
                    <a:pt x="116045" y="110761"/>
                    <a:pt x="120219" y="121262"/>
                    <a:pt x="128121" y="128588"/>
                  </a:cubicBezTo>
                  <a:lnTo>
                    <a:pt x="119063" y="128588"/>
                  </a:lnTo>
                  <a:cubicBezTo>
                    <a:pt x="105911" y="128588"/>
                    <a:pt x="95250" y="139249"/>
                    <a:pt x="95250" y="152400"/>
                  </a:cubicBezTo>
                  <a:lnTo>
                    <a:pt x="95250" y="157163"/>
                  </a:lnTo>
                  <a:cubicBezTo>
                    <a:pt x="95250" y="158763"/>
                    <a:pt x="95345" y="160353"/>
                    <a:pt x="95536" y="161925"/>
                  </a:cubicBezTo>
                  <a:lnTo>
                    <a:pt x="72390" y="161925"/>
                  </a:lnTo>
                  <a:lnTo>
                    <a:pt x="50721" y="187928"/>
                  </a:lnTo>
                  <a:cubicBezTo>
                    <a:pt x="48196" y="190961"/>
                    <a:pt x="43690" y="191373"/>
                    <a:pt x="40657" y="188847"/>
                  </a:cubicBezTo>
                  <a:cubicBezTo>
                    <a:pt x="37625" y="186322"/>
                    <a:pt x="37213" y="181817"/>
                    <a:pt x="39738" y="178784"/>
                  </a:cubicBezTo>
                  <a:lnTo>
                    <a:pt x="53797" y="161925"/>
                  </a:lnTo>
                  <a:lnTo>
                    <a:pt x="30956" y="161925"/>
                  </a:lnTo>
                  <a:cubicBezTo>
                    <a:pt x="13860" y="161925"/>
                    <a:pt x="0" y="148065"/>
                    <a:pt x="0" y="130969"/>
                  </a:cubicBezTo>
                  <a:lnTo>
                    <a:pt x="0" y="40481"/>
                  </a:lnTo>
                  <a:cubicBezTo>
                    <a:pt x="0" y="23385"/>
                    <a:pt x="13860" y="9525"/>
                    <a:pt x="30956" y="9525"/>
                  </a:cubicBezTo>
                  <a:lnTo>
                    <a:pt x="85725" y="9525"/>
                  </a:lnTo>
                  <a:lnTo>
                    <a:pt x="85725" y="7144"/>
                  </a:lnTo>
                  <a:cubicBezTo>
                    <a:pt x="85725" y="3198"/>
                    <a:pt x="88924" y="0"/>
                    <a:pt x="92869" y="0"/>
                  </a:cubicBezTo>
                  <a:close/>
                  <a:moveTo>
                    <a:pt x="38100" y="54769"/>
                  </a:moveTo>
                  <a:cubicBezTo>
                    <a:pt x="38100" y="58712"/>
                    <a:pt x="41300" y="61913"/>
                    <a:pt x="45244" y="61913"/>
                  </a:cubicBezTo>
                  <a:lnTo>
                    <a:pt x="83344" y="61913"/>
                  </a:lnTo>
                  <a:cubicBezTo>
                    <a:pt x="87289" y="61913"/>
                    <a:pt x="90488" y="58714"/>
                    <a:pt x="90488" y="54769"/>
                  </a:cubicBezTo>
                  <a:cubicBezTo>
                    <a:pt x="90488" y="50823"/>
                    <a:pt x="87289" y="47625"/>
                    <a:pt x="83344" y="47625"/>
                  </a:cubicBezTo>
                  <a:lnTo>
                    <a:pt x="45244" y="47625"/>
                  </a:lnTo>
                  <a:cubicBezTo>
                    <a:pt x="41298" y="47625"/>
                    <a:pt x="38100" y="50823"/>
                    <a:pt x="38100" y="54769"/>
                  </a:cubicBezTo>
                  <a:close/>
                  <a:moveTo>
                    <a:pt x="45244" y="76200"/>
                  </a:moveTo>
                  <a:cubicBezTo>
                    <a:pt x="41298" y="76200"/>
                    <a:pt x="38100" y="79399"/>
                    <a:pt x="38100" y="83344"/>
                  </a:cubicBezTo>
                  <a:cubicBezTo>
                    <a:pt x="38100" y="87289"/>
                    <a:pt x="41298" y="90488"/>
                    <a:pt x="45244" y="90488"/>
                  </a:cubicBezTo>
                  <a:lnTo>
                    <a:pt x="107156" y="90488"/>
                  </a:lnTo>
                  <a:cubicBezTo>
                    <a:pt x="111102" y="90488"/>
                    <a:pt x="114300" y="87289"/>
                    <a:pt x="114300" y="83344"/>
                  </a:cubicBezTo>
                  <a:cubicBezTo>
                    <a:pt x="114300" y="79399"/>
                    <a:pt x="111102" y="76200"/>
                    <a:pt x="107156" y="76200"/>
                  </a:cubicBezTo>
                  <a:lnTo>
                    <a:pt x="45244" y="76200"/>
                  </a:lnTo>
                  <a:close/>
                  <a:moveTo>
                    <a:pt x="38100" y="111919"/>
                  </a:moveTo>
                  <a:cubicBezTo>
                    <a:pt x="38100" y="115862"/>
                    <a:pt x="41300" y="119063"/>
                    <a:pt x="45244" y="119063"/>
                  </a:cubicBezTo>
                  <a:lnTo>
                    <a:pt x="97631" y="119063"/>
                  </a:lnTo>
                  <a:cubicBezTo>
                    <a:pt x="101577" y="119063"/>
                    <a:pt x="104775" y="115864"/>
                    <a:pt x="104775" y="111919"/>
                  </a:cubicBezTo>
                  <a:cubicBezTo>
                    <a:pt x="104775" y="107974"/>
                    <a:pt x="101577" y="104775"/>
                    <a:pt x="97631" y="104775"/>
                  </a:cubicBezTo>
                  <a:lnTo>
                    <a:pt x="45244" y="104775"/>
                  </a:lnTo>
                  <a:cubicBezTo>
                    <a:pt x="41298" y="104775"/>
                    <a:pt x="38100" y="107974"/>
                    <a:pt x="38100" y="111919"/>
                  </a:cubicBezTo>
                  <a:close/>
                  <a:moveTo>
                    <a:pt x="171450" y="120367"/>
                  </a:moveTo>
                  <a:cubicBezTo>
                    <a:pt x="161521" y="130889"/>
                    <a:pt x="144943" y="131368"/>
                    <a:pt x="134422" y="121439"/>
                  </a:cubicBezTo>
                  <a:cubicBezTo>
                    <a:pt x="123900" y="111510"/>
                    <a:pt x="123421" y="94932"/>
                    <a:pt x="133350" y="84411"/>
                  </a:cubicBezTo>
                  <a:cubicBezTo>
                    <a:pt x="143279" y="73890"/>
                    <a:pt x="159857" y="73410"/>
                    <a:pt x="170378" y="83339"/>
                  </a:cubicBezTo>
                  <a:cubicBezTo>
                    <a:pt x="180900" y="93268"/>
                    <a:pt x="181379" y="109846"/>
                    <a:pt x="171450" y="120367"/>
                  </a:cubicBezTo>
                  <a:close/>
                  <a:moveTo>
                    <a:pt x="189548" y="138627"/>
                  </a:moveTo>
                  <a:cubicBezTo>
                    <a:pt x="188306" y="138285"/>
                    <a:pt x="187025" y="138112"/>
                    <a:pt x="185738" y="138113"/>
                  </a:cubicBezTo>
                  <a:lnTo>
                    <a:pt x="119063" y="138113"/>
                  </a:lnTo>
                  <a:cubicBezTo>
                    <a:pt x="111172" y="138113"/>
                    <a:pt x="104775" y="144510"/>
                    <a:pt x="104775" y="152400"/>
                  </a:cubicBezTo>
                  <a:lnTo>
                    <a:pt x="104775" y="157163"/>
                  </a:lnTo>
                  <a:cubicBezTo>
                    <a:pt x="104775" y="158753"/>
                    <a:pt x="104899" y="160344"/>
                    <a:pt x="105156" y="161925"/>
                  </a:cubicBezTo>
                  <a:cubicBezTo>
                    <a:pt x="107861" y="179070"/>
                    <a:pt x="125016" y="195263"/>
                    <a:pt x="152400" y="195263"/>
                  </a:cubicBezTo>
                  <a:cubicBezTo>
                    <a:pt x="182309" y="195263"/>
                    <a:pt x="200025" y="175936"/>
                    <a:pt x="200025" y="157163"/>
                  </a:cubicBezTo>
                  <a:lnTo>
                    <a:pt x="200025" y="152400"/>
                  </a:lnTo>
                  <a:cubicBezTo>
                    <a:pt x="200026" y="145975"/>
                    <a:pt x="195740" y="140340"/>
                    <a:pt x="189548" y="138627"/>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horz" wrap="square" lIns="144000" tIns="0" rIns="144000" bIns="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pic>
        <p:nvPicPr>
          <p:cNvPr id="16" name="Picture 15" descr="A black background with white text  AI-generated content may be incorrect.">
            <a:extLst>
              <a:ext uri="{FF2B5EF4-FFF2-40B4-BE49-F238E27FC236}">
                <a16:creationId xmlns:a16="http://schemas.microsoft.com/office/drawing/2014/main" id="{70E393B7-2316-8070-A6CA-21A2877DFCB6}"/>
              </a:ext>
            </a:extLst>
          </p:cNvPr>
          <p:cNvPicPr>
            <a:picLocks noChangeAspect="1"/>
          </p:cNvPicPr>
          <p:nvPr/>
        </p:nvPicPr>
        <p:blipFill>
          <a:blip r:embed="rId3"/>
          <a:stretch>
            <a:fillRect/>
          </a:stretch>
        </p:blipFill>
        <p:spPr>
          <a:xfrm>
            <a:off x="9883451" y="759259"/>
            <a:ext cx="1721536" cy="365760"/>
          </a:xfrm>
          <a:prstGeom prst="rect">
            <a:avLst/>
          </a:prstGeom>
        </p:spPr>
      </p:pic>
      <p:sp>
        <p:nvSpPr>
          <p:cNvPr id="3" name="Title 1">
            <a:extLst>
              <a:ext uri="{FF2B5EF4-FFF2-40B4-BE49-F238E27FC236}">
                <a16:creationId xmlns:a16="http://schemas.microsoft.com/office/drawing/2014/main" id="{E2C3648B-B3FE-E47A-5A89-1CEA3C5ED57C}"/>
              </a:ext>
            </a:extLst>
          </p:cNvPr>
          <p:cNvSpPr>
            <a:spLocks noGrp="1"/>
          </p:cNvSpPr>
          <p:nvPr>
            <p:ph type="title"/>
          </p:nvPr>
        </p:nvSpPr>
        <p:spPr>
          <a:xfrm>
            <a:off x="511847" y="1460180"/>
            <a:ext cx="6615463" cy="1200329"/>
          </a:xfrm>
          <a:prstGeom prst="rect">
            <a:avLst/>
          </a:prstGeom>
        </p:spPr>
        <p:txBody>
          <a:bodyPr/>
          <a:lstStyle/>
          <a:p>
            <a:pPr>
              <a:spcBef>
                <a:spcPts val="600"/>
              </a:spcBef>
              <a:spcAft>
                <a:spcPts val="600"/>
              </a:spcAft>
            </a:pPr>
            <a:r>
              <a:rPr lang="en-US" sz="3600"/>
              <a:t>Transform Sales with AI Agents in Dynamics 365 Sales</a:t>
            </a:r>
          </a:p>
        </p:txBody>
      </p:sp>
      <p:sp>
        <p:nvSpPr>
          <p:cNvPr id="5" name="Rectangle 4">
            <a:extLst>
              <a:ext uri="{FF2B5EF4-FFF2-40B4-BE49-F238E27FC236}">
                <a16:creationId xmlns:a16="http://schemas.microsoft.com/office/drawing/2014/main" id="{376AFBFE-6C29-A1E7-287E-DA89FA3C6AF4}"/>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Ted</a:t>
            </a:r>
          </a:p>
        </p:txBody>
      </p:sp>
    </p:spTree>
    <p:extLst>
      <p:ext uri="{BB962C8B-B14F-4D97-AF65-F5344CB8AC3E}">
        <p14:creationId xmlns:p14="http://schemas.microsoft.com/office/powerpoint/2010/main" val="22269829"/>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29F9FEAD-A6B6-504E-CFA2-B4BAD2C42276}"/>
              </a:ext>
            </a:extLst>
          </p:cNvPr>
          <p:cNvSpPr>
            <a:spLocks noGrp="1"/>
          </p:cNvSpPr>
          <p:nvPr>
            <p:ph idx="1"/>
          </p:nvPr>
        </p:nvSpPr>
        <p:spPr>
          <a:xfrm>
            <a:off x="5360363" y="1575582"/>
            <a:ext cx="6321419" cy="3631763"/>
          </a:xfrm>
        </p:spPr>
        <p:txBody>
          <a:bodyPr vert="horz" wrap="square" lIns="0" tIns="0" rIns="0" bIns="0" rtlCol="0" anchor="t">
            <a:spAutoFit/>
          </a:bodyPr>
          <a:lstStyle/>
          <a:p>
            <a:pPr>
              <a:spcBef>
                <a:spcPts val="600"/>
              </a:spcBef>
              <a:spcAft>
                <a:spcPts val="600"/>
              </a:spcAft>
            </a:pPr>
            <a:r>
              <a:rPr lang="en-US">
                <a:ln w="3175">
                  <a:noFill/>
                </a:ln>
                <a:solidFill>
                  <a:schemeClr val="bg2"/>
                </a:solidFill>
                <a:latin typeface="Segoe UI"/>
                <a:cs typeface="Segoe UI"/>
              </a:rPr>
              <a:t>Transforming sales with Agents and Dynamics 365 Sales:  </a:t>
            </a:r>
          </a:p>
          <a:p>
            <a:pPr marL="514350" indent="-514350">
              <a:spcBef>
                <a:spcPts val="600"/>
              </a:spcBef>
              <a:spcAft>
                <a:spcPts val="600"/>
              </a:spcAft>
              <a:buFont typeface="Arial" panose="020B0604020202020204" pitchFamily="34" charset="0"/>
              <a:buChar char="•"/>
            </a:pPr>
            <a:r>
              <a:rPr lang="en-US">
                <a:ln w="3175">
                  <a:noFill/>
                </a:ln>
                <a:solidFill>
                  <a:schemeClr val="bg2"/>
                </a:solidFill>
                <a:latin typeface="Segoe UI"/>
                <a:cs typeface="Segoe UI"/>
              </a:rPr>
              <a:t>Sales transformation</a:t>
            </a:r>
          </a:p>
          <a:p>
            <a:pPr marL="514350" indent="-514350">
              <a:spcBef>
                <a:spcPts val="600"/>
              </a:spcBef>
              <a:spcAft>
                <a:spcPts val="600"/>
              </a:spcAft>
              <a:buFont typeface="Arial" panose="020B0604020202020204" pitchFamily="34" charset="0"/>
              <a:buChar char="•"/>
            </a:pPr>
            <a:r>
              <a:rPr lang="en-US">
                <a:ln w="3175">
                  <a:noFill/>
                </a:ln>
                <a:solidFill>
                  <a:schemeClr val="bg2"/>
                </a:solidFill>
                <a:latin typeface="Segoe UI"/>
                <a:cs typeface="Segoe UI"/>
              </a:rPr>
              <a:t>Sales Agent</a:t>
            </a:r>
          </a:p>
          <a:p>
            <a:pPr marL="514350" indent="-514350">
              <a:spcBef>
                <a:spcPts val="600"/>
              </a:spcBef>
              <a:spcAft>
                <a:spcPts val="600"/>
              </a:spcAft>
              <a:buFont typeface="Arial" panose="020B0604020202020204" pitchFamily="34" charset="0"/>
              <a:buChar char="•"/>
            </a:pPr>
            <a:r>
              <a:rPr lang="en-US">
                <a:ln w="3175">
                  <a:noFill/>
                </a:ln>
                <a:solidFill>
                  <a:schemeClr val="bg2"/>
                </a:solidFill>
                <a:latin typeface="Segoe UI"/>
                <a:cs typeface="Segoe UI"/>
              </a:rPr>
              <a:t>Agentic Sales with Dynamics 365</a:t>
            </a:r>
          </a:p>
          <a:p>
            <a:pPr marL="514350" indent="-514350">
              <a:spcBef>
                <a:spcPts val="600"/>
              </a:spcBef>
              <a:spcAft>
                <a:spcPts val="600"/>
              </a:spcAft>
              <a:buFont typeface="Arial" panose="020B0604020202020204" pitchFamily="34" charset="0"/>
              <a:buChar char="•"/>
            </a:pPr>
            <a:r>
              <a:rPr lang="en-US">
                <a:ln w="3175">
                  <a:noFill/>
                </a:ln>
                <a:solidFill>
                  <a:schemeClr val="bg2"/>
                </a:solidFill>
                <a:latin typeface="Segoe UI"/>
                <a:cs typeface="Segoe UI"/>
              </a:rPr>
              <a:t>Getting started &amp; accelerating the journey</a:t>
            </a:r>
          </a:p>
        </p:txBody>
      </p:sp>
      <p:sp>
        <p:nvSpPr>
          <p:cNvPr id="9" name="Title 8">
            <a:extLst>
              <a:ext uri="{FF2B5EF4-FFF2-40B4-BE49-F238E27FC236}">
                <a16:creationId xmlns:a16="http://schemas.microsoft.com/office/drawing/2014/main" id="{4BA1EBAE-1D52-4D45-80BB-BA0E5E112711}"/>
              </a:ext>
            </a:extLst>
          </p:cNvPr>
          <p:cNvSpPr>
            <a:spLocks noGrp="1"/>
          </p:cNvSpPr>
          <p:nvPr>
            <p:ph type="title"/>
          </p:nvPr>
        </p:nvSpPr>
        <p:spPr/>
        <p:txBody>
          <a:bodyPr/>
          <a:lstStyle/>
          <a:p>
            <a:r>
              <a:rPr lang="en-US"/>
              <a:t>Agenda</a:t>
            </a:r>
          </a:p>
        </p:txBody>
      </p:sp>
      <p:cxnSp>
        <p:nvCxnSpPr>
          <p:cNvPr id="11" name="Straight Connector 10">
            <a:extLst>
              <a:ext uri="{FF2B5EF4-FFF2-40B4-BE49-F238E27FC236}">
                <a16:creationId xmlns:a16="http://schemas.microsoft.com/office/drawing/2014/main" id="{1ED95B53-DDF2-6191-A9CC-CC607C737C1E}"/>
              </a:ext>
              <a:ext uri="{C183D7F6-B498-43B3-948B-1728B52AA6E4}">
                <adec:decorative xmlns:adec="http://schemas.microsoft.com/office/drawing/2017/decorative" val="1"/>
              </a:ext>
            </a:extLst>
          </p:cNvPr>
          <p:cNvCxnSpPr>
            <a:cxnSpLocks/>
          </p:cNvCxnSpPr>
          <p:nvPr/>
        </p:nvCxnSpPr>
        <p:spPr>
          <a:xfrm>
            <a:off x="4889501" y="1543878"/>
            <a:ext cx="0" cy="4021483"/>
          </a:xfrm>
          <a:prstGeom prst="line">
            <a:avLst/>
          </a:prstGeom>
          <a:ln w="22225">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3BD7374E-64FB-4320-B914-C5DFFFD41E6C}"/>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Ted</a:t>
            </a:r>
          </a:p>
        </p:txBody>
      </p:sp>
    </p:spTree>
    <p:extLst>
      <p:ext uri="{BB962C8B-B14F-4D97-AF65-F5344CB8AC3E}">
        <p14:creationId xmlns:p14="http://schemas.microsoft.com/office/powerpoint/2010/main" val="62338303"/>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A37E0-F2BA-1614-DCB2-80A6014D643A}"/>
            </a:ext>
          </a:extLst>
        </p:cNvPr>
        <p:cNvGrpSpPr/>
        <p:nvPr/>
      </p:nvGrpSpPr>
      <p:grpSpPr>
        <a:xfrm>
          <a:off x="0" y="0"/>
          <a:ext cx="0" cy="0"/>
          <a:chOff x="0" y="0"/>
          <a:chExt cx="0" cy="0"/>
        </a:xfrm>
      </p:grpSpPr>
      <p:pic>
        <p:nvPicPr>
          <p:cNvPr id="18" name="1" descr="A group of people sitting at a table  AI-generated content may be incorrect.">
            <a:extLst>
              <a:ext uri="{FF2B5EF4-FFF2-40B4-BE49-F238E27FC236}">
                <a16:creationId xmlns:a16="http://schemas.microsoft.com/office/drawing/2014/main" id="{37CBA312-0362-1D3D-6EE0-5C28EE303283}"/>
              </a:ext>
            </a:extLst>
          </p:cNvPr>
          <p:cNvPicPr preferRelativeResize="0">
            <a:picLocks noChangeAspect="1"/>
          </p:cNvPicPr>
          <p:nvPr/>
        </p:nvPicPr>
        <p:blipFill rotWithShape="1">
          <a:blip r:embed="rId3">
            <a:alphaModFix amt="60000"/>
          </a:blip>
          <a:srcRect l="16675" r="16675"/>
          <a:stretch>
            <a:fillRect/>
          </a:stretch>
        </p:blipFill>
        <p:spPr>
          <a:xfrm>
            <a:off x="6225285" y="262304"/>
            <a:ext cx="900000" cy="900000"/>
          </a:xfrm>
          <a:prstGeom prst="ellipse">
            <a:avLst/>
          </a:prstGeom>
        </p:spPr>
      </p:pic>
      <p:pic>
        <p:nvPicPr>
          <p:cNvPr id="19" name="1">
            <a:extLst>
              <a:ext uri="{FF2B5EF4-FFF2-40B4-BE49-F238E27FC236}">
                <a16:creationId xmlns:a16="http://schemas.microsoft.com/office/drawing/2014/main" id="{CCE7A6ED-6D92-CAC9-2D57-1BC7DCAF16A4}"/>
              </a:ext>
            </a:extLst>
          </p:cNvPr>
          <p:cNvPicPr preferRelativeResize="0">
            <a:picLocks noChangeAspect="1"/>
          </p:cNvPicPr>
          <p:nvPr/>
        </p:nvPicPr>
        <p:blipFill rotWithShape="1">
          <a:blip r:embed="rId4">
            <a:alphaModFix amt="50000"/>
          </a:blip>
          <a:srcRect l="16675" r="16675"/>
          <a:stretch>
            <a:fillRect/>
          </a:stretch>
        </p:blipFill>
        <p:spPr>
          <a:xfrm>
            <a:off x="6225285" y="1620652"/>
            <a:ext cx="900000" cy="900000"/>
          </a:xfrm>
          <a:prstGeom prst="ellipse">
            <a:avLst/>
          </a:prstGeom>
        </p:spPr>
      </p:pic>
      <p:pic>
        <p:nvPicPr>
          <p:cNvPr id="20" name="1">
            <a:extLst>
              <a:ext uri="{FF2B5EF4-FFF2-40B4-BE49-F238E27FC236}">
                <a16:creationId xmlns:a16="http://schemas.microsoft.com/office/drawing/2014/main" id="{66ED8209-8FC9-5200-2179-6812C7110921}"/>
              </a:ext>
            </a:extLst>
          </p:cNvPr>
          <p:cNvPicPr preferRelativeResize="0">
            <a:picLocks noChangeAspect="1"/>
          </p:cNvPicPr>
          <p:nvPr/>
        </p:nvPicPr>
        <p:blipFill rotWithShape="1">
          <a:blip r:embed="rId5">
            <a:alphaModFix amt="60000"/>
          </a:blip>
          <a:srcRect l="16675" r="16675"/>
          <a:stretch>
            <a:fillRect/>
          </a:stretch>
        </p:blipFill>
        <p:spPr>
          <a:xfrm>
            <a:off x="2749584" y="5695696"/>
            <a:ext cx="900000" cy="900000"/>
          </a:xfrm>
          <a:prstGeom prst="ellipse">
            <a:avLst/>
          </a:prstGeom>
        </p:spPr>
      </p:pic>
      <p:pic>
        <p:nvPicPr>
          <p:cNvPr id="23" name="1">
            <a:extLst>
              <a:ext uri="{FF2B5EF4-FFF2-40B4-BE49-F238E27FC236}">
                <a16:creationId xmlns:a16="http://schemas.microsoft.com/office/drawing/2014/main" id="{BC78542C-FAD7-EC67-8F18-E590D2A73A23}"/>
              </a:ext>
            </a:extLst>
          </p:cNvPr>
          <p:cNvPicPr preferRelativeResize="0">
            <a:picLocks noChangeAspect="1"/>
          </p:cNvPicPr>
          <p:nvPr/>
        </p:nvPicPr>
        <p:blipFill rotWithShape="1">
          <a:blip r:embed="rId6">
            <a:alphaModFix amt="60000"/>
          </a:blip>
          <a:srcRect l="16675" r="16675"/>
          <a:stretch>
            <a:fillRect/>
          </a:stretch>
        </p:blipFill>
        <p:spPr>
          <a:xfrm>
            <a:off x="9700986" y="262304"/>
            <a:ext cx="900000" cy="900000"/>
          </a:xfrm>
          <a:prstGeom prst="ellipse">
            <a:avLst/>
          </a:prstGeom>
        </p:spPr>
      </p:pic>
      <p:pic>
        <p:nvPicPr>
          <p:cNvPr id="37" name="1">
            <a:extLst>
              <a:ext uri="{FF2B5EF4-FFF2-40B4-BE49-F238E27FC236}">
                <a16:creationId xmlns:a16="http://schemas.microsoft.com/office/drawing/2014/main" id="{31DD54C3-0547-87D8-0D15-AC8ADA03001A}"/>
              </a:ext>
            </a:extLst>
          </p:cNvPr>
          <p:cNvPicPr preferRelativeResize="0">
            <a:picLocks noChangeAspect="1"/>
          </p:cNvPicPr>
          <p:nvPr/>
        </p:nvPicPr>
        <p:blipFill rotWithShape="1">
          <a:blip r:embed="rId7">
            <a:alphaModFix amt="50000"/>
          </a:blip>
          <a:srcRect l="16675" r="16675"/>
          <a:stretch>
            <a:fillRect/>
          </a:stretch>
        </p:blipFill>
        <p:spPr>
          <a:xfrm>
            <a:off x="1591017" y="1620652"/>
            <a:ext cx="900000" cy="900000"/>
          </a:xfrm>
          <a:prstGeom prst="ellipse">
            <a:avLst/>
          </a:prstGeom>
        </p:spPr>
      </p:pic>
      <p:pic>
        <p:nvPicPr>
          <p:cNvPr id="38" name="1">
            <a:extLst>
              <a:ext uri="{FF2B5EF4-FFF2-40B4-BE49-F238E27FC236}">
                <a16:creationId xmlns:a16="http://schemas.microsoft.com/office/drawing/2014/main" id="{82E2C9B4-643A-A8C4-FAB1-050269B98D81}"/>
              </a:ext>
            </a:extLst>
          </p:cNvPr>
          <p:cNvPicPr preferRelativeResize="0">
            <a:picLocks noChangeAspect="1"/>
          </p:cNvPicPr>
          <p:nvPr/>
        </p:nvPicPr>
        <p:blipFill>
          <a:blip r:embed="rId8">
            <a:alphaModFix amt="50000"/>
          </a:blip>
          <a:srcRect l="16675" r="16675"/>
          <a:stretch/>
        </p:blipFill>
        <p:spPr>
          <a:xfrm>
            <a:off x="9700986" y="4337348"/>
            <a:ext cx="900000" cy="900000"/>
          </a:xfrm>
          <a:prstGeom prst="ellipse">
            <a:avLst/>
          </a:prstGeom>
        </p:spPr>
      </p:pic>
      <p:pic>
        <p:nvPicPr>
          <p:cNvPr id="42" name="1">
            <a:extLst>
              <a:ext uri="{FF2B5EF4-FFF2-40B4-BE49-F238E27FC236}">
                <a16:creationId xmlns:a16="http://schemas.microsoft.com/office/drawing/2014/main" id="{DD9A74E4-B8F2-DB8D-4519-EBC42E985443}"/>
              </a:ext>
            </a:extLst>
          </p:cNvPr>
          <p:cNvPicPr>
            <a:picLocks noChangeAspect="1"/>
          </p:cNvPicPr>
          <p:nvPr/>
        </p:nvPicPr>
        <p:blipFill>
          <a:blip r:embed="rId9">
            <a:alphaModFix amt="60000"/>
          </a:blip>
          <a:srcRect l="12500" r="12500"/>
          <a:stretch/>
        </p:blipFill>
        <p:spPr>
          <a:xfrm>
            <a:off x="6225285" y="5695696"/>
            <a:ext cx="900000" cy="900000"/>
          </a:xfrm>
          <a:prstGeom prst="ellipse">
            <a:avLst/>
          </a:prstGeom>
        </p:spPr>
      </p:pic>
      <p:pic>
        <p:nvPicPr>
          <p:cNvPr id="46" name="2">
            <a:extLst>
              <a:ext uri="{FF2B5EF4-FFF2-40B4-BE49-F238E27FC236}">
                <a16:creationId xmlns:a16="http://schemas.microsoft.com/office/drawing/2014/main" id="{94D56AD9-B24F-9298-99E7-FC5EE9DD31AD}"/>
              </a:ext>
            </a:extLst>
          </p:cNvPr>
          <p:cNvPicPr>
            <a:picLocks noChangeAspect="1"/>
          </p:cNvPicPr>
          <p:nvPr/>
        </p:nvPicPr>
        <p:blipFill rotWithShape="1">
          <a:blip r:embed="rId10">
            <a:alphaModFix amt="60000"/>
          </a:blip>
          <a:srcRect l="12500" r="12500"/>
          <a:stretch>
            <a:fillRect/>
          </a:stretch>
        </p:blipFill>
        <p:spPr>
          <a:xfrm>
            <a:off x="1591017" y="262304"/>
            <a:ext cx="900000" cy="900000"/>
          </a:xfrm>
          <a:prstGeom prst="ellipse">
            <a:avLst/>
          </a:prstGeom>
        </p:spPr>
      </p:pic>
      <p:pic>
        <p:nvPicPr>
          <p:cNvPr id="50" name="2">
            <a:extLst>
              <a:ext uri="{FF2B5EF4-FFF2-40B4-BE49-F238E27FC236}">
                <a16:creationId xmlns:a16="http://schemas.microsoft.com/office/drawing/2014/main" id="{6A72C6F7-1D2B-3F74-8C18-53A54D8FD5CF}"/>
              </a:ext>
            </a:extLst>
          </p:cNvPr>
          <p:cNvPicPr>
            <a:picLocks noChangeAspect="1"/>
          </p:cNvPicPr>
          <p:nvPr/>
        </p:nvPicPr>
        <p:blipFill rotWithShape="1">
          <a:blip r:embed="rId11">
            <a:alphaModFix amt="60000"/>
          </a:blip>
          <a:srcRect l="16650" r="16650"/>
          <a:stretch>
            <a:fillRect/>
          </a:stretch>
        </p:blipFill>
        <p:spPr>
          <a:xfrm>
            <a:off x="10859550" y="4337348"/>
            <a:ext cx="900000" cy="900000"/>
          </a:xfrm>
          <a:prstGeom prst="ellipse">
            <a:avLst/>
          </a:prstGeom>
        </p:spPr>
      </p:pic>
      <p:pic>
        <p:nvPicPr>
          <p:cNvPr id="54" name="2">
            <a:extLst>
              <a:ext uri="{FF2B5EF4-FFF2-40B4-BE49-F238E27FC236}">
                <a16:creationId xmlns:a16="http://schemas.microsoft.com/office/drawing/2014/main" id="{0AD5F559-EAB4-52CB-4256-E559BBE4CF96}"/>
              </a:ext>
            </a:extLst>
          </p:cNvPr>
          <p:cNvPicPr>
            <a:picLocks noChangeAspect="1"/>
          </p:cNvPicPr>
          <p:nvPr/>
        </p:nvPicPr>
        <p:blipFill rotWithShape="1">
          <a:blip r:embed="rId12">
            <a:alphaModFix amt="50000"/>
          </a:blip>
          <a:srcRect l="16675" r="16675"/>
          <a:stretch>
            <a:fillRect/>
          </a:stretch>
        </p:blipFill>
        <p:spPr>
          <a:xfrm>
            <a:off x="9700986" y="1620652"/>
            <a:ext cx="900000" cy="900000"/>
          </a:xfrm>
          <a:prstGeom prst="ellipse">
            <a:avLst/>
          </a:prstGeom>
        </p:spPr>
      </p:pic>
      <p:pic>
        <p:nvPicPr>
          <p:cNvPr id="67" name="2">
            <a:extLst>
              <a:ext uri="{FF2B5EF4-FFF2-40B4-BE49-F238E27FC236}">
                <a16:creationId xmlns:a16="http://schemas.microsoft.com/office/drawing/2014/main" id="{D1C56AC0-16E9-635B-FE1E-4BA1560AEC0D}"/>
              </a:ext>
            </a:extLst>
          </p:cNvPr>
          <p:cNvPicPr>
            <a:picLocks noChangeAspect="1"/>
          </p:cNvPicPr>
          <p:nvPr/>
        </p:nvPicPr>
        <p:blipFill>
          <a:blip r:embed="rId13">
            <a:alphaModFix amt="50000"/>
          </a:blip>
          <a:srcRect l="16675" r="16675"/>
          <a:stretch/>
        </p:blipFill>
        <p:spPr>
          <a:xfrm>
            <a:off x="5066718" y="1620652"/>
            <a:ext cx="900000" cy="900000"/>
          </a:xfrm>
          <a:prstGeom prst="ellipse">
            <a:avLst/>
          </a:prstGeom>
        </p:spPr>
      </p:pic>
      <p:pic>
        <p:nvPicPr>
          <p:cNvPr id="68" name="2">
            <a:extLst>
              <a:ext uri="{FF2B5EF4-FFF2-40B4-BE49-F238E27FC236}">
                <a16:creationId xmlns:a16="http://schemas.microsoft.com/office/drawing/2014/main" id="{AFF047C3-B15D-14D0-7947-C7C0D981CFC0}"/>
              </a:ext>
            </a:extLst>
          </p:cNvPr>
          <p:cNvPicPr>
            <a:picLocks noChangeAspect="1"/>
          </p:cNvPicPr>
          <p:nvPr/>
        </p:nvPicPr>
        <p:blipFill>
          <a:blip r:embed="rId14">
            <a:alphaModFix amt="60000"/>
          </a:blip>
          <a:srcRect l="16650" r="16650"/>
          <a:stretch/>
        </p:blipFill>
        <p:spPr>
          <a:xfrm>
            <a:off x="3908151" y="262304"/>
            <a:ext cx="900000" cy="900000"/>
          </a:xfrm>
          <a:prstGeom prst="ellipse">
            <a:avLst/>
          </a:prstGeom>
        </p:spPr>
      </p:pic>
      <p:pic>
        <p:nvPicPr>
          <p:cNvPr id="69" name="2">
            <a:extLst>
              <a:ext uri="{FF2B5EF4-FFF2-40B4-BE49-F238E27FC236}">
                <a16:creationId xmlns:a16="http://schemas.microsoft.com/office/drawing/2014/main" id="{EC6BFA58-5477-6E8A-7262-BFBFE524D54C}"/>
              </a:ext>
            </a:extLst>
          </p:cNvPr>
          <p:cNvPicPr>
            <a:picLocks noChangeAspect="1"/>
          </p:cNvPicPr>
          <p:nvPr/>
        </p:nvPicPr>
        <p:blipFill rotWithShape="1">
          <a:blip r:embed="rId15">
            <a:alphaModFix amt="60000"/>
          </a:blip>
          <a:srcRect l="16650" r="16650"/>
          <a:stretch>
            <a:fillRect/>
          </a:stretch>
        </p:blipFill>
        <p:spPr>
          <a:xfrm>
            <a:off x="10859550" y="2979000"/>
            <a:ext cx="900000" cy="900000"/>
          </a:xfrm>
          <a:prstGeom prst="ellipse">
            <a:avLst/>
          </a:prstGeom>
        </p:spPr>
      </p:pic>
      <p:pic>
        <p:nvPicPr>
          <p:cNvPr id="70" name="3">
            <a:extLst>
              <a:ext uri="{FF2B5EF4-FFF2-40B4-BE49-F238E27FC236}">
                <a16:creationId xmlns:a16="http://schemas.microsoft.com/office/drawing/2014/main" id="{5A21F713-7C6B-D90E-DB62-5CC124E96867}"/>
              </a:ext>
            </a:extLst>
          </p:cNvPr>
          <p:cNvPicPr>
            <a:picLocks noChangeAspect="1"/>
          </p:cNvPicPr>
          <p:nvPr/>
        </p:nvPicPr>
        <p:blipFill rotWithShape="1">
          <a:blip r:embed="rId16">
            <a:alphaModFix amt="60000"/>
          </a:blip>
          <a:srcRect l="16675" r="16675"/>
          <a:stretch>
            <a:fillRect/>
          </a:stretch>
        </p:blipFill>
        <p:spPr>
          <a:xfrm>
            <a:off x="7383852" y="262304"/>
            <a:ext cx="900000" cy="900000"/>
          </a:xfrm>
          <a:prstGeom prst="ellipse">
            <a:avLst/>
          </a:prstGeom>
        </p:spPr>
      </p:pic>
      <p:pic>
        <p:nvPicPr>
          <p:cNvPr id="71" name="3">
            <a:extLst>
              <a:ext uri="{FF2B5EF4-FFF2-40B4-BE49-F238E27FC236}">
                <a16:creationId xmlns:a16="http://schemas.microsoft.com/office/drawing/2014/main" id="{706DFA7B-927C-B6BD-26AC-80735C8674A7}"/>
              </a:ext>
            </a:extLst>
          </p:cNvPr>
          <p:cNvPicPr>
            <a:picLocks noChangeAspect="1"/>
          </p:cNvPicPr>
          <p:nvPr/>
        </p:nvPicPr>
        <p:blipFill rotWithShape="1">
          <a:blip r:embed="rId17">
            <a:alphaModFix amt="60000"/>
          </a:blip>
          <a:srcRect l="16675" r="16675"/>
          <a:stretch>
            <a:fillRect/>
          </a:stretch>
        </p:blipFill>
        <p:spPr>
          <a:xfrm>
            <a:off x="10859550" y="5695696"/>
            <a:ext cx="900000" cy="900000"/>
          </a:xfrm>
          <a:prstGeom prst="ellipse">
            <a:avLst/>
          </a:prstGeom>
        </p:spPr>
      </p:pic>
      <p:pic>
        <p:nvPicPr>
          <p:cNvPr id="72" name="3">
            <a:extLst>
              <a:ext uri="{FF2B5EF4-FFF2-40B4-BE49-F238E27FC236}">
                <a16:creationId xmlns:a16="http://schemas.microsoft.com/office/drawing/2014/main" id="{63F697DF-A8E4-1C3F-9940-1EC6ABC4A95C}"/>
              </a:ext>
            </a:extLst>
          </p:cNvPr>
          <p:cNvPicPr>
            <a:picLocks noChangeAspect="1"/>
          </p:cNvPicPr>
          <p:nvPr/>
        </p:nvPicPr>
        <p:blipFill rotWithShape="1">
          <a:blip r:embed="rId18">
            <a:alphaModFix amt="50000"/>
          </a:blip>
          <a:srcRect l="16675" r="16675"/>
          <a:stretch>
            <a:fillRect/>
          </a:stretch>
        </p:blipFill>
        <p:spPr>
          <a:xfrm>
            <a:off x="2749584" y="1620652"/>
            <a:ext cx="900000" cy="900000"/>
          </a:xfrm>
          <a:prstGeom prst="ellipse">
            <a:avLst/>
          </a:prstGeom>
        </p:spPr>
      </p:pic>
      <p:pic>
        <p:nvPicPr>
          <p:cNvPr id="73" name="3">
            <a:extLst>
              <a:ext uri="{FF2B5EF4-FFF2-40B4-BE49-F238E27FC236}">
                <a16:creationId xmlns:a16="http://schemas.microsoft.com/office/drawing/2014/main" id="{FA63F350-AFD1-72B2-99DE-014DA04DB49D}"/>
              </a:ext>
            </a:extLst>
          </p:cNvPr>
          <p:cNvPicPr>
            <a:picLocks noChangeAspect="1"/>
          </p:cNvPicPr>
          <p:nvPr/>
        </p:nvPicPr>
        <p:blipFill rotWithShape="1">
          <a:blip r:embed="rId19">
            <a:alphaModFix amt="60000"/>
          </a:blip>
          <a:srcRect l="16675" r="16675"/>
          <a:stretch>
            <a:fillRect/>
          </a:stretch>
        </p:blipFill>
        <p:spPr>
          <a:xfrm>
            <a:off x="8542419" y="262304"/>
            <a:ext cx="900000" cy="900000"/>
          </a:xfrm>
          <a:prstGeom prst="ellipse">
            <a:avLst/>
          </a:prstGeom>
        </p:spPr>
      </p:pic>
      <p:pic>
        <p:nvPicPr>
          <p:cNvPr id="74" name="3">
            <a:extLst>
              <a:ext uri="{FF2B5EF4-FFF2-40B4-BE49-F238E27FC236}">
                <a16:creationId xmlns:a16="http://schemas.microsoft.com/office/drawing/2014/main" id="{00D605EF-1D47-50A3-AF2E-FC2EC52E0C70}"/>
              </a:ext>
            </a:extLst>
          </p:cNvPr>
          <p:cNvPicPr>
            <a:picLocks noChangeAspect="1"/>
          </p:cNvPicPr>
          <p:nvPr/>
        </p:nvPicPr>
        <p:blipFill rotWithShape="1">
          <a:blip r:embed="rId20">
            <a:alphaModFix amt="50000"/>
          </a:blip>
          <a:srcRect l="16675" r="16675"/>
          <a:stretch>
            <a:fillRect/>
          </a:stretch>
        </p:blipFill>
        <p:spPr>
          <a:xfrm>
            <a:off x="3908151" y="4337348"/>
            <a:ext cx="900000" cy="900000"/>
          </a:xfrm>
          <a:prstGeom prst="ellipse">
            <a:avLst/>
          </a:prstGeom>
        </p:spPr>
      </p:pic>
      <p:pic>
        <p:nvPicPr>
          <p:cNvPr id="75" name="1">
            <a:extLst>
              <a:ext uri="{FF2B5EF4-FFF2-40B4-BE49-F238E27FC236}">
                <a16:creationId xmlns:a16="http://schemas.microsoft.com/office/drawing/2014/main" id="{F1ADB9A0-8AC8-7B0F-5DD9-CF0C43552CC2}"/>
              </a:ext>
            </a:extLst>
          </p:cNvPr>
          <p:cNvPicPr preferRelativeResize="0">
            <a:picLocks noChangeAspect="1"/>
          </p:cNvPicPr>
          <p:nvPr/>
        </p:nvPicPr>
        <p:blipFill rotWithShape="1">
          <a:blip r:embed="rId21">
            <a:alphaModFix amt="60000"/>
          </a:blip>
          <a:srcRect l="16675" r="16675"/>
          <a:stretch>
            <a:fillRect/>
          </a:stretch>
        </p:blipFill>
        <p:spPr>
          <a:xfrm>
            <a:off x="432450" y="262304"/>
            <a:ext cx="900000" cy="900000"/>
          </a:xfrm>
          <a:prstGeom prst="ellipse">
            <a:avLst/>
          </a:prstGeom>
        </p:spPr>
      </p:pic>
      <p:pic>
        <p:nvPicPr>
          <p:cNvPr id="76" name="2">
            <a:extLst>
              <a:ext uri="{FF2B5EF4-FFF2-40B4-BE49-F238E27FC236}">
                <a16:creationId xmlns:a16="http://schemas.microsoft.com/office/drawing/2014/main" id="{61777062-82D5-B1F2-38B8-3E3CDA322141}"/>
              </a:ext>
            </a:extLst>
          </p:cNvPr>
          <p:cNvPicPr>
            <a:picLocks noChangeAspect="1"/>
          </p:cNvPicPr>
          <p:nvPr/>
        </p:nvPicPr>
        <p:blipFill>
          <a:blip r:embed="rId22">
            <a:alphaModFix amt="60000"/>
          </a:blip>
          <a:srcRect l="16643" r="16643"/>
          <a:stretch/>
        </p:blipFill>
        <p:spPr>
          <a:xfrm>
            <a:off x="432450" y="2979000"/>
            <a:ext cx="900000" cy="900000"/>
          </a:xfrm>
          <a:prstGeom prst="ellipse">
            <a:avLst/>
          </a:prstGeom>
        </p:spPr>
      </p:pic>
      <p:pic>
        <p:nvPicPr>
          <p:cNvPr id="77" name="2">
            <a:extLst>
              <a:ext uri="{FF2B5EF4-FFF2-40B4-BE49-F238E27FC236}">
                <a16:creationId xmlns:a16="http://schemas.microsoft.com/office/drawing/2014/main" id="{CD387A8E-3891-8F8C-052A-3E68A877B5BA}"/>
              </a:ext>
            </a:extLst>
          </p:cNvPr>
          <p:cNvPicPr>
            <a:picLocks noChangeAspect="1"/>
          </p:cNvPicPr>
          <p:nvPr/>
        </p:nvPicPr>
        <p:blipFill rotWithShape="1">
          <a:blip r:embed="rId23">
            <a:alphaModFix amt="60000"/>
          </a:blip>
          <a:srcRect l="16675" r="16675"/>
          <a:stretch>
            <a:fillRect/>
          </a:stretch>
        </p:blipFill>
        <p:spPr>
          <a:xfrm>
            <a:off x="432450" y="5695696"/>
            <a:ext cx="900000" cy="900000"/>
          </a:xfrm>
          <a:prstGeom prst="ellipse">
            <a:avLst/>
          </a:prstGeom>
        </p:spPr>
      </p:pic>
      <p:pic>
        <p:nvPicPr>
          <p:cNvPr id="78" name="2">
            <a:extLst>
              <a:ext uri="{FF2B5EF4-FFF2-40B4-BE49-F238E27FC236}">
                <a16:creationId xmlns:a16="http://schemas.microsoft.com/office/drawing/2014/main" id="{236526C5-D7FA-A307-A1C5-82899206567E}"/>
              </a:ext>
            </a:extLst>
          </p:cNvPr>
          <p:cNvPicPr>
            <a:picLocks noChangeAspect="1"/>
          </p:cNvPicPr>
          <p:nvPr/>
        </p:nvPicPr>
        <p:blipFill>
          <a:blip r:embed="rId24">
            <a:alphaModFix amt="60000"/>
          </a:blip>
          <a:srcRect l="-371" t="7670" r="31123"/>
          <a:stretch>
            <a:fillRect/>
          </a:stretch>
        </p:blipFill>
        <p:spPr>
          <a:xfrm>
            <a:off x="432450" y="1620652"/>
            <a:ext cx="900000" cy="900000"/>
          </a:xfrm>
          <a:prstGeom prst="ellipse">
            <a:avLst/>
          </a:prstGeom>
        </p:spPr>
      </p:pic>
      <p:pic>
        <p:nvPicPr>
          <p:cNvPr id="79" name="3">
            <a:extLst>
              <a:ext uri="{FF2B5EF4-FFF2-40B4-BE49-F238E27FC236}">
                <a16:creationId xmlns:a16="http://schemas.microsoft.com/office/drawing/2014/main" id="{19D7C73D-C92A-3258-AB70-ABEF264A57F7}"/>
              </a:ext>
            </a:extLst>
          </p:cNvPr>
          <p:cNvPicPr>
            <a:picLocks noChangeAspect="1"/>
          </p:cNvPicPr>
          <p:nvPr/>
        </p:nvPicPr>
        <p:blipFill>
          <a:blip r:embed="rId25">
            <a:alphaModFix amt="60000"/>
          </a:blip>
          <a:srcRect l="12500" r="12500"/>
          <a:stretch/>
        </p:blipFill>
        <p:spPr>
          <a:xfrm>
            <a:off x="432450" y="4337348"/>
            <a:ext cx="900000" cy="900000"/>
          </a:xfrm>
          <a:prstGeom prst="ellipse">
            <a:avLst/>
          </a:prstGeom>
        </p:spPr>
      </p:pic>
      <p:pic>
        <p:nvPicPr>
          <p:cNvPr id="80" name="3">
            <a:extLst>
              <a:ext uri="{FF2B5EF4-FFF2-40B4-BE49-F238E27FC236}">
                <a16:creationId xmlns:a16="http://schemas.microsoft.com/office/drawing/2014/main" id="{DDD413EA-7E2F-BAE0-297D-BD4437957E59}"/>
              </a:ext>
            </a:extLst>
          </p:cNvPr>
          <p:cNvPicPr>
            <a:picLocks noChangeAspect="1"/>
          </p:cNvPicPr>
          <p:nvPr/>
        </p:nvPicPr>
        <p:blipFill rotWithShape="1">
          <a:blip r:embed="rId26">
            <a:alphaModFix amt="60000"/>
          </a:blip>
          <a:srcRect l="16650" r="16650"/>
          <a:stretch>
            <a:fillRect/>
          </a:stretch>
        </p:blipFill>
        <p:spPr>
          <a:xfrm>
            <a:off x="9700986" y="5695696"/>
            <a:ext cx="900000" cy="900000"/>
          </a:xfrm>
          <a:prstGeom prst="ellipse">
            <a:avLst/>
          </a:prstGeom>
        </p:spPr>
      </p:pic>
      <p:pic>
        <p:nvPicPr>
          <p:cNvPr id="81" name="3">
            <a:extLst>
              <a:ext uri="{FF2B5EF4-FFF2-40B4-BE49-F238E27FC236}">
                <a16:creationId xmlns:a16="http://schemas.microsoft.com/office/drawing/2014/main" id="{5478401E-2C13-9FA6-51C2-914E20E087B2}"/>
              </a:ext>
            </a:extLst>
          </p:cNvPr>
          <p:cNvPicPr>
            <a:picLocks noChangeAspect="1"/>
          </p:cNvPicPr>
          <p:nvPr/>
        </p:nvPicPr>
        <p:blipFill rotWithShape="1">
          <a:blip r:embed="rId27">
            <a:alphaModFix amt="50000"/>
          </a:blip>
          <a:srcRect l="12500" r="12500"/>
          <a:stretch>
            <a:fillRect/>
          </a:stretch>
        </p:blipFill>
        <p:spPr>
          <a:xfrm>
            <a:off x="2749584" y="4337348"/>
            <a:ext cx="900000" cy="900000"/>
          </a:xfrm>
          <a:prstGeom prst="ellipse">
            <a:avLst/>
          </a:prstGeom>
        </p:spPr>
      </p:pic>
      <p:pic>
        <p:nvPicPr>
          <p:cNvPr id="82" name="3">
            <a:extLst>
              <a:ext uri="{FF2B5EF4-FFF2-40B4-BE49-F238E27FC236}">
                <a16:creationId xmlns:a16="http://schemas.microsoft.com/office/drawing/2014/main" id="{36EDC73A-E0CB-68C8-B252-D6078A525AEB}"/>
              </a:ext>
            </a:extLst>
          </p:cNvPr>
          <p:cNvPicPr>
            <a:picLocks noChangeAspect="1"/>
          </p:cNvPicPr>
          <p:nvPr/>
        </p:nvPicPr>
        <p:blipFill rotWithShape="1">
          <a:blip r:embed="rId28">
            <a:alphaModFix amt="50000"/>
          </a:blip>
          <a:srcRect l="16675" r="16675"/>
          <a:stretch>
            <a:fillRect/>
          </a:stretch>
        </p:blipFill>
        <p:spPr>
          <a:xfrm>
            <a:off x="7383852" y="4337348"/>
            <a:ext cx="900000" cy="900000"/>
          </a:xfrm>
          <a:prstGeom prst="ellipse">
            <a:avLst/>
          </a:prstGeom>
        </p:spPr>
      </p:pic>
      <p:pic>
        <p:nvPicPr>
          <p:cNvPr id="83" name="3">
            <a:extLst>
              <a:ext uri="{FF2B5EF4-FFF2-40B4-BE49-F238E27FC236}">
                <a16:creationId xmlns:a16="http://schemas.microsoft.com/office/drawing/2014/main" id="{3D07CEE9-75A4-B292-ACF0-7CFDC80E6314}"/>
              </a:ext>
            </a:extLst>
          </p:cNvPr>
          <p:cNvPicPr>
            <a:picLocks noChangeAspect="1"/>
          </p:cNvPicPr>
          <p:nvPr/>
        </p:nvPicPr>
        <p:blipFill rotWithShape="1">
          <a:blip r:embed="rId29">
            <a:alphaModFix amt="50000"/>
          </a:blip>
          <a:srcRect l="16675" r="16675"/>
          <a:stretch>
            <a:fillRect/>
          </a:stretch>
        </p:blipFill>
        <p:spPr>
          <a:xfrm>
            <a:off x="5066718" y="4337348"/>
            <a:ext cx="900000" cy="900000"/>
          </a:xfrm>
          <a:prstGeom prst="ellipse">
            <a:avLst/>
          </a:prstGeom>
        </p:spPr>
      </p:pic>
      <p:pic>
        <p:nvPicPr>
          <p:cNvPr id="84" name="3">
            <a:extLst>
              <a:ext uri="{FF2B5EF4-FFF2-40B4-BE49-F238E27FC236}">
                <a16:creationId xmlns:a16="http://schemas.microsoft.com/office/drawing/2014/main" id="{32B8A006-213E-6C7F-9356-06DC87CB2568}"/>
              </a:ext>
            </a:extLst>
          </p:cNvPr>
          <p:cNvPicPr>
            <a:picLocks noChangeAspect="1"/>
          </p:cNvPicPr>
          <p:nvPr/>
        </p:nvPicPr>
        <p:blipFill rotWithShape="1">
          <a:blip r:embed="rId30">
            <a:alphaModFix amt="60000"/>
          </a:blip>
          <a:srcRect l="16650" r="16650"/>
          <a:stretch>
            <a:fillRect/>
          </a:stretch>
        </p:blipFill>
        <p:spPr>
          <a:xfrm>
            <a:off x="5066718" y="262304"/>
            <a:ext cx="900000" cy="900000"/>
          </a:xfrm>
          <a:prstGeom prst="ellipse">
            <a:avLst/>
          </a:prstGeom>
        </p:spPr>
      </p:pic>
      <p:pic>
        <p:nvPicPr>
          <p:cNvPr id="85" name="3">
            <a:extLst>
              <a:ext uri="{FF2B5EF4-FFF2-40B4-BE49-F238E27FC236}">
                <a16:creationId xmlns:a16="http://schemas.microsoft.com/office/drawing/2014/main" id="{26E885FF-F444-44C1-00B8-4DE61D0E75AE}"/>
              </a:ext>
            </a:extLst>
          </p:cNvPr>
          <p:cNvPicPr>
            <a:picLocks noChangeAspect="1"/>
          </p:cNvPicPr>
          <p:nvPr/>
        </p:nvPicPr>
        <p:blipFill rotWithShape="1">
          <a:blip r:embed="rId31">
            <a:alphaModFix amt="60000"/>
          </a:blip>
          <a:srcRect l="16675" r="16675"/>
          <a:stretch>
            <a:fillRect/>
          </a:stretch>
        </p:blipFill>
        <p:spPr>
          <a:xfrm>
            <a:off x="8542419" y="5695696"/>
            <a:ext cx="900000" cy="900000"/>
          </a:xfrm>
          <a:prstGeom prst="ellipse">
            <a:avLst/>
          </a:prstGeom>
        </p:spPr>
      </p:pic>
      <p:pic>
        <p:nvPicPr>
          <p:cNvPr id="86" name="3">
            <a:extLst>
              <a:ext uri="{FF2B5EF4-FFF2-40B4-BE49-F238E27FC236}">
                <a16:creationId xmlns:a16="http://schemas.microsoft.com/office/drawing/2014/main" id="{327F24E4-6192-84E6-3D41-5F38F5AEC44D}"/>
              </a:ext>
            </a:extLst>
          </p:cNvPr>
          <p:cNvPicPr>
            <a:picLocks noChangeAspect="1"/>
          </p:cNvPicPr>
          <p:nvPr/>
        </p:nvPicPr>
        <p:blipFill rotWithShape="1">
          <a:blip r:embed="rId32">
            <a:alphaModFix amt="60000"/>
          </a:blip>
          <a:srcRect l="16675" r="16675"/>
          <a:stretch>
            <a:fillRect/>
          </a:stretch>
        </p:blipFill>
        <p:spPr>
          <a:xfrm>
            <a:off x="7383852" y="5695696"/>
            <a:ext cx="900000" cy="900000"/>
          </a:xfrm>
          <a:prstGeom prst="ellipse">
            <a:avLst/>
          </a:prstGeom>
        </p:spPr>
      </p:pic>
      <p:pic>
        <p:nvPicPr>
          <p:cNvPr id="87" name="3">
            <a:extLst>
              <a:ext uri="{FF2B5EF4-FFF2-40B4-BE49-F238E27FC236}">
                <a16:creationId xmlns:a16="http://schemas.microsoft.com/office/drawing/2014/main" id="{C4FD5160-F852-4BB3-6DF4-09E617E57AA0}"/>
              </a:ext>
            </a:extLst>
          </p:cNvPr>
          <p:cNvPicPr>
            <a:picLocks noChangeAspect="1"/>
          </p:cNvPicPr>
          <p:nvPr/>
        </p:nvPicPr>
        <p:blipFill rotWithShape="1">
          <a:blip r:embed="rId33">
            <a:alphaModFix amt="50000"/>
          </a:blip>
          <a:srcRect l="16675" r="16675"/>
          <a:stretch>
            <a:fillRect/>
          </a:stretch>
        </p:blipFill>
        <p:spPr>
          <a:xfrm>
            <a:off x="6225285" y="4337348"/>
            <a:ext cx="900000" cy="900000"/>
          </a:xfrm>
          <a:prstGeom prst="ellipse">
            <a:avLst/>
          </a:prstGeom>
        </p:spPr>
      </p:pic>
      <p:pic>
        <p:nvPicPr>
          <p:cNvPr id="88" name="3">
            <a:extLst>
              <a:ext uri="{FF2B5EF4-FFF2-40B4-BE49-F238E27FC236}">
                <a16:creationId xmlns:a16="http://schemas.microsoft.com/office/drawing/2014/main" id="{5D32CF97-B3D8-3D98-7F38-EB7E84FC5AA6}"/>
              </a:ext>
            </a:extLst>
          </p:cNvPr>
          <p:cNvPicPr>
            <a:picLocks noChangeAspect="1"/>
          </p:cNvPicPr>
          <p:nvPr/>
        </p:nvPicPr>
        <p:blipFill rotWithShape="1">
          <a:blip r:embed="rId34">
            <a:alphaModFix amt="50000"/>
          </a:blip>
          <a:srcRect l="16675" r="16675"/>
          <a:stretch>
            <a:fillRect/>
          </a:stretch>
        </p:blipFill>
        <p:spPr>
          <a:xfrm>
            <a:off x="7383852" y="1620652"/>
            <a:ext cx="900000" cy="900000"/>
          </a:xfrm>
          <a:prstGeom prst="ellipse">
            <a:avLst/>
          </a:prstGeom>
        </p:spPr>
      </p:pic>
      <p:pic>
        <p:nvPicPr>
          <p:cNvPr id="89" name="3">
            <a:extLst>
              <a:ext uri="{FF2B5EF4-FFF2-40B4-BE49-F238E27FC236}">
                <a16:creationId xmlns:a16="http://schemas.microsoft.com/office/drawing/2014/main" id="{B9F1E329-06C9-3977-37CE-2277E1E26F37}"/>
              </a:ext>
            </a:extLst>
          </p:cNvPr>
          <p:cNvPicPr>
            <a:picLocks noChangeAspect="1"/>
          </p:cNvPicPr>
          <p:nvPr/>
        </p:nvPicPr>
        <p:blipFill rotWithShape="1">
          <a:blip r:embed="rId35">
            <a:alphaModFix amt="50000"/>
          </a:blip>
          <a:srcRect l="14625" r="14625"/>
          <a:stretch>
            <a:fillRect/>
          </a:stretch>
        </p:blipFill>
        <p:spPr>
          <a:xfrm>
            <a:off x="3908151" y="1620652"/>
            <a:ext cx="900000" cy="900000"/>
          </a:xfrm>
          <a:prstGeom prst="ellipse">
            <a:avLst/>
          </a:prstGeom>
        </p:spPr>
      </p:pic>
      <p:pic>
        <p:nvPicPr>
          <p:cNvPr id="90" name="3">
            <a:extLst>
              <a:ext uri="{FF2B5EF4-FFF2-40B4-BE49-F238E27FC236}">
                <a16:creationId xmlns:a16="http://schemas.microsoft.com/office/drawing/2014/main" id="{2015ED69-792B-267D-9F00-8F9698DB80F1}"/>
              </a:ext>
            </a:extLst>
          </p:cNvPr>
          <p:cNvPicPr>
            <a:picLocks noChangeAspect="1"/>
          </p:cNvPicPr>
          <p:nvPr/>
        </p:nvPicPr>
        <p:blipFill rotWithShape="1">
          <a:blip r:embed="rId36">
            <a:alphaModFix amt="60000"/>
          </a:blip>
          <a:srcRect l="16625" r="16625"/>
          <a:stretch>
            <a:fillRect/>
          </a:stretch>
        </p:blipFill>
        <p:spPr>
          <a:xfrm>
            <a:off x="3908151" y="5695696"/>
            <a:ext cx="900000" cy="900000"/>
          </a:xfrm>
          <a:prstGeom prst="ellipse">
            <a:avLst/>
          </a:prstGeom>
        </p:spPr>
      </p:pic>
      <p:pic>
        <p:nvPicPr>
          <p:cNvPr id="91" name="3">
            <a:extLst>
              <a:ext uri="{FF2B5EF4-FFF2-40B4-BE49-F238E27FC236}">
                <a16:creationId xmlns:a16="http://schemas.microsoft.com/office/drawing/2014/main" id="{19E29C5B-7CBF-CCD4-DB30-5612C2E088B1}"/>
              </a:ext>
            </a:extLst>
          </p:cNvPr>
          <p:cNvPicPr>
            <a:picLocks noChangeAspect="1"/>
          </p:cNvPicPr>
          <p:nvPr/>
        </p:nvPicPr>
        <p:blipFill rotWithShape="1">
          <a:blip r:embed="rId37">
            <a:alphaModFix amt="60000"/>
          </a:blip>
          <a:srcRect l="21875" r="21875"/>
          <a:stretch>
            <a:fillRect/>
          </a:stretch>
        </p:blipFill>
        <p:spPr>
          <a:xfrm>
            <a:off x="2749584" y="262304"/>
            <a:ext cx="900000" cy="900000"/>
          </a:xfrm>
          <a:prstGeom prst="ellipse">
            <a:avLst/>
          </a:prstGeom>
        </p:spPr>
      </p:pic>
      <p:pic>
        <p:nvPicPr>
          <p:cNvPr id="92" name="3">
            <a:extLst>
              <a:ext uri="{FF2B5EF4-FFF2-40B4-BE49-F238E27FC236}">
                <a16:creationId xmlns:a16="http://schemas.microsoft.com/office/drawing/2014/main" id="{9324BB7C-099D-7FD6-FA14-CC04EFCCC93B}"/>
              </a:ext>
            </a:extLst>
          </p:cNvPr>
          <p:cNvPicPr>
            <a:picLocks noChangeAspect="1"/>
          </p:cNvPicPr>
          <p:nvPr/>
        </p:nvPicPr>
        <p:blipFill>
          <a:blip r:embed="rId38">
            <a:alphaModFix amt="50000"/>
          </a:blip>
          <a:srcRect l="16650" r="16650"/>
          <a:stretch/>
        </p:blipFill>
        <p:spPr>
          <a:xfrm>
            <a:off x="1591017" y="4337348"/>
            <a:ext cx="900000" cy="900000"/>
          </a:xfrm>
          <a:prstGeom prst="ellipse">
            <a:avLst/>
          </a:prstGeom>
        </p:spPr>
      </p:pic>
      <p:pic>
        <p:nvPicPr>
          <p:cNvPr id="93" name="3">
            <a:extLst>
              <a:ext uri="{FF2B5EF4-FFF2-40B4-BE49-F238E27FC236}">
                <a16:creationId xmlns:a16="http://schemas.microsoft.com/office/drawing/2014/main" id="{0A7B85D7-4387-4866-2C81-39E9A5899BB0}"/>
              </a:ext>
            </a:extLst>
          </p:cNvPr>
          <p:cNvPicPr>
            <a:picLocks noChangeAspect="1"/>
          </p:cNvPicPr>
          <p:nvPr/>
        </p:nvPicPr>
        <p:blipFill rotWithShape="1">
          <a:blip r:embed="rId39">
            <a:alphaModFix amt="60000"/>
          </a:blip>
          <a:srcRect l="16675" r="16675"/>
          <a:stretch>
            <a:fillRect/>
          </a:stretch>
        </p:blipFill>
        <p:spPr>
          <a:xfrm>
            <a:off x="5066718" y="5695696"/>
            <a:ext cx="900000" cy="900000"/>
          </a:xfrm>
          <a:prstGeom prst="ellipse">
            <a:avLst/>
          </a:prstGeom>
        </p:spPr>
      </p:pic>
      <p:pic>
        <p:nvPicPr>
          <p:cNvPr id="94" name="3">
            <a:extLst>
              <a:ext uri="{FF2B5EF4-FFF2-40B4-BE49-F238E27FC236}">
                <a16:creationId xmlns:a16="http://schemas.microsoft.com/office/drawing/2014/main" id="{7143D962-5265-4126-5B83-98D94B09BE6A}"/>
              </a:ext>
            </a:extLst>
          </p:cNvPr>
          <p:cNvPicPr>
            <a:picLocks noChangeAspect="1"/>
          </p:cNvPicPr>
          <p:nvPr/>
        </p:nvPicPr>
        <p:blipFill rotWithShape="1">
          <a:blip r:embed="rId40">
            <a:alphaModFix amt="50000"/>
          </a:blip>
          <a:srcRect l="16675" r="16675"/>
          <a:stretch>
            <a:fillRect/>
          </a:stretch>
        </p:blipFill>
        <p:spPr>
          <a:xfrm>
            <a:off x="1591017" y="2979000"/>
            <a:ext cx="900000" cy="900000"/>
          </a:xfrm>
          <a:prstGeom prst="ellipse">
            <a:avLst/>
          </a:prstGeom>
        </p:spPr>
      </p:pic>
      <p:pic>
        <p:nvPicPr>
          <p:cNvPr id="95" name="3">
            <a:extLst>
              <a:ext uri="{FF2B5EF4-FFF2-40B4-BE49-F238E27FC236}">
                <a16:creationId xmlns:a16="http://schemas.microsoft.com/office/drawing/2014/main" id="{965C12E7-3035-9823-785C-17FBCC1AC1C1}"/>
              </a:ext>
            </a:extLst>
          </p:cNvPr>
          <p:cNvPicPr>
            <a:picLocks noChangeAspect="1"/>
          </p:cNvPicPr>
          <p:nvPr/>
        </p:nvPicPr>
        <p:blipFill>
          <a:blip r:embed="rId41">
            <a:alphaModFix amt="50000"/>
          </a:blip>
          <a:srcRect l="12500" r="12500"/>
          <a:stretch/>
        </p:blipFill>
        <p:spPr>
          <a:xfrm>
            <a:off x="8542419" y="1620652"/>
            <a:ext cx="900000" cy="900000"/>
          </a:xfrm>
          <a:prstGeom prst="ellipse">
            <a:avLst/>
          </a:prstGeom>
        </p:spPr>
      </p:pic>
      <p:pic>
        <p:nvPicPr>
          <p:cNvPr id="96" name="3">
            <a:extLst>
              <a:ext uri="{FF2B5EF4-FFF2-40B4-BE49-F238E27FC236}">
                <a16:creationId xmlns:a16="http://schemas.microsoft.com/office/drawing/2014/main" id="{F0511157-D383-DA6C-AA6B-F8A06F7D724E}"/>
              </a:ext>
            </a:extLst>
          </p:cNvPr>
          <p:cNvPicPr>
            <a:picLocks noChangeAspect="1"/>
          </p:cNvPicPr>
          <p:nvPr/>
        </p:nvPicPr>
        <p:blipFill rotWithShape="1">
          <a:blip r:embed="rId42">
            <a:alphaModFix amt="60000"/>
          </a:blip>
          <a:srcRect l="16650" r="16650"/>
          <a:stretch>
            <a:fillRect/>
          </a:stretch>
        </p:blipFill>
        <p:spPr>
          <a:xfrm>
            <a:off x="10859550" y="262304"/>
            <a:ext cx="900000" cy="900000"/>
          </a:xfrm>
          <a:prstGeom prst="ellipse">
            <a:avLst/>
          </a:prstGeom>
        </p:spPr>
      </p:pic>
      <p:pic>
        <p:nvPicPr>
          <p:cNvPr id="97" name="3">
            <a:extLst>
              <a:ext uri="{FF2B5EF4-FFF2-40B4-BE49-F238E27FC236}">
                <a16:creationId xmlns:a16="http://schemas.microsoft.com/office/drawing/2014/main" id="{EDABE1BC-637D-F8D6-4705-62DFFE81C14B}"/>
              </a:ext>
            </a:extLst>
          </p:cNvPr>
          <p:cNvPicPr>
            <a:picLocks noChangeAspect="1"/>
          </p:cNvPicPr>
          <p:nvPr/>
        </p:nvPicPr>
        <p:blipFill rotWithShape="1">
          <a:blip r:embed="rId43">
            <a:alphaModFix amt="50000"/>
          </a:blip>
          <a:srcRect l="16675" r="16675"/>
          <a:stretch>
            <a:fillRect/>
          </a:stretch>
        </p:blipFill>
        <p:spPr>
          <a:xfrm>
            <a:off x="8542419" y="4337348"/>
            <a:ext cx="900000" cy="900000"/>
          </a:xfrm>
          <a:prstGeom prst="ellipse">
            <a:avLst/>
          </a:prstGeom>
        </p:spPr>
      </p:pic>
      <p:pic>
        <p:nvPicPr>
          <p:cNvPr id="98" name="3">
            <a:extLst>
              <a:ext uri="{FF2B5EF4-FFF2-40B4-BE49-F238E27FC236}">
                <a16:creationId xmlns:a16="http://schemas.microsoft.com/office/drawing/2014/main" id="{CC556248-78A0-4C4B-510C-C7CE81876BBE}"/>
              </a:ext>
            </a:extLst>
          </p:cNvPr>
          <p:cNvPicPr>
            <a:picLocks noChangeAspect="1"/>
          </p:cNvPicPr>
          <p:nvPr/>
        </p:nvPicPr>
        <p:blipFill rotWithShape="1">
          <a:blip r:embed="rId44">
            <a:alphaModFix amt="60000"/>
          </a:blip>
          <a:srcRect l="16675" r="16675"/>
          <a:stretch>
            <a:fillRect/>
          </a:stretch>
        </p:blipFill>
        <p:spPr>
          <a:xfrm>
            <a:off x="10859550" y="1620652"/>
            <a:ext cx="900000" cy="900000"/>
          </a:xfrm>
          <a:prstGeom prst="ellipse">
            <a:avLst/>
          </a:prstGeom>
        </p:spPr>
      </p:pic>
      <p:pic>
        <p:nvPicPr>
          <p:cNvPr id="99" name="3">
            <a:extLst>
              <a:ext uri="{FF2B5EF4-FFF2-40B4-BE49-F238E27FC236}">
                <a16:creationId xmlns:a16="http://schemas.microsoft.com/office/drawing/2014/main" id="{EE1DF486-CA8A-C549-AB69-96DACEF88547}"/>
              </a:ext>
            </a:extLst>
          </p:cNvPr>
          <p:cNvPicPr preferRelativeResize="0">
            <a:picLocks noChangeAspect="1"/>
          </p:cNvPicPr>
          <p:nvPr/>
        </p:nvPicPr>
        <p:blipFill>
          <a:blip r:embed="rId45">
            <a:alphaModFix amt="60000"/>
          </a:blip>
          <a:srcRect l="16675" r="16675"/>
          <a:stretch/>
        </p:blipFill>
        <p:spPr>
          <a:xfrm>
            <a:off x="1591017" y="5695696"/>
            <a:ext cx="900000" cy="900000"/>
          </a:xfrm>
          <a:prstGeom prst="ellipse">
            <a:avLst/>
          </a:prstGeom>
        </p:spPr>
      </p:pic>
      <p:pic>
        <p:nvPicPr>
          <p:cNvPr id="100" name="3">
            <a:extLst>
              <a:ext uri="{FF2B5EF4-FFF2-40B4-BE49-F238E27FC236}">
                <a16:creationId xmlns:a16="http://schemas.microsoft.com/office/drawing/2014/main" id="{7CC5EC90-1D62-FDEF-FF44-5BA7F394232B}"/>
              </a:ext>
            </a:extLst>
          </p:cNvPr>
          <p:cNvPicPr preferRelativeResize="0">
            <a:picLocks noChangeAspect="1"/>
          </p:cNvPicPr>
          <p:nvPr/>
        </p:nvPicPr>
        <p:blipFill rotWithShape="1">
          <a:blip r:embed="rId46">
            <a:alphaModFix amt="50000"/>
          </a:blip>
          <a:srcRect l="16675" r="16675"/>
          <a:stretch>
            <a:fillRect/>
          </a:stretch>
        </p:blipFill>
        <p:spPr>
          <a:xfrm>
            <a:off x="9700986" y="2979000"/>
            <a:ext cx="900000" cy="900000"/>
          </a:xfrm>
          <a:prstGeom prst="ellipse">
            <a:avLst/>
          </a:prstGeom>
        </p:spPr>
      </p:pic>
      <p:sp>
        <p:nvSpPr>
          <p:cNvPr id="103" name="Title 3">
            <a:extLst>
              <a:ext uri="{FF2B5EF4-FFF2-40B4-BE49-F238E27FC236}">
                <a16:creationId xmlns:a16="http://schemas.microsoft.com/office/drawing/2014/main" id="{2B1B083D-F24A-EB07-ADAF-A8465C19466F}"/>
              </a:ext>
            </a:extLst>
          </p:cNvPr>
          <p:cNvSpPr txBox="1">
            <a:spLocks/>
          </p:cNvSpPr>
          <p:nvPr/>
        </p:nvSpPr>
        <p:spPr>
          <a:xfrm>
            <a:off x="705492" y="922447"/>
            <a:ext cx="10781016" cy="5013106"/>
          </a:xfrm>
          <a:prstGeom prst="ellipse">
            <a:avLst/>
          </a:prstGeom>
          <a:solidFill>
            <a:srgbClr val="CDEAFD">
              <a:alpha val="66123"/>
            </a:srgbClr>
          </a:solidFill>
          <a:effectLst>
            <a:softEdge rad="751871"/>
          </a:effectLst>
        </p:spPr>
        <p:txBody>
          <a:bodyPr vert="horz" wrap="square" lIns="0" tIns="0" rIns="0" bIns="72000" rtlCol="0" anchor="ctr">
            <a:no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CA" sz="4000" b="0" i="0" u="none" strike="noStrike" kern="1200" cap="none" spc="-1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Historically,</a:t>
            </a:r>
            <a:r>
              <a:rPr kumimoji="0" lang="en-CA" sz="4000" b="0" i="0" u="none" strike="noStrike" kern="1200" cap="none" spc="-100" normalizeH="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 </a:t>
            </a:r>
            <a:r>
              <a:rPr lang="en-CA" sz="4000" spc="-100" noProof="0">
                <a:gradFill flip="none" rotWithShape="1">
                  <a:gsLst>
                    <a:gs pos="0">
                      <a:srgbClr val="478699"/>
                    </a:gs>
                    <a:gs pos="100000">
                      <a:srgbClr val="15272D"/>
                    </a:gs>
                  </a:gsLst>
                  <a:lin ang="5400000" scaled="1"/>
                  <a:tileRect/>
                </a:gradFill>
                <a:latin typeface="Segoe Sans Display" pitchFamily="2" charset="0"/>
                <a:cs typeface="Segoe Sans Display" pitchFamily="2" charset="0"/>
              </a:rPr>
              <a:t>scal</a:t>
            </a:r>
            <a:r>
              <a:rPr kumimoji="0" lang="en-CA" sz="4000" b="0" i="0" u="none" strike="noStrike" kern="1200" cap="none" spc="-1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ing sales  has</a:t>
            </a:r>
            <a:r>
              <a:rPr kumimoji="0" lang="en-CA" sz="4000" b="0" i="0" u="none" strike="noStrike" kern="1200" cap="none" spc="-100" normalizeH="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 </a:t>
            </a:r>
            <a:r>
              <a:rPr kumimoji="0" lang="en-CA" sz="4000" b="0" i="0" u="none" strike="noStrike" kern="1200" cap="none" spc="-1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required extensive human-capital</a:t>
            </a:r>
          </a:p>
        </p:txBody>
      </p:sp>
      <p:sp>
        <p:nvSpPr>
          <p:cNvPr id="2" name="Rectangle 1">
            <a:extLst>
              <a:ext uri="{FF2B5EF4-FFF2-40B4-BE49-F238E27FC236}">
                <a16:creationId xmlns:a16="http://schemas.microsoft.com/office/drawing/2014/main" id="{9DCF4275-8B5D-2043-4EB8-1E13FFC3D39A}"/>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Katy</a:t>
            </a:r>
          </a:p>
        </p:txBody>
      </p:sp>
    </p:spTree>
    <p:extLst>
      <p:ext uri="{BB962C8B-B14F-4D97-AF65-F5344CB8AC3E}">
        <p14:creationId xmlns:p14="http://schemas.microsoft.com/office/powerpoint/2010/main" val="17508419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5"/>
                                        </p:tgtEl>
                                        <p:attrNameLst>
                                          <p:attrName>style.visibility</p:attrName>
                                        </p:attrNameLst>
                                      </p:cBhvr>
                                      <p:to>
                                        <p:strVal val="visible"/>
                                      </p:to>
                                    </p:set>
                                    <p:animEffect transition="in" filter="fade">
                                      <p:cBhvr>
                                        <p:cTn id="7" dur="500"/>
                                        <p:tgtEl>
                                          <p:spTgt spid="75"/>
                                        </p:tgtEl>
                                      </p:cBhvr>
                                    </p:animEffect>
                                  </p:childTnLst>
                                </p:cTn>
                              </p:par>
                              <p:par>
                                <p:cTn id="8" presetID="10" presetClass="entr" presetSubtype="0" fill="hold" nodeType="withEffect">
                                  <p:stCondLst>
                                    <p:cond delay="100"/>
                                  </p:stCondLst>
                                  <p:childTnLst>
                                    <p:set>
                                      <p:cBhvr>
                                        <p:cTn id="9" dur="1" fill="hold">
                                          <p:stCondLst>
                                            <p:cond delay="0"/>
                                          </p:stCondLst>
                                        </p:cTn>
                                        <p:tgtEl>
                                          <p:spTgt spid="89"/>
                                        </p:tgtEl>
                                        <p:attrNameLst>
                                          <p:attrName>style.visibility</p:attrName>
                                        </p:attrNameLst>
                                      </p:cBhvr>
                                      <p:to>
                                        <p:strVal val="visible"/>
                                      </p:to>
                                    </p:set>
                                    <p:animEffect transition="in" filter="fade">
                                      <p:cBhvr>
                                        <p:cTn id="10" dur="500"/>
                                        <p:tgtEl>
                                          <p:spTgt spid="89"/>
                                        </p:tgtEl>
                                      </p:cBhvr>
                                    </p:animEffect>
                                  </p:childTnLst>
                                </p:cTn>
                              </p:par>
                              <p:par>
                                <p:cTn id="11" presetID="10" presetClass="entr" presetSubtype="0" fill="hold" nodeType="withEffect">
                                  <p:stCondLst>
                                    <p:cond delay="200"/>
                                  </p:stCondLst>
                                  <p:childTnLst>
                                    <p:set>
                                      <p:cBhvr>
                                        <p:cTn id="12" dur="1" fill="hold">
                                          <p:stCondLst>
                                            <p:cond delay="0"/>
                                          </p:stCondLst>
                                        </p:cTn>
                                        <p:tgtEl>
                                          <p:spTgt spid="99"/>
                                        </p:tgtEl>
                                        <p:attrNameLst>
                                          <p:attrName>style.visibility</p:attrName>
                                        </p:attrNameLst>
                                      </p:cBhvr>
                                      <p:to>
                                        <p:strVal val="visible"/>
                                      </p:to>
                                    </p:set>
                                    <p:animEffect transition="in" filter="fade">
                                      <p:cBhvr>
                                        <p:cTn id="13" dur="500"/>
                                        <p:tgtEl>
                                          <p:spTgt spid="99"/>
                                        </p:tgtEl>
                                      </p:cBhvr>
                                    </p:animEffect>
                                  </p:childTnLst>
                                </p:cTn>
                              </p:par>
                              <p:par>
                                <p:cTn id="14" presetID="10" presetClass="entr" presetSubtype="0" fill="hold" nodeType="withEffect">
                                  <p:stCondLst>
                                    <p:cond delay="300"/>
                                  </p:stCondLst>
                                  <p:childTnLst>
                                    <p:set>
                                      <p:cBhvr>
                                        <p:cTn id="15" dur="1" fill="hold">
                                          <p:stCondLst>
                                            <p:cond delay="0"/>
                                          </p:stCondLst>
                                        </p:cTn>
                                        <p:tgtEl>
                                          <p:spTgt spid="80"/>
                                        </p:tgtEl>
                                        <p:attrNameLst>
                                          <p:attrName>style.visibility</p:attrName>
                                        </p:attrNameLst>
                                      </p:cBhvr>
                                      <p:to>
                                        <p:strVal val="visible"/>
                                      </p:to>
                                    </p:set>
                                    <p:animEffect transition="in" filter="fade">
                                      <p:cBhvr>
                                        <p:cTn id="16" dur="500"/>
                                        <p:tgtEl>
                                          <p:spTgt spid="80"/>
                                        </p:tgtEl>
                                      </p:cBhvr>
                                    </p:animEffect>
                                  </p:childTnLst>
                                </p:cTn>
                              </p:par>
                              <p:par>
                                <p:cTn id="17" presetID="10" presetClass="entr" presetSubtype="0" fill="hold" nodeType="withEffect">
                                  <p:stCondLst>
                                    <p:cond delay="400"/>
                                  </p:stCondLst>
                                  <p:childTnLst>
                                    <p:set>
                                      <p:cBhvr>
                                        <p:cTn id="18" dur="1" fill="hold">
                                          <p:stCondLst>
                                            <p:cond delay="0"/>
                                          </p:stCondLst>
                                        </p:cTn>
                                        <p:tgtEl>
                                          <p:spTgt spid="96"/>
                                        </p:tgtEl>
                                        <p:attrNameLst>
                                          <p:attrName>style.visibility</p:attrName>
                                        </p:attrNameLst>
                                      </p:cBhvr>
                                      <p:to>
                                        <p:strVal val="visible"/>
                                      </p:to>
                                    </p:set>
                                    <p:animEffect transition="in" filter="fade">
                                      <p:cBhvr>
                                        <p:cTn id="19" dur="500"/>
                                        <p:tgtEl>
                                          <p:spTgt spid="96"/>
                                        </p:tgtEl>
                                      </p:cBhvr>
                                    </p:animEffect>
                                  </p:childTnLst>
                                </p:cTn>
                              </p:par>
                              <p:par>
                                <p:cTn id="20" presetID="10" presetClass="entr" presetSubtype="0" fill="hold" nodeType="withEffect">
                                  <p:stCondLst>
                                    <p:cond delay="50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par>
                                <p:cTn id="23" presetID="10" presetClass="entr" presetSubtype="0" fill="hold" nodeType="withEffect">
                                  <p:stCondLst>
                                    <p:cond delay="600"/>
                                  </p:stCondLst>
                                  <p:childTnLst>
                                    <p:set>
                                      <p:cBhvr>
                                        <p:cTn id="24" dur="1" fill="hold">
                                          <p:stCondLst>
                                            <p:cond delay="0"/>
                                          </p:stCondLst>
                                        </p:cTn>
                                        <p:tgtEl>
                                          <p:spTgt spid="91"/>
                                        </p:tgtEl>
                                        <p:attrNameLst>
                                          <p:attrName>style.visibility</p:attrName>
                                        </p:attrNameLst>
                                      </p:cBhvr>
                                      <p:to>
                                        <p:strVal val="visible"/>
                                      </p:to>
                                    </p:set>
                                    <p:animEffect transition="in" filter="fade">
                                      <p:cBhvr>
                                        <p:cTn id="25" dur="500"/>
                                        <p:tgtEl>
                                          <p:spTgt spid="91"/>
                                        </p:tgtEl>
                                      </p:cBhvr>
                                    </p:animEffect>
                                  </p:childTnLst>
                                </p:cTn>
                              </p:par>
                              <p:par>
                                <p:cTn id="26" presetID="10" presetClass="entr" presetSubtype="0" fill="hold" nodeType="withEffect">
                                  <p:stCondLst>
                                    <p:cond delay="700"/>
                                  </p:stCondLst>
                                  <p:childTnLst>
                                    <p:set>
                                      <p:cBhvr>
                                        <p:cTn id="27" dur="1" fill="hold">
                                          <p:stCondLst>
                                            <p:cond delay="0"/>
                                          </p:stCondLst>
                                        </p:cTn>
                                        <p:tgtEl>
                                          <p:spTgt spid="78"/>
                                        </p:tgtEl>
                                        <p:attrNameLst>
                                          <p:attrName>style.visibility</p:attrName>
                                        </p:attrNameLst>
                                      </p:cBhvr>
                                      <p:to>
                                        <p:strVal val="visible"/>
                                      </p:to>
                                    </p:set>
                                    <p:animEffect transition="in" filter="fade">
                                      <p:cBhvr>
                                        <p:cTn id="28" dur="500"/>
                                        <p:tgtEl>
                                          <p:spTgt spid="78"/>
                                        </p:tgtEl>
                                      </p:cBhvr>
                                    </p:animEffect>
                                  </p:childTnLst>
                                </p:cTn>
                              </p:par>
                              <p:par>
                                <p:cTn id="29" presetID="10" presetClass="entr" presetSubtype="0" fill="hold" nodeType="withEffect">
                                  <p:stCondLst>
                                    <p:cond delay="800"/>
                                  </p:stCondLst>
                                  <p:childTnLst>
                                    <p:set>
                                      <p:cBhvr>
                                        <p:cTn id="30" dur="1" fill="hold">
                                          <p:stCondLst>
                                            <p:cond delay="0"/>
                                          </p:stCondLst>
                                        </p:cTn>
                                        <p:tgtEl>
                                          <p:spTgt spid="100"/>
                                        </p:tgtEl>
                                        <p:attrNameLst>
                                          <p:attrName>style.visibility</p:attrName>
                                        </p:attrNameLst>
                                      </p:cBhvr>
                                      <p:to>
                                        <p:strVal val="visible"/>
                                      </p:to>
                                    </p:set>
                                    <p:animEffect transition="in" filter="fade">
                                      <p:cBhvr>
                                        <p:cTn id="31" dur="500"/>
                                        <p:tgtEl>
                                          <p:spTgt spid="100"/>
                                        </p:tgtEl>
                                      </p:cBhvr>
                                    </p:animEffect>
                                  </p:childTnLst>
                                </p:cTn>
                              </p:par>
                              <p:par>
                                <p:cTn id="32" presetID="10" presetClass="entr" presetSubtype="0" fill="hold" nodeType="withEffect">
                                  <p:stCondLst>
                                    <p:cond delay="900"/>
                                  </p:stCondLst>
                                  <p:childTnLst>
                                    <p:set>
                                      <p:cBhvr>
                                        <p:cTn id="33" dur="1" fill="hold">
                                          <p:stCondLst>
                                            <p:cond delay="0"/>
                                          </p:stCondLst>
                                        </p:cTn>
                                        <p:tgtEl>
                                          <p:spTgt spid="70"/>
                                        </p:tgtEl>
                                        <p:attrNameLst>
                                          <p:attrName>style.visibility</p:attrName>
                                        </p:attrNameLst>
                                      </p:cBhvr>
                                      <p:to>
                                        <p:strVal val="visible"/>
                                      </p:to>
                                    </p:set>
                                    <p:animEffect transition="in" filter="fade">
                                      <p:cBhvr>
                                        <p:cTn id="34" dur="500"/>
                                        <p:tgtEl>
                                          <p:spTgt spid="70"/>
                                        </p:tgtEl>
                                      </p:cBhvr>
                                    </p:animEffect>
                                  </p:childTnLst>
                                </p:cTn>
                              </p:par>
                              <p:par>
                                <p:cTn id="35" presetID="10" presetClass="entr" presetSubtype="0" fill="hold" nodeType="withEffect">
                                  <p:stCondLst>
                                    <p:cond delay="1000"/>
                                  </p:stCondLst>
                                  <p:childTnLst>
                                    <p:set>
                                      <p:cBhvr>
                                        <p:cTn id="36" dur="1" fill="hold">
                                          <p:stCondLst>
                                            <p:cond delay="0"/>
                                          </p:stCondLst>
                                        </p:cTn>
                                        <p:tgtEl>
                                          <p:spTgt spid="84"/>
                                        </p:tgtEl>
                                        <p:attrNameLst>
                                          <p:attrName>style.visibility</p:attrName>
                                        </p:attrNameLst>
                                      </p:cBhvr>
                                      <p:to>
                                        <p:strVal val="visible"/>
                                      </p:to>
                                    </p:set>
                                    <p:animEffect transition="in" filter="fade">
                                      <p:cBhvr>
                                        <p:cTn id="37" dur="500"/>
                                        <p:tgtEl>
                                          <p:spTgt spid="84"/>
                                        </p:tgtEl>
                                      </p:cBhvr>
                                    </p:animEffect>
                                  </p:childTnLst>
                                </p:cTn>
                              </p:par>
                              <p:par>
                                <p:cTn id="38" presetID="10" presetClass="entr" presetSubtype="0" fill="hold" nodeType="withEffect">
                                  <p:stCondLst>
                                    <p:cond delay="1100"/>
                                  </p:stCondLst>
                                  <p:childTnLst>
                                    <p:set>
                                      <p:cBhvr>
                                        <p:cTn id="39" dur="1" fill="hold">
                                          <p:stCondLst>
                                            <p:cond delay="0"/>
                                          </p:stCondLst>
                                        </p:cTn>
                                        <p:tgtEl>
                                          <p:spTgt spid="81"/>
                                        </p:tgtEl>
                                        <p:attrNameLst>
                                          <p:attrName>style.visibility</p:attrName>
                                        </p:attrNameLst>
                                      </p:cBhvr>
                                      <p:to>
                                        <p:strVal val="visible"/>
                                      </p:to>
                                    </p:set>
                                    <p:animEffect transition="in" filter="fade">
                                      <p:cBhvr>
                                        <p:cTn id="40" dur="500"/>
                                        <p:tgtEl>
                                          <p:spTgt spid="81"/>
                                        </p:tgtEl>
                                      </p:cBhvr>
                                    </p:animEffect>
                                  </p:childTnLst>
                                </p:cTn>
                              </p:par>
                              <p:par>
                                <p:cTn id="41" presetID="10" presetClass="entr" presetSubtype="0" fill="hold" nodeType="withEffect">
                                  <p:stCondLst>
                                    <p:cond delay="1200"/>
                                  </p:stCondLst>
                                  <p:childTnLst>
                                    <p:set>
                                      <p:cBhvr>
                                        <p:cTn id="42" dur="1" fill="hold">
                                          <p:stCondLst>
                                            <p:cond delay="0"/>
                                          </p:stCondLst>
                                        </p:cTn>
                                        <p:tgtEl>
                                          <p:spTgt spid="82"/>
                                        </p:tgtEl>
                                        <p:attrNameLst>
                                          <p:attrName>style.visibility</p:attrName>
                                        </p:attrNameLst>
                                      </p:cBhvr>
                                      <p:to>
                                        <p:strVal val="visible"/>
                                      </p:to>
                                    </p:set>
                                    <p:animEffect transition="in" filter="fade">
                                      <p:cBhvr>
                                        <p:cTn id="43" dur="500"/>
                                        <p:tgtEl>
                                          <p:spTgt spid="82"/>
                                        </p:tgtEl>
                                      </p:cBhvr>
                                    </p:animEffect>
                                  </p:childTnLst>
                                </p:cTn>
                              </p:par>
                              <p:par>
                                <p:cTn id="44" presetID="10" presetClass="entr" presetSubtype="0" fill="hold" nodeType="withEffect">
                                  <p:stCondLst>
                                    <p:cond delay="1300"/>
                                  </p:stCondLst>
                                  <p:childTnLst>
                                    <p:set>
                                      <p:cBhvr>
                                        <p:cTn id="45" dur="1" fill="hold">
                                          <p:stCondLst>
                                            <p:cond delay="0"/>
                                          </p:stCondLst>
                                        </p:cTn>
                                        <p:tgtEl>
                                          <p:spTgt spid="79"/>
                                        </p:tgtEl>
                                        <p:attrNameLst>
                                          <p:attrName>style.visibility</p:attrName>
                                        </p:attrNameLst>
                                      </p:cBhvr>
                                      <p:to>
                                        <p:strVal val="visible"/>
                                      </p:to>
                                    </p:set>
                                    <p:animEffect transition="in" filter="fade">
                                      <p:cBhvr>
                                        <p:cTn id="46" dur="500"/>
                                        <p:tgtEl>
                                          <p:spTgt spid="79"/>
                                        </p:tgtEl>
                                      </p:cBhvr>
                                    </p:animEffect>
                                  </p:childTnLst>
                                </p:cTn>
                              </p:par>
                              <p:par>
                                <p:cTn id="47" presetID="10" presetClass="entr" presetSubtype="0" fill="hold" nodeType="withEffect">
                                  <p:stCondLst>
                                    <p:cond delay="1400"/>
                                  </p:stCondLst>
                                  <p:childTnLst>
                                    <p:set>
                                      <p:cBhvr>
                                        <p:cTn id="48" dur="1" fill="hold">
                                          <p:stCondLst>
                                            <p:cond delay="0"/>
                                          </p:stCondLst>
                                        </p:cTn>
                                        <p:tgtEl>
                                          <p:spTgt spid="95"/>
                                        </p:tgtEl>
                                        <p:attrNameLst>
                                          <p:attrName>style.visibility</p:attrName>
                                        </p:attrNameLst>
                                      </p:cBhvr>
                                      <p:to>
                                        <p:strVal val="visible"/>
                                      </p:to>
                                    </p:set>
                                    <p:animEffect transition="in" filter="fade">
                                      <p:cBhvr>
                                        <p:cTn id="49" dur="500"/>
                                        <p:tgtEl>
                                          <p:spTgt spid="95"/>
                                        </p:tgtEl>
                                      </p:cBhvr>
                                    </p:animEffect>
                                  </p:childTnLst>
                                </p:cTn>
                              </p:par>
                              <p:par>
                                <p:cTn id="50" presetID="10" presetClass="entr" presetSubtype="0" fill="hold" nodeType="withEffect">
                                  <p:stCondLst>
                                    <p:cond delay="1500"/>
                                  </p:stCondLst>
                                  <p:childTnLst>
                                    <p:set>
                                      <p:cBhvr>
                                        <p:cTn id="51" dur="1" fill="hold">
                                          <p:stCondLst>
                                            <p:cond delay="0"/>
                                          </p:stCondLst>
                                        </p:cTn>
                                        <p:tgtEl>
                                          <p:spTgt spid="69"/>
                                        </p:tgtEl>
                                        <p:attrNameLst>
                                          <p:attrName>style.visibility</p:attrName>
                                        </p:attrNameLst>
                                      </p:cBhvr>
                                      <p:to>
                                        <p:strVal val="visible"/>
                                      </p:to>
                                    </p:set>
                                    <p:animEffect transition="in" filter="fade">
                                      <p:cBhvr>
                                        <p:cTn id="52" dur="500"/>
                                        <p:tgtEl>
                                          <p:spTgt spid="69"/>
                                        </p:tgtEl>
                                      </p:cBhvr>
                                    </p:animEffect>
                                  </p:childTnLst>
                                </p:cTn>
                              </p:par>
                              <p:par>
                                <p:cTn id="53" presetID="10" presetClass="entr" presetSubtype="0" fill="hold" nodeType="withEffect">
                                  <p:stCondLst>
                                    <p:cond delay="1600"/>
                                  </p:stCondLst>
                                  <p:childTnLst>
                                    <p:set>
                                      <p:cBhvr>
                                        <p:cTn id="54" dur="1" fill="hold">
                                          <p:stCondLst>
                                            <p:cond delay="0"/>
                                          </p:stCondLst>
                                        </p:cTn>
                                        <p:tgtEl>
                                          <p:spTgt spid="37"/>
                                        </p:tgtEl>
                                        <p:attrNameLst>
                                          <p:attrName>style.visibility</p:attrName>
                                        </p:attrNameLst>
                                      </p:cBhvr>
                                      <p:to>
                                        <p:strVal val="visible"/>
                                      </p:to>
                                    </p:set>
                                    <p:animEffect transition="in" filter="fade">
                                      <p:cBhvr>
                                        <p:cTn id="55" dur="500"/>
                                        <p:tgtEl>
                                          <p:spTgt spid="37"/>
                                        </p:tgtEl>
                                      </p:cBhvr>
                                    </p:animEffect>
                                  </p:childTnLst>
                                </p:cTn>
                              </p:par>
                              <p:par>
                                <p:cTn id="56" presetID="10" presetClass="entr" presetSubtype="0" fill="hold" nodeType="withEffect">
                                  <p:stCondLst>
                                    <p:cond delay="1700"/>
                                  </p:stCondLst>
                                  <p:childTnLst>
                                    <p:set>
                                      <p:cBhvr>
                                        <p:cTn id="57" dur="1" fill="hold">
                                          <p:stCondLst>
                                            <p:cond delay="0"/>
                                          </p:stCondLst>
                                        </p:cTn>
                                        <p:tgtEl>
                                          <p:spTgt spid="20"/>
                                        </p:tgtEl>
                                        <p:attrNameLst>
                                          <p:attrName>style.visibility</p:attrName>
                                        </p:attrNameLst>
                                      </p:cBhvr>
                                      <p:to>
                                        <p:strVal val="visible"/>
                                      </p:to>
                                    </p:set>
                                    <p:animEffect transition="in" filter="fade">
                                      <p:cBhvr>
                                        <p:cTn id="58" dur="500"/>
                                        <p:tgtEl>
                                          <p:spTgt spid="20"/>
                                        </p:tgtEl>
                                      </p:cBhvr>
                                    </p:animEffect>
                                  </p:childTnLst>
                                </p:cTn>
                              </p:par>
                              <p:par>
                                <p:cTn id="59" presetID="10" presetClass="entr" presetSubtype="0" fill="hold" nodeType="withEffect">
                                  <p:stCondLst>
                                    <p:cond delay="1800"/>
                                  </p:stCondLst>
                                  <p:childTnLst>
                                    <p:set>
                                      <p:cBhvr>
                                        <p:cTn id="60" dur="1" fill="hold">
                                          <p:stCondLst>
                                            <p:cond delay="0"/>
                                          </p:stCondLst>
                                        </p:cTn>
                                        <p:tgtEl>
                                          <p:spTgt spid="23"/>
                                        </p:tgtEl>
                                        <p:attrNameLst>
                                          <p:attrName>style.visibility</p:attrName>
                                        </p:attrNameLst>
                                      </p:cBhvr>
                                      <p:to>
                                        <p:strVal val="visible"/>
                                      </p:to>
                                    </p:set>
                                    <p:animEffect transition="in" filter="fade">
                                      <p:cBhvr>
                                        <p:cTn id="61" dur="500"/>
                                        <p:tgtEl>
                                          <p:spTgt spid="23"/>
                                        </p:tgtEl>
                                      </p:cBhvr>
                                    </p:animEffect>
                                  </p:childTnLst>
                                </p:cTn>
                              </p:par>
                              <p:par>
                                <p:cTn id="62" presetID="10" presetClass="entr" presetSubtype="0" fill="hold" nodeType="withEffect">
                                  <p:stCondLst>
                                    <p:cond delay="1900"/>
                                  </p:stCondLst>
                                  <p:childTnLst>
                                    <p:set>
                                      <p:cBhvr>
                                        <p:cTn id="63" dur="1" fill="hold">
                                          <p:stCondLst>
                                            <p:cond delay="0"/>
                                          </p:stCondLst>
                                        </p:cTn>
                                        <p:tgtEl>
                                          <p:spTgt spid="93"/>
                                        </p:tgtEl>
                                        <p:attrNameLst>
                                          <p:attrName>style.visibility</p:attrName>
                                        </p:attrNameLst>
                                      </p:cBhvr>
                                      <p:to>
                                        <p:strVal val="visible"/>
                                      </p:to>
                                    </p:set>
                                    <p:animEffect transition="in" filter="fade">
                                      <p:cBhvr>
                                        <p:cTn id="64" dur="500"/>
                                        <p:tgtEl>
                                          <p:spTgt spid="93"/>
                                        </p:tgtEl>
                                      </p:cBhvr>
                                    </p:animEffect>
                                  </p:childTnLst>
                                </p:cTn>
                              </p:par>
                              <p:par>
                                <p:cTn id="65" presetID="10" presetClass="entr" presetSubtype="0" fill="hold" nodeType="withEffect">
                                  <p:stCondLst>
                                    <p:cond delay="2000"/>
                                  </p:stCondLst>
                                  <p:childTnLst>
                                    <p:set>
                                      <p:cBhvr>
                                        <p:cTn id="66" dur="1" fill="hold">
                                          <p:stCondLst>
                                            <p:cond delay="0"/>
                                          </p:stCondLst>
                                        </p:cTn>
                                        <p:tgtEl>
                                          <p:spTgt spid="68"/>
                                        </p:tgtEl>
                                        <p:attrNameLst>
                                          <p:attrName>style.visibility</p:attrName>
                                        </p:attrNameLst>
                                      </p:cBhvr>
                                      <p:to>
                                        <p:strVal val="visible"/>
                                      </p:to>
                                    </p:set>
                                    <p:animEffect transition="in" filter="fade">
                                      <p:cBhvr>
                                        <p:cTn id="67" dur="500"/>
                                        <p:tgtEl>
                                          <p:spTgt spid="68"/>
                                        </p:tgtEl>
                                      </p:cBhvr>
                                    </p:animEffect>
                                  </p:childTnLst>
                                </p:cTn>
                              </p:par>
                              <p:par>
                                <p:cTn id="68" presetID="10" presetClass="entr" presetSubtype="0" fill="hold" nodeType="withEffect">
                                  <p:stCondLst>
                                    <p:cond delay="2100"/>
                                  </p:stCondLst>
                                  <p:childTnLst>
                                    <p:set>
                                      <p:cBhvr>
                                        <p:cTn id="69" dur="1" fill="hold">
                                          <p:stCondLst>
                                            <p:cond delay="0"/>
                                          </p:stCondLst>
                                        </p:cTn>
                                        <p:tgtEl>
                                          <p:spTgt spid="71"/>
                                        </p:tgtEl>
                                        <p:attrNameLst>
                                          <p:attrName>style.visibility</p:attrName>
                                        </p:attrNameLst>
                                      </p:cBhvr>
                                      <p:to>
                                        <p:strVal val="visible"/>
                                      </p:to>
                                    </p:set>
                                    <p:animEffect transition="in" filter="fade">
                                      <p:cBhvr>
                                        <p:cTn id="70" dur="500"/>
                                        <p:tgtEl>
                                          <p:spTgt spid="71"/>
                                        </p:tgtEl>
                                      </p:cBhvr>
                                    </p:animEffect>
                                  </p:childTnLst>
                                </p:cTn>
                              </p:par>
                              <p:par>
                                <p:cTn id="71" presetID="10" presetClass="entr" presetSubtype="0" fill="hold" nodeType="withEffect">
                                  <p:stCondLst>
                                    <p:cond delay="2200"/>
                                  </p:stCondLst>
                                  <p:childTnLst>
                                    <p:set>
                                      <p:cBhvr>
                                        <p:cTn id="72" dur="1" fill="hold">
                                          <p:stCondLst>
                                            <p:cond delay="0"/>
                                          </p:stCondLst>
                                        </p:cTn>
                                        <p:tgtEl>
                                          <p:spTgt spid="72"/>
                                        </p:tgtEl>
                                        <p:attrNameLst>
                                          <p:attrName>style.visibility</p:attrName>
                                        </p:attrNameLst>
                                      </p:cBhvr>
                                      <p:to>
                                        <p:strVal val="visible"/>
                                      </p:to>
                                    </p:set>
                                    <p:animEffect transition="in" filter="fade">
                                      <p:cBhvr>
                                        <p:cTn id="73" dur="500"/>
                                        <p:tgtEl>
                                          <p:spTgt spid="72"/>
                                        </p:tgtEl>
                                      </p:cBhvr>
                                    </p:animEffect>
                                  </p:childTnLst>
                                </p:cTn>
                              </p:par>
                              <p:par>
                                <p:cTn id="74" presetID="10" presetClass="entr" presetSubtype="0" fill="hold" nodeType="withEffect">
                                  <p:stCondLst>
                                    <p:cond delay="2300"/>
                                  </p:stCondLst>
                                  <p:childTnLst>
                                    <p:set>
                                      <p:cBhvr>
                                        <p:cTn id="75" dur="1" fill="hold">
                                          <p:stCondLst>
                                            <p:cond delay="0"/>
                                          </p:stCondLst>
                                        </p:cTn>
                                        <p:tgtEl>
                                          <p:spTgt spid="76"/>
                                        </p:tgtEl>
                                        <p:attrNameLst>
                                          <p:attrName>style.visibility</p:attrName>
                                        </p:attrNameLst>
                                      </p:cBhvr>
                                      <p:to>
                                        <p:strVal val="visible"/>
                                      </p:to>
                                    </p:set>
                                    <p:animEffect transition="in" filter="fade">
                                      <p:cBhvr>
                                        <p:cTn id="76" dur="500"/>
                                        <p:tgtEl>
                                          <p:spTgt spid="76"/>
                                        </p:tgtEl>
                                      </p:cBhvr>
                                    </p:animEffect>
                                  </p:childTnLst>
                                </p:cTn>
                              </p:par>
                              <p:par>
                                <p:cTn id="77" presetID="10" presetClass="entr" presetSubtype="0" fill="hold" nodeType="withEffect">
                                  <p:stCondLst>
                                    <p:cond delay="2400"/>
                                  </p:stCondLst>
                                  <p:childTnLst>
                                    <p:set>
                                      <p:cBhvr>
                                        <p:cTn id="78" dur="1" fill="hold">
                                          <p:stCondLst>
                                            <p:cond delay="0"/>
                                          </p:stCondLst>
                                        </p:cTn>
                                        <p:tgtEl>
                                          <p:spTgt spid="88"/>
                                        </p:tgtEl>
                                        <p:attrNameLst>
                                          <p:attrName>style.visibility</p:attrName>
                                        </p:attrNameLst>
                                      </p:cBhvr>
                                      <p:to>
                                        <p:strVal val="visible"/>
                                      </p:to>
                                    </p:set>
                                    <p:animEffect transition="in" filter="fade">
                                      <p:cBhvr>
                                        <p:cTn id="79" dur="500"/>
                                        <p:tgtEl>
                                          <p:spTgt spid="88"/>
                                        </p:tgtEl>
                                      </p:cBhvr>
                                    </p:animEffect>
                                  </p:childTnLst>
                                </p:cTn>
                              </p:par>
                              <p:par>
                                <p:cTn id="80" presetID="10" presetClass="entr" presetSubtype="0" fill="hold" nodeType="withEffect">
                                  <p:stCondLst>
                                    <p:cond delay="2500"/>
                                  </p:stCondLst>
                                  <p:childTnLst>
                                    <p:set>
                                      <p:cBhvr>
                                        <p:cTn id="81" dur="1" fill="hold">
                                          <p:stCondLst>
                                            <p:cond delay="0"/>
                                          </p:stCondLst>
                                        </p:cTn>
                                        <p:tgtEl>
                                          <p:spTgt spid="74"/>
                                        </p:tgtEl>
                                        <p:attrNameLst>
                                          <p:attrName>style.visibility</p:attrName>
                                        </p:attrNameLst>
                                      </p:cBhvr>
                                      <p:to>
                                        <p:strVal val="visible"/>
                                      </p:to>
                                    </p:set>
                                    <p:animEffect transition="in" filter="fade">
                                      <p:cBhvr>
                                        <p:cTn id="82" dur="500"/>
                                        <p:tgtEl>
                                          <p:spTgt spid="74"/>
                                        </p:tgtEl>
                                      </p:cBhvr>
                                    </p:animEffect>
                                  </p:childTnLst>
                                </p:cTn>
                              </p:par>
                              <p:par>
                                <p:cTn id="83" presetID="10" presetClass="entr" presetSubtype="0" fill="hold" nodeType="withEffect">
                                  <p:stCondLst>
                                    <p:cond delay="2600"/>
                                  </p:stCondLst>
                                  <p:childTnLst>
                                    <p:set>
                                      <p:cBhvr>
                                        <p:cTn id="84" dur="1" fill="hold">
                                          <p:stCondLst>
                                            <p:cond delay="0"/>
                                          </p:stCondLst>
                                        </p:cTn>
                                        <p:tgtEl>
                                          <p:spTgt spid="77"/>
                                        </p:tgtEl>
                                        <p:attrNameLst>
                                          <p:attrName>style.visibility</p:attrName>
                                        </p:attrNameLst>
                                      </p:cBhvr>
                                      <p:to>
                                        <p:strVal val="visible"/>
                                      </p:to>
                                    </p:set>
                                    <p:animEffect transition="in" filter="fade">
                                      <p:cBhvr>
                                        <p:cTn id="85" dur="500"/>
                                        <p:tgtEl>
                                          <p:spTgt spid="77"/>
                                        </p:tgtEl>
                                      </p:cBhvr>
                                    </p:animEffect>
                                  </p:childTnLst>
                                </p:cTn>
                              </p:par>
                              <p:par>
                                <p:cTn id="86" presetID="10" presetClass="entr" presetSubtype="0" fill="hold" nodeType="withEffect">
                                  <p:stCondLst>
                                    <p:cond delay="2700"/>
                                  </p:stCondLst>
                                  <p:childTnLst>
                                    <p:set>
                                      <p:cBhvr>
                                        <p:cTn id="87" dur="1" fill="hold">
                                          <p:stCondLst>
                                            <p:cond delay="0"/>
                                          </p:stCondLst>
                                        </p:cTn>
                                        <p:tgtEl>
                                          <p:spTgt spid="98"/>
                                        </p:tgtEl>
                                        <p:attrNameLst>
                                          <p:attrName>style.visibility</p:attrName>
                                        </p:attrNameLst>
                                      </p:cBhvr>
                                      <p:to>
                                        <p:strVal val="visible"/>
                                      </p:to>
                                    </p:set>
                                    <p:animEffect transition="in" filter="fade">
                                      <p:cBhvr>
                                        <p:cTn id="88" dur="500"/>
                                        <p:tgtEl>
                                          <p:spTgt spid="98"/>
                                        </p:tgtEl>
                                      </p:cBhvr>
                                    </p:animEffect>
                                  </p:childTnLst>
                                </p:cTn>
                              </p:par>
                              <p:par>
                                <p:cTn id="89" presetID="10" presetClass="entr" presetSubtype="0" fill="hold" nodeType="withEffect">
                                  <p:stCondLst>
                                    <p:cond delay="2800"/>
                                  </p:stCondLst>
                                  <p:childTnLst>
                                    <p:set>
                                      <p:cBhvr>
                                        <p:cTn id="90" dur="1" fill="hold">
                                          <p:stCondLst>
                                            <p:cond delay="0"/>
                                          </p:stCondLst>
                                        </p:cTn>
                                        <p:tgtEl>
                                          <p:spTgt spid="18"/>
                                        </p:tgtEl>
                                        <p:attrNameLst>
                                          <p:attrName>style.visibility</p:attrName>
                                        </p:attrNameLst>
                                      </p:cBhvr>
                                      <p:to>
                                        <p:strVal val="visible"/>
                                      </p:to>
                                    </p:set>
                                    <p:animEffect transition="in" filter="fade">
                                      <p:cBhvr>
                                        <p:cTn id="91" dur="500"/>
                                        <p:tgtEl>
                                          <p:spTgt spid="18"/>
                                        </p:tgtEl>
                                      </p:cBhvr>
                                    </p:animEffect>
                                  </p:childTnLst>
                                </p:cTn>
                              </p:par>
                              <p:par>
                                <p:cTn id="92" presetID="10" presetClass="entr" presetSubtype="0" fill="hold" nodeType="withEffect">
                                  <p:stCondLst>
                                    <p:cond delay="2900"/>
                                  </p:stCondLst>
                                  <p:childTnLst>
                                    <p:set>
                                      <p:cBhvr>
                                        <p:cTn id="93" dur="1" fill="hold">
                                          <p:stCondLst>
                                            <p:cond delay="0"/>
                                          </p:stCondLst>
                                        </p:cTn>
                                        <p:tgtEl>
                                          <p:spTgt spid="83"/>
                                        </p:tgtEl>
                                        <p:attrNameLst>
                                          <p:attrName>style.visibility</p:attrName>
                                        </p:attrNameLst>
                                      </p:cBhvr>
                                      <p:to>
                                        <p:strVal val="visible"/>
                                      </p:to>
                                    </p:set>
                                    <p:animEffect transition="in" filter="fade">
                                      <p:cBhvr>
                                        <p:cTn id="94" dur="500"/>
                                        <p:tgtEl>
                                          <p:spTgt spid="83"/>
                                        </p:tgtEl>
                                      </p:cBhvr>
                                    </p:animEffect>
                                  </p:childTnLst>
                                </p:cTn>
                              </p:par>
                              <p:par>
                                <p:cTn id="95" presetID="10" presetClass="entr" presetSubtype="0" fill="hold" nodeType="withEffect">
                                  <p:stCondLst>
                                    <p:cond delay="3000"/>
                                  </p:stCondLst>
                                  <p:childTnLst>
                                    <p:set>
                                      <p:cBhvr>
                                        <p:cTn id="96" dur="1" fill="hold">
                                          <p:stCondLst>
                                            <p:cond delay="0"/>
                                          </p:stCondLst>
                                        </p:cTn>
                                        <p:tgtEl>
                                          <p:spTgt spid="94"/>
                                        </p:tgtEl>
                                        <p:attrNameLst>
                                          <p:attrName>style.visibility</p:attrName>
                                        </p:attrNameLst>
                                      </p:cBhvr>
                                      <p:to>
                                        <p:strVal val="visible"/>
                                      </p:to>
                                    </p:set>
                                    <p:animEffect transition="in" filter="fade">
                                      <p:cBhvr>
                                        <p:cTn id="97" dur="500"/>
                                        <p:tgtEl>
                                          <p:spTgt spid="94"/>
                                        </p:tgtEl>
                                      </p:cBhvr>
                                    </p:animEffect>
                                  </p:childTnLst>
                                </p:cTn>
                              </p:par>
                              <p:par>
                                <p:cTn id="98" presetID="10" presetClass="entr" presetSubtype="0" fill="hold" nodeType="withEffect">
                                  <p:stCondLst>
                                    <p:cond delay="3100"/>
                                  </p:stCondLst>
                                  <p:childTnLst>
                                    <p:set>
                                      <p:cBhvr>
                                        <p:cTn id="99" dur="1" fill="hold">
                                          <p:stCondLst>
                                            <p:cond delay="0"/>
                                          </p:stCondLst>
                                        </p:cTn>
                                        <p:tgtEl>
                                          <p:spTgt spid="85"/>
                                        </p:tgtEl>
                                        <p:attrNameLst>
                                          <p:attrName>style.visibility</p:attrName>
                                        </p:attrNameLst>
                                      </p:cBhvr>
                                      <p:to>
                                        <p:strVal val="visible"/>
                                      </p:to>
                                    </p:set>
                                    <p:animEffect transition="in" filter="fade">
                                      <p:cBhvr>
                                        <p:cTn id="100" dur="500"/>
                                        <p:tgtEl>
                                          <p:spTgt spid="85"/>
                                        </p:tgtEl>
                                      </p:cBhvr>
                                    </p:animEffect>
                                  </p:childTnLst>
                                </p:cTn>
                              </p:par>
                              <p:par>
                                <p:cTn id="101" presetID="10" presetClass="entr" presetSubtype="0" fill="hold" nodeType="withEffect">
                                  <p:stCondLst>
                                    <p:cond delay="3200"/>
                                  </p:stCondLst>
                                  <p:childTnLst>
                                    <p:set>
                                      <p:cBhvr>
                                        <p:cTn id="102" dur="1" fill="hold">
                                          <p:stCondLst>
                                            <p:cond delay="0"/>
                                          </p:stCondLst>
                                        </p:cTn>
                                        <p:tgtEl>
                                          <p:spTgt spid="67"/>
                                        </p:tgtEl>
                                        <p:attrNameLst>
                                          <p:attrName>style.visibility</p:attrName>
                                        </p:attrNameLst>
                                      </p:cBhvr>
                                      <p:to>
                                        <p:strVal val="visible"/>
                                      </p:to>
                                    </p:set>
                                    <p:animEffect transition="in" filter="fade">
                                      <p:cBhvr>
                                        <p:cTn id="103" dur="500"/>
                                        <p:tgtEl>
                                          <p:spTgt spid="67"/>
                                        </p:tgtEl>
                                      </p:cBhvr>
                                    </p:animEffect>
                                  </p:childTnLst>
                                </p:cTn>
                              </p:par>
                              <p:par>
                                <p:cTn id="104" presetID="10" presetClass="entr" presetSubtype="0" fill="hold" nodeType="withEffect">
                                  <p:stCondLst>
                                    <p:cond delay="3300"/>
                                  </p:stCondLst>
                                  <p:childTnLst>
                                    <p:set>
                                      <p:cBhvr>
                                        <p:cTn id="105" dur="1" fill="hold">
                                          <p:stCondLst>
                                            <p:cond delay="0"/>
                                          </p:stCondLst>
                                        </p:cTn>
                                        <p:tgtEl>
                                          <p:spTgt spid="42"/>
                                        </p:tgtEl>
                                        <p:attrNameLst>
                                          <p:attrName>style.visibility</p:attrName>
                                        </p:attrNameLst>
                                      </p:cBhvr>
                                      <p:to>
                                        <p:strVal val="visible"/>
                                      </p:to>
                                    </p:set>
                                    <p:animEffect transition="in" filter="fade">
                                      <p:cBhvr>
                                        <p:cTn id="106" dur="500"/>
                                        <p:tgtEl>
                                          <p:spTgt spid="42"/>
                                        </p:tgtEl>
                                      </p:cBhvr>
                                    </p:animEffect>
                                  </p:childTnLst>
                                </p:cTn>
                              </p:par>
                              <p:par>
                                <p:cTn id="107" presetID="10" presetClass="entr" presetSubtype="0" fill="hold" nodeType="withEffect">
                                  <p:stCondLst>
                                    <p:cond delay="3400"/>
                                  </p:stCondLst>
                                  <p:childTnLst>
                                    <p:set>
                                      <p:cBhvr>
                                        <p:cTn id="108" dur="1" fill="hold">
                                          <p:stCondLst>
                                            <p:cond delay="0"/>
                                          </p:stCondLst>
                                        </p:cTn>
                                        <p:tgtEl>
                                          <p:spTgt spid="50"/>
                                        </p:tgtEl>
                                        <p:attrNameLst>
                                          <p:attrName>style.visibility</p:attrName>
                                        </p:attrNameLst>
                                      </p:cBhvr>
                                      <p:to>
                                        <p:strVal val="visible"/>
                                      </p:to>
                                    </p:set>
                                    <p:animEffect transition="in" filter="fade">
                                      <p:cBhvr>
                                        <p:cTn id="109" dur="500"/>
                                        <p:tgtEl>
                                          <p:spTgt spid="50"/>
                                        </p:tgtEl>
                                      </p:cBhvr>
                                    </p:animEffect>
                                  </p:childTnLst>
                                </p:cTn>
                              </p:par>
                              <p:par>
                                <p:cTn id="110" presetID="10" presetClass="entr" presetSubtype="0" fill="hold" nodeType="withEffect">
                                  <p:stCondLst>
                                    <p:cond delay="3500"/>
                                  </p:stCondLst>
                                  <p:childTnLst>
                                    <p:set>
                                      <p:cBhvr>
                                        <p:cTn id="111" dur="1" fill="hold">
                                          <p:stCondLst>
                                            <p:cond delay="0"/>
                                          </p:stCondLst>
                                        </p:cTn>
                                        <p:tgtEl>
                                          <p:spTgt spid="92"/>
                                        </p:tgtEl>
                                        <p:attrNameLst>
                                          <p:attrName>style.visibility</p:attrName>
                                        </p:attrNameLst>
                                      </p:cBhvr>
                                      <p:to>
                                        <p:strVal val="visible"/>
                                      </p:to>
                                    </p:set>
                                    <p:animEffect transition="in" filter="fade">
                                      <p:cBhvr>
                                        <p:cTn id="112" dur="500"/>
                                        <p:tgtEl>
                                          <p:spTgt spid="92"/>
                                        </p:tgtEl>
                                      </p:cBhvr>
                                    </p:animEffect>
                                  </p:childTnLst>
                                </p:cTn>
                              </p:par>
                              <p:par>
                                <p:cTn id="113" presetID="10" presetClass="entr" presetSubtype="0" fill="hold" nodeType="withEffect">
                                  <p:stCondLst>
                                    <p:cond delay="3600"/>
                                  </p:stCondLst>
                                  <p:childTnLst>
                                    <p:set>
                                      <p:cBhvr>
                                        <p:cTn id="114" dur="1" fill="hold">
                                          <p:stCondLst>
                                            <p:cond delay="0"/>
                                          </p:stCondLst>
                                        </p:cTn>
                                        <p:tgtEl>
                                          <p:spTgt spid="97"/>
                                        </p:tgtEl>
                                        <p:attrNameLst>
                                          <p:attrName>style.visibility</p:attrName>
                                        </p:attrNameLst>
                                      </p:cBhvr>
                                      <p:to>
                                        <p:strVal val="visible"/>
                                      </p:to>
                                    </p:set>
                                    <p:animEffect transition="in" filter="fade">
                                      <p:cBhvr>
                                        <p:cTn id="115" dur="500"/>
                                        <p:tgtEl>
                                          <p:spTgt spid="97"/>
                                        </p:tgtEl>
                                      </p:cBhvr>
                                    </p:animEffect>
                                  </p:childTnLst>
                                </p:cTn>
                              </p:par>
                              <p:par>
                                <p:cTn id="116" presetID="10" presetClass="entr" presetSubtype="0" fill="hold" nodeType="withEffect">
                                  <p:stCondLst>
                                    <p:cond delay="3700"/>
                                  </p:stCondLst>
                                  <p:childTnLst>
                                    <p:set>
                                      <p:cBhvr>
                                        <p:cTn id="117" dur="1" fill="hold">
                                          <p:stCondLst>
                                            <p:cond delay="0"/>
                                          </p:stCondLst>
                                        </p:cTn>
                                        <p:tgtEl>
                                          <p:spTgt spid="90"/>
                                        </p:tgtEl>
                                        <p:attrNameLst>
                                          <p:attrName>style.visibility</p:attrName>
                                        </p:attrNameLst>
                                      </p:cBhvr>
                                      <p:to>
                                        <p:strVal val="visible"/>
                                      </p:to>
                                    </p:set>
                                    <p:animEffect transition="in" filter="fade">
                                      <p:cBhvr>
                                        <p:cTn id="118" dur="500"/>
                                        <p:tgtEl>
                                          <p:spTgt spid="90"/>
                                        </p:tgtEl>
                                      </p:cBhvr>
                                    </p:animEffect>
                                  </p:childTnLst>
                                </p:cTn>
                              </p:par>
                              <p:par>
                                <p:cTn id="119" presetID="10" presetClass="entr" presetSubtype="0" fill="hold" nodeType="withEffect">
                                  <p:stCondLst>
                                    <p:cond delay="3800"/>
                                  </p:stCondLst>
                                  <p:childTnLst>
                                    <p:set>
                                      <p:cBhvr>
                                        <p:cTn id="120" dur="1" fill="hold">
                                          <p:stCondLst>
                                            <p:cond delay="0"/>
                                          </p:stCondLst>
                                        </p:cTn>
                                        <p:tgtEl>
                                          <p:spTgt spid="73"/>
                                        </p:tgtEl>
                                        <p:attrNameLst>
                                          <p:attrName>style.visibility</p:attrName>
                                        </p:attrNameLst>
                                      </p:cBhvr>
                                      <p:to>
                                        <p:strVal val="visible"/>
                                      </p:to>
                                    </p:set>
                                    <p:animEffect transition="in" filter="fade">
                                      <p:cBhvr>
                                        <p:cTn id="121" dur="500"/>
                                        <p:tgtEl>
                                          <p:spTgt spid="73"/>
                                        </p:tgtEl>
                                      </p:cBhvr>
                                    </p:animEffect>
                                  </p:childTnLst>
                                </p:cTn>
                              </p:par>
                              <p:par>
                                <p:cTn id="122" presetID="10" presetClass="entr" presetSubtype="0" fill="hold" nodeType="withEffect">
                                  <p:stCondLst>
                                    <p:cond delay="3900"/>
                                  </p:stCondLst>
                                  <p:childTnLst>
                                    <p:set>
                                      <p:cBhvr>
                                        <p:cTn id="123" dur="1" fill="hold">
                                          <p:stCondLst>
                                            <p:cond delay="0"/>
                                          </p:stCondLst>
                                        </p:cTn>
                                        <p:tgtEl>
                                          <p:spTgt spid="87"/>
                                        </p:tgtEl>
                                        <p:attrNameLst>
                                          <p:attrName>style.visibility</p:attrName>
                                        </p:attrNameLst>
                                      </p:cBhvr>
                                      <p:to>
                                        <p:strVal val="visible"/>
                                      </p:to>
                                    </p:set>
                                    <p:animEffect transition="in" filter="fade">
                                      <p:cBhvr>
                                        <p:cTn id="124" dur="500"/>
                                        <p:tgtEl>
                                          <p:spTgt spid="87"/>
                                        </p:tgtEl>
                                      </p:cBhvr>
                                    </p:animEffect>
                                  </p:childTnLst>
                                </p:cTn>
                              </p:par>
                              <p:par>
                                <p:cTn id="125" presetID="10" presetClass="entr" presetSubtype="0" fill="hold" nodeType="withEffect">
                                  <p:stCondLst>
                                    <p:cond delay="4000"/>
                                  </p:stCondLst>
                                  <p:childTnLst>
                                    <p:set>
                                      <p:cBhvr>
                                        <p:cTn id="126" dur="1" fill="hold">
                                          <p:stCondLst>
                                            <p:cond delay="0"/>
                                          </p:stCondLst>
                                        </p:cTn>
                                        <p:tgtEl>
                                          <p:spTgt spid="38"/>
                                        </p:tgtEl>
                                        <p:attrNameLst>
                                          <p:attrName>style.visibility</p:attrName>
                                        </p:attrNameLst>
                                      </p:cBhvr>
                                      <p:to>
                                        <p:strVal val="visible"/>
                                      </p:to>
                                    </p:set>
                                    <p:animEffect transition="in" filter="fade">
                                      <p:cBhvr>
                                        <p:cTn id="127" dur="500"/>
                                        <p:tgtEl>
                                          <p:spTgt spid="38"/>
                                        </p:tgtEl>
                                      </p:cBhvr>
                                    </p:animEffect>
                                  </p:childTnLst>
                                </p:cTn>
                              </p:par>
                              <p:par>
                                <p:cTn id="128" presetID="10" presetClass="entr" presetSubtype="0" fill="hold" nodeType="withEffect">
                                  <p:stCondLst>
                                    <p:cond delay="4100"/>
                                  </p:stCondLst>
                                  <p:childTnLst>
                                    <p:set>
                                      <p:cBhvr>
                                        <p:cTn id="129" dur="1" fill="hold">
                                          <p:stCondLst>
                                            <p:cond delay="0"/>
                                          </p:stCondLst>
                                        </p:cTn>
                                        <p:tgtEl>
                                          <p:spTgt spid="54"/>
                                        </p:tgtEl>
                                        <p:attrNameLst>
                                          <p:attrName>style.visibility</p:attrName>
                                        </p:attrNameLst>
                                      </p:cBhvr>
                                      <p:to>
                                        <p:strVal val="visible"/>
                                      </p:to>
                                    </p:set>
                                    <p:animEffect transition="in" filter="fade">
                                      <p:cBhvr>
                                        <p:cTn id="130" dur="500"/>
                                        <p:tgtEl>
                                          <p:spTgt spid="54"/>
                                        </p:tgtEl>
                                      </p:cBhvr>
                                    </p:animEffect>
                                  </p:childTnLst>
                                </p:cTn>
                              </p:par>
                              <p:par>
                                <p:cTn id="131" presetID="10" presetClass="entr" presetSubtype="0" fill="hold" nodeType="withEffect">
                                  <p:stCondLst>
                                    <p:cond delay="4200"/>
                                  </p:stCondLst>
                                  <p:childTnLst>
                                    <p:set>
                                      <p:cBhvr>
                                        <p:cTn id="132" dur="1" fill="hold">
                                          <p:stCondLst>
                                            <p:cond delay="0"/>
                                          </p:stCondLst>
                                        </p:cTn>
                                        <p:tgtEl>
                                          <p:spTgt spid="86"/>
                                        </p:tgtEl>
                                        <p:attrNameLst>
                                          <p:attrName>style.visibility</p:attrName>
                                        </p:attrNameLst>
                                      </p:cBhvr>
                                      <p:to>
                                        <p:strVal val="visible"/>
                                      </p:to>
                                    </p:set>
                                    <p:animEffect transition="in" filter="fade">
                                      <p:cBhvr>
                                        <p:cTn id="133" dur="500"/>
                                        <p:tgtEl>
                                          <p:spTgt spid="86"/>
                                        </p:tgtEl>
                                      </p:cBhvr>
                                    </p:animEffect>
                                  </p:childTnLst>
                                </p:cTn>
                              </p:par>
                              <p:par>
                                <p:cTn id="134" presetID="10" presetClass="entr" presetSubtype="0" fill="hold" nodeType="withEffect">
                                  <p:stCondLst>
                                    <p:cond delay="4300"/>
                                  </p:stCondLst>
                                  <p:childTnLst>
                                    <p:set>
                                      <p:cBhvr>
                                        <p:cTn id="135" dur="1" fill="hold">
                                          <p:stCondLst>
                                            <p:cond delay="0"/>
                                          </p:stCondLst>
                                        </p:cTn>
                                        <p:tgtEl>
                                          <p:spTgt spid="46"/>
                                        </p:tgtEl>
                                        <p:attrNameLst>
                                          <p:attrName>style.visibility</p:attrName>
                                        </p:attrNameLst>
                                      </p:cBhvr>
                                      <p:to>
                                        <p:strVal val="visible"/>
                                      </p:to>
                                    </p:set>
                                    <p:animEffect transition="in" filter="fade">
                                      <p:cBhvr>
                                        <p:cTn id="136" dur="500"/>
                                        <p:tgtEl>
                                          <p:spTgt spid="46"/>
                                        </p:tgtEl>
                                      </p:cBhvr>
                                    </p:animEffect>
                                  </p:childTnLst>
                                </p:cTn>
                              </p:par>
                              <p:par>
                                <p:cTn id="137" presetID="10" presetClass="entr" presetSubtype="0" fill="hold" grpId="0" nodeType="withEffect">
                                  <p:stCondLst>
                                    <p:cond delay="0"/>
                                  </p:stCondLst>
                                  <p:childTnLst>
                                    <p:set>
                                      <p:cBhvr>
                                        <p:cTn id="138" dur="1" fill="hold">
                                          <p:stCondLst>
                                            <p:cond delay="0"/>
                                          </p:stCondLst>
                                        </p:cTn>
                                        <p:tgtEl>
                                          <p:spTgt spid="103"/>
                                        </p:tgtEl>
                                        <p:attrNameLst>
                                          <p:attrName>style.visibility</p:attrName>
                                        </p:attrNameLst>
                                      </p:cBhvr>
                                      <p:to>
                                        <p:strVal val="visible"/>
                                      </p:to>
                                    </p:set>
                                    <p:animEffect transition="in" filter="fade">
                                      <p:cBhvr>
                                        <p:cTn id="139" dur="500"/>
                                        <p:tgtEl>
                                          <p:spTgt spid="103"/>
                                        </p:tgtEl>
                                      </p:cBhvr>
                                    </p:animEffect>
                                  </p:childTnLst>
                                </p:cTn>
                              </p:par>
                              <p:par>
                                <p:cTn id="140" presetID="42" presetClass="path" presetSubtype="0" decel="100000" fill="hold" grpId="1" nodeType="withEffect">
                                  <p:stCondLst>
                                    <p:cond delay="0"/>
                                  </p:stCondLst>
                                  <p:childTnLst>
                                    <p:animMotion origin="layout" path="M 0 0 L 0 0.03542 " pathEditMode="relative" rAng="0" ptsTypes="AA">
                                      <p:cBhvr>
                                        <p:cTn id="141" dur="700" spd="-100000" fill="hold"/>
                                        <p:tgtEl>
                                          <p:spTgt spid="103"/>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 grpId="0" animBg="1"/>
      <p:bldP spid="103"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C3BBC-8952-2313-6BA4-AE13F167492D}"/>
            </a:ext>
          </a:extLst>
        </p:cNvPr>
        <p:cNvGrpSpPr/>
        <p:nvPr/>
      </p:nvGrpSpPr>
      <p:grpSpPr>
        <a:xfrm>
          <a:off x="0" y="0"/>
          <a:ext cx="0" cy="0"/>
          <a:chOff x="0" y="0"/>
          <a:chExt cx="0" cy="0"/>
        </a:xfrm>
      </p:grpSpPr>
      <p:sp>
        <p:nvSpPr>
          <p:cNvPr id="41" name="TextBox 40">
            <a:extLst>
              <a:ext uri="{FF2B5EF4-FFF2-40B4-BE49-F238E27FC236}">
                <a16:creationId xmlns:a16="http://schemas.microsoft.com/office/drawing/2014/main" id="{F9DD144A-12BA-1757-6CE4-8F2018A091B9}"/>
              </a:ext>
            </a:extLst>
          </p:cNvPr>
          <p:cNvSpPr txBox="1"/>
          <p:nvPr/>
        </p:nvSpPr>
        <p:spPr>
          <a:xfrm>
            <a:off x="1551006" y="4026383"/>
            <a:ext cx="2678660" cy="800219"/>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8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Relationships</a:t>
            </a:r>
          </a:p>
        </p:txBody>
      </p:sp>
      <p:sp>
        <p:nvSpPr>
          <p:cNvPr id="3" name="!!Sales">
            <a:extLst>
              <a:ext uri="{FF2B5EF4-FFF2-40B4-BE49-F238E27FC236}">
                <a16:creationId xmlns:a16="http://schemas.microsoft.com/office/drawing/2014/main" id="{A31C6C8B-B5BD-20A6-2C0D-D7012CADD52B}"/>
              </a:ext>
            </a:extLst>
          </p:cNvPr>
          <p:cNvSpPr>
            <a:spLocks noGrp="1"/>
          </p:cNvSpPr>
          <p:nvPr>
            <p:ph type="title" idx="4294967295"/>
          </p:nvPr>
        </p:nvSpPr>
        <p:spPr>
          <a:xfrm>
            <a:off x="2357438" y="1522413"/>
            <a:ext cx="7477125" cy="1508125"/>
          </a:xfrm>
        </p:spPr>
        <p:txBody>
          <a:bodyPr/>
          <a:lstStyle/>
          <a:p>
            <a:pPr algn="ctr" defTabSz="914400">
              <a:defRPr/>
            </a:pPr>
            <a:r>
              <a:rPr lang="en-US" sz="4400" kern="0" spc="-100">
                <a:ln>
                  <a:noFill/>
                </a:ln>
                <a:solidFill>
                  <a:srgbClr val="223F49"/>
                </a:solidFill>
                <a:latin typeface="Segoe UI Variable Display" pitchFamily="2" charset="0"/>
              </a:rPr>
              <a:t>Sales roles are uniquely people-first</a:t>
            </a:r>
          </a:p>
        </p:txBody>
      </p:sp>
      <p:sp>
        <p:nvSpPr>
          <p:cNvPr id="2" name="!!Box1">
            <a:extLst>
              <a:ext uri="{FF2B5EF4-FFF2-40B4-BE49-F238E27FC236}">
                <a16:creationId xmlns:a16="http://schemas.microsoft.com/office/drawing/2014/main" id="{03FE43A5-30B3-C089-22BC-51FD54B3737D}"/>
              </a:ext>
              <a:ext uri="{C183D7F6-B498-43B3-948B-1728B52AA6E4}">
                <adec:decorative xmlns:adec="http://schemas.microsoft.com/office/drawing/2017/decorative" val="1"/>
              </a:ext>
            </a:extLst>
          </p:cNvPr>
          <p:cNvSpPr/>
          <p:nvPr/>
        </p:nvSpPr>
        <p:spPr bwMode="auto">
          <a:xfrm>
            <a:off x="584200" y="587375"/>
            <a:ext cx="11023600" cy="5683250"/>
          </a:xfrm>
          <a:prstGeom prst="roundRect">
            <a:avLst>
              <a:gd name="adj" fmla="val 5245"/>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l" defTabSz="1427220" rtl="0" eaLnBrk="1" fontAlgn="auto" latinLnBrk="0" hangingPunct="1">
              <a:lnSpc>
                <a:spcPct val="100000"/>
              </a:lnSpc>
              <a:spcBef>
                <a:spcPts val="1800"/>
              </a:spcBef>
              <a:spcAft>
                <a:spcPts val="0"/>
              </a:spcAft>
              <a:buClrTx/>
              <a:buSzTx/>
              <a:buFontTx/>
              <a:buNone/>
              <a:tabLst/>
              <a:defRPr/>
            </a:pPr>
            <a:endParaRPr kumimoji="0" lang="en-US" sz="4800" b="1" i="0" u="none" strike="noStrike" kern="1200" cap="none" spc="-50" normalizeH="0" baseline="0" noProof="0">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5" name="TextBox 4">
            <a:extLst>
              <a:ext uri="{FF2B5EF4-FFF2-40B4-BE49-F238E27FC236}">
                <a16:creationId xmlns:a16="http://schemas.microsoft.com/office/drawing/2014/main" id="{8D94F8F3-5AB8-F001-60EF-AE5297752C67}"/>
              </a:ext>
            </a:extLst>
          </p:cNvPr>
          <p:cNvSpPr txBox="1"/>
          <p:nvPr/>
        </p:nvSpPr>
        <p:spPr>
          <a:xfrm>
            <a:off x="4325483" y="6463206"/>
            <a:ext cx="3541034" cy="10772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The 2025 Annual Work Trend Index: The Frontier Firm is born - The Official Microsoft Blog</a:t>
            </a:r>
          </a:p>
        </p:txBody>
      </p:sp>
      <p:sp>
        <p:nvSpPr>
          <p:cNvPr id="9" name="TextBox 8">
            <a:extLst>
              <a:ext uri="{FF2B5EF4-FFF2-40B4-BE49-F238E27FC236}">
                <a16:creationId xmlns:a16="http://schemas.microsoft.com/office/drawing/2014/main" id="{B4884D82-8250-6AA8-2878-2A7E08C102DD}"/>
              </a:ext>
            </a:extLst>
          </p:cNvPr>
          <p:cNvSpPr txBox="1"/>
          <p:nvPr/>
        </p:nvSpPr>
        <p:spPr>
          <a:xfrm>
            <a:off x="4790916" y="4026383"/>
            <a:ext cx="2678660" cy="800219"/>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8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Strategy</a:t>
            </a:r>
          </a:p>
        </p:txBody>
      </p:sp>
      <p:sp>
        <p:nvSpPr>
          <p:cNvPr id="10" name="TextBox 9">
            <a:extLst>
              <a:ext uri="{FF2B5EF4-FFF2-40B4-BE49-F238E27FC236}">
                <a16:creationId xmlns:a16="http://schemas.microsoft.com/office/drawing/2014/main" id="{E86AA69B-0A81-6C44-AE66-8923E345355B}"/>
              </a:ext>
            </a:extLst>
          </p:cNvPr>
          <p:cNvSpPr txBox="1"/>
          <p:nvPr/>
        </p:nvSpPr>
        <p:spPr>
          <a:xfrm>
            <a:off x="8030825" y="4026383"/>
            <a:ext cx="2678660" cy="800219"/>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8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Compliance</a:t>
            </a:r>
          </a:p>
        </p:txBody>
      </p:sp>
      <p:cxnSp>
        <p:nvCxnSpPr>
          <p:cNvPr id="11" name="!!Line1">
            <a:extLst>
              <a:ext uri="{FF2B5EF4-FFF2-40B4-BE49-F238E27FC236}">
                <a16:creationId xmlns:a16="http://schemas.microsoft.com/office/drawing/2014/main" id="{DD62502F-31AC-CCE7-4E49-7DC23EA02563}"/>
              </a:ext>
            </a:extLst>
          </p:cNvPr>
          <p:cNvCxnSpPr>
            <a:cxnSpLocks/>
          </p:cNvCxnSpPr>
          <p:nvPr/>
        </p:nvCxnSpPr>
        <p:spPr>
          <a:xfrm>
            <a:off x="4510291" y="3907773"/>
            <a:ext cx="0" cy="914400"/>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 name="!!Line1">
            <a:extLst>
              <a:ext uri="{FF2B5EF4-FFF2-40B4-BE49-F238E27FC236}">
                <a16:creationId xmlns:a16="http://schemas.microsoft.com/office/drawing/2014/main" id="{02BFE327-724B-3C4A-8045-2EE9CDABEFF6}"/>
              </a:ext>
            </a:extLst>
          </p:cNvPr>
          <p:cNvCxnSpPr>
            <a:cxnSpLocks/>
          </p:cNvCxnSpPr>
          <p:nvPr/>
        </p:nvCxnSpPr>
        <p:spPr>
          <a:xfrm>
            <a:off x="7750201" y="3907773"/>
            <a:ext cx="0" cy="914400"/>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0" name="!!Box1">
            <a:extLst>
              <a:ext uri="{FF2B5EF4-FFF2-40B4-BE49-F238E27FC236}">
                <a16:creationId xmlns:a16="http://schemas.microsoft.com/office/drawing/2014/main" id="{F0A3FF17-C289-977F-E8BF-107EDF46781D}"/>
              </a:ext>
              <a:ext uri="{C183D7F6-B498-43B3-948B-1728B52AA6E4}">
                <adec:decorative xmlns:adec="http://schemas.microsoft.com/office/drawing/2017/decorative" val="1"/>
              </a:ext>
            </a:extLst>
          </p:cNvPr>
          <p:cNvSpPr/>
          <p:nvPr/>
        </p:nvSpPr>
        <p:spPr bwMode="auto">
          <a:xfrm>
            <a:off x="13760036" y="585788"/>
            <a:ext cx="5367338" cy="5683250"/>
          </a:xfrm>
          <a:prstGeom prst="roundRect">
            <a:avLst>
              <a:gd name="adj" fmla="val 6530"/>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4800" b="1" i="0" u="none" strike="noStrike" kern="1200" cap="none" spc="-50" normalizeH="0" baseline="0" noProof="0">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21" name="Title 2">
            <a:extLst>
              <a:ext uri="{FF2B5EF4-FFF2-40B4-BE49-F238E27FC236}">
                <a16:creationId xmlns:a16="http://schemas.microsoft.com/office/drawing/2014/main" id="{C73386B3-37D5-DDA5-90E6-1DA802CD8314}"/>
              </a:ext>
            </a:extLst>
          </p:cNvPr>
          <p:cNvSpPr txBox="1">
            <a:spLocks/>
          </p:cNvSpPr>
          <p:nvPr/>
        </p:nvSpPr>
        <p:spPr>
          <a:xfrm>
            <a:off x="14468654" y="1589552"/>
            <a:ext cx="3950103" cy="984885"/>
          </a:xfrm>
          <a:prstGeom prst="rect">
            <a:avLst/>
          </a:prstGeom>
        </p:spPr>
        <p:txBody>
          <a:bodyPr vert="horz" wrap="square" lIns="0" tIns="0" rIns="0" bIns="0" rtlCol="0" anchor="t">
            <a:spAutoFit/>
          </a:bodyPr>
          <a:lstStyle>
            <a:lvl1pPr defTabSz="932742">
              <a:lnSpc>
                <a:spcPct val="100000"/>
              </a:lnSpc>
              <a:spcBef>
                <a:spcPct val="0"/>
              </a:spcBef>
              <a:buNone/>
              <a:defRPr lang="en-US" sz="3600" b="0" cap="none" spc="-50" baseline="0" dirty="0" smtClean="0">
                <a:ln w="3175">
                  <a:noFill/>
                </a:ln>
                <a:effectLst/>
                <a:latin typeface="+mj-lt"/>
                <a:cs typeface="Segoe UI" pitchFamily="34" charset="0"/>
              </a:defRPr>
            </a:lvl1pPr>
            <a:lvl2pPr lvl="1" defTabSz="630263" fontAlgn="base">
              <a:spcBef>
                <a:spcPts val="1800"/>
              </a:spcBef>
              <a:buSzPct val="90000"/>
              <a:tabLst>
                <a:tab pos="1371655" algn="l"/>
              </a:tabLst>
              <a:defRPr sz="3200" b="1">
                <a:ln w="3175">
                  <a:noFill/>
                </a:ln>
                <a:gradFill flip="none" rotWithShape="1">
                  <a:gsLst>
                    <a:gs pos="0">
                      <a:srgbClr val="F65567"/>
                    </a:gs>
                    <a:gs pos="100000">
                      <a:srgbClr val="318581"/>
                    </a:gs>
                    <a:gs pos="68000">
                      <a:srgbClr val="0A6BBA"/>
                    </a:gs>
                    <a:gs pos="31000">
                      <a:srgbClr val="7656AD"/>
                    </a:gs>
                  </a:gsLst>
                  <a:path path="circle">
                    <a:fillToRect l="100000" t="100000"/>
                  </a:path>
                  <a:tileRect r="-100000" b="-100000"/>
                </a:gradFill>
                <a:latin typeface="Segoe UI Semibold" panose="020B0502040204020203" pitchFamily="34" charset="0"/>
                <a:cs typeface="Segoe UI" pitchFamily="34" charset="0"/>
              </a:defRPr>
            </a:lvl2pPr>
          </a:lstStyle>
          <a:p>
            <a:pPr marL="0" marR="0" lvl="1" indent="0" algn="ctr" defTabSz="630263" rtl="0" eaLnBrk="1" fontAlgn="base" latinLnBrk="0" hangingPunct="1">
              <a:lnSpc>
                <a:spcPct val="100000"/>
              </a:lnSpc>
              <a:spcBef>
                <a:spcPts val="1800"/>
              </a:spcBef>
              <a:spcAft>
                <a:spcPts val="0"/>
              </a:spcAft>
              <a:buClrTx/>
              <a:buSzPct val="90000"/>
              <a:buFontTx/>
              <a:buNone/>
              <a:tabLst>
                <a:tab pos="1371655" algn="l"/>
              </a:tabLst>
              <a:defRPr/>
            </a:pPr>
            <a:r>
              <a:rPr kumimoji="0" lang="en-US" sz="2800" b="0" i="0" u="none" strike="noStrike" kern="1200" cap="none" spc="-100" normalizeH="0" baseline="0" noProof="0">
                <a:ln w="3175">
                  <a:noFill/>
                </a:ln>
                <a:solidFill>
                  <a:srgbClr val="223F49"/>
                </a:solidFill>
                <a:effectLst/>
                <a:uLnTx/>
                <a:uFillTx/>
                <a:latin typeface="Segoe UI Variable Display" pitchFamily="2" charset="0"/>
                <a:ea typeface="+mn-ea"/>
                <a:cs typeface="Segoe UI" pitchFamily="34" charset="0"/>
              </a:rPr>
              <a:t>Using AI for its </a:t>
            </a:r>
            <a:br>
              <a:rPr kumimoji="0" lang="en-US" sz="2800" b="0" i="0" u="none" strike="noStrike" kern="1200" cap="none" spc="-100" normalizeH="0" baseline="0" noProof="0">
                <a:ln w="3175">
                  <a:noFill/>
                </a:ln>
                <a:solidFill>
                  <a:srgbClr val="223F49"/>
                </a:solidFill>
                <a:effectLst/>
                <a:uLnTx/>
                <a:uFillTx/>
                <a:latin typeface="Segoe UI Variable Display" pitchFamily="2" charset="0"/>
                <a:ea typeface="+mn-ea"/>
                <a:cs typeface="Segoe UI" pitchFamily="34" charset="0"/>
              </a:rPr>
            </a:br>
            <a:r>
              <a:rPr kumimoji="0" lang="en-US" sz="3600" b="0" i="0" u="none" strike="noStrike" kern="1200" cap="none" spc="-1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unique strengths</a:t>
            </a:r>
          </a:p>
        </p:txBody>
      </p:sp>
      <p:sp>
        <p:nvSpPr>
          <p:cNvPr id="22" name="TextBox 21">
            <a:extLst>
              <a:ext uri="{FF2B5EF4-FFF2-40B4-BE49-F238E27FC236}">
                <a16:creationId xmlns:a16="http://schemas.microsoft.com/office/drawing/2014/main" id="{E73342AA-9E33-C2A3-925C-F6A683FFA3FD}"/>
              </a:ext>
            </a:extLst>
          </p:cNvPr>
          <p:cNvSpPr txBox="1"/>
          <p:nvPr/>
        </p:nvSpPr>
        <p:spPr>
          <a:xfrm>
            <a:off x="15104375" y="3284832"/>
            <a:ext cx="2678660" cy="738664"/>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Abundance of ideas</a:t>
            </a:r>
          </a:p>
        </p:txBody>
      </p:sp>
      <p:sp>
        <p:nvSpPr>
          <p:cNvPr id="23" name="TextBox 22">
            <a:extLst>
              <a:ext uri="{FF2B5EF4-FFF2-40B4-BE49-F238E27FC236}">
                <a16:creationId xmlns:a16="http://schemas.microsoft.com/office/drawing/2014/main" id="{84C97038-E0E3-1AD3-5F4F-85F4C5E9F147}"/>
              </a:ext>
            </a:extLst>
          </p:cNvPr>
          <p:cNvSpPr txBox="1"/>
          <p:nvPr/>
        </p:nvSpPr>
        <p:spPr>
          <a:xfrm>
            <a:off x="15104375" y="4006843"/>
            <a:ext cx="2678660" cy="738664"/>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Speed and scale</a:t>
            </a:r>
          </a:p>
        </p:txBody>
      </p:sp>
      <p:sp>
        <p:nvSpPr>
          <p:cNvPr id="24" name="TextBox 23">
            <a:extLst>
              <a:ext uri="{FF2B5EF4-FFF2-40B4-BE49-F238E27FC236}">
                <a16:creationId xmlns:a16="http://schemas.microsoft.com/office/drawing/2014/main" id="{C5366C87-C971-F200-9BC6-718259273530}"/>
              </a:ext>
            </a:extLst>
          </p:cNvPr>
          <p:cNvSpPr txBox="1"/>
          <p:nvPr/>
        </p:nvSpPr>
        <p:spPr>
          <a:xfrm>
            <a:off x="14557796" y="4776650"/>
            <a:ext cx="3771819" cy="738664"/>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Round-the-clock availability</a:t>
            </a:r>
          </a:p>
        </p:txBody>
      </p:sp>
      <p:cxnSp>
        <p:nvCxnSpPr>
          <p:cNvPr id="25" name="!!Line1">
            <a:extLst>
              <a:ext uri="{FF2B5EF4-FFF2-40B4-BE49-F238E27FC236}">
                <a16:creationId xmlns:a16="http://schemas.microsoft.com/office/drawing/2014/main" id="{ECB677BF-26F4-CD93-570F-0F8987249508}"/>
              </a:ext>
            </a:extLst>
          </p:cNvPr>
          <p:cNvCxnSpPr>
            <a:cxnSpLocks/>
          </p:cNvCxnSpPr>
          <p:nvPr/>
        </p:nvCxnSpPr>
        <p:spPr>
          <a:xfrm flipH="1">
            <a:off x="15870984" y="3862618"/>
            <a:ext cx="1145442" cy="0"/>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6" name="!!Line1">
            <a:extLst>
              <a:ext uri="{FF2B5EF4-FFF2-40B4-BE49-F238E27FC236}">
                <a16:creationId xmlns:a16="http://schemas.microsoft.com/office/drawing/2014/main" id="{0F13FE7E-DF3D-B74B-B14E-4EE2F8213BF9}"/>
              </a:ext>
            </a:extLst>
          </p:cNvPr>
          <p:cNvCxnSpPr>
            <a:cxnSpLocks/>
          </p:cNvCxnSpPr>
          <p:nvPr/>
        </p:nvCxnSpPr>
        <p:spPr>
          <a:xfrm flipH="1">
            <a:off x="15870984" y="4596396"/>
            <a:ext cx="1145442" cy="0"/>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00824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42" presetClass="path" presetSubtype="0" decel="100000" fill="hold" grpId="1" nodeType="withEffect">
                                  <p:stCondLst>
                                    <p:cond delay="0"/>
                                  </p:stCondLst>
                                  <p:childTnLst>
                                    <p:animMotion origin="layout" path="M 0 -4.44444E-6 L 0 0.03542 " pathEditMode="relative" rAng="0" ptsTypes="AA">
                                      <p:cBhvr>
                                        <p:cTn id="9" dur="700" spd="-100000" fill="hold"/>
                                        <p:tgtEl>
                                          <p:spTgt spid="3"/>
                                        </p:tgtEl>
                                        <p:attrNameLst>
                                          <p:attrName>ppt_x</p:attrName>
                                          <p:attrName>ppt_y</p:attrName>
                                        </p:attrNameLst>
                                      </p:cBhvr>
                                      <p:rCtr x="0" y="1759"/>
                                    </p:animMotion>
                                  </p:childTnLst>
                                </p:cTn>
                              </p:par>
                              <p:par>
                                <p:cTn id="10" presetID="10"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par>
                                <p:cTn id="13" presetID="42" presetClass="path" presetSubtype="0" decel="100000" fill="hold" grpId="1" nodeType="withEffect">
                                  <p:stCondLst>
                                    <p:cond delay="0"/>
                                  </p:stCondLst>
                                  <p:childTnLst>
                                    <p:animMotion origin="layout" path="M 0 0 L 0 0.03542 " pathEditMode="relative" rAng="0" ptsTypes="AA">
                                      <p:cBhvr>
                                        <p:cTn id="14" dur="700" spd="-100000" fill="hold"/>
                                        <p:tgtEl>
                                          <p:spTgt spid="2"/>
                                        </p:tgtEl>
                                        <p:attrNameLst>
                                          <p:attrName>ppt_x</p:attrName>
                                          <p:attrName>ppt_y</p:attrName>
                                        </p:attrNameLst>
                                      </p:cBhvr>
                                      <p:rCtr x="0" y="1759"/>
                                    </p:animMotion>
                                  </p:childTnLst>
                                </p:cTn>
                              </p:par>
                              <p:par>
                                <p:cTn id="15" presetID="10"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par>
                                <p:cTn id="18" presetID="42" presetClass="path" presetSubtype="0" decel="100000" fill="hold" grpId="1" nodeType="withEffect">
                                  <p:stCondLst>
                                    <p:cond delay="0"/>
                                  </p:stCondLst>
                                  <p:childTnLst>
                                    <p:animMotion origin="layout" path="M 0 -1.48148E-6 L 0 0.03542 " pathEditMode="relative" rAng="0" ptsTypes="AA">
                                      <p:cBhvr>
                                        <p:cTn id="19" dur="700" spd="-100000" fill="hold"/>
                                        <p:tgtEl>
                                          <p:spTgt spid="5"/>
                                        </p:tgtEl>
                                        <p:attrNameLst>
                                          <p:attrName>ppt_x</p:attrName>
                                          <p:attrName>ppt_y</p:attrName>
                                        </p:attrNameLst>
                                      </p:cBhvr>
                                      <p:rCtr x="0" y="1759"/>
                                    </p:animMotion>
                                  </p:childTnLst>
                                </p:cTn>
                              </p:par>
                              <p:par>
                                <p:cTn id="20" presetID="10" presetClass="entr" presetSubtype="0" fill="hold" grpId="0" nodeType="withEffect">
                                  <p:stCondLst>
                                    <p:cond delay="200"/>
                                  </p:stCondLst>
                                  <p:childTnLst>
                                    <p:set>
                                      <p:cBhvr>
                                        <p:cTn id="21" dur="1" fill="hold">
                                          <p:stCondLst>
                                            <p:cond delay="0"/>
                                          </p:stCondLst>
                                        </p:cTn>
                                        <p:tgtEl>
                                          <p:spTgt spid="41"/>
                                        </p:tgtEl>
                                        <p:attrNameLst>
                                          <p:attrName>style.visibility</p:attrName>
                                        </p:attrNameLst>
                                      </p:cBhvr>
                                      <p:to>
                                        <p:strVal val="visible"/>
                                      </p:to>
                                    </p:set>
                                    <p:animEffect transition="in" filter="fade">
                                      <p:cBhvr>
                                        <p:cTn id="22" dur="500"/>
                                        <p:tgtEl>
                                          <p:spTgt spid="41"/>
                                        </p:tgtEl>
                                      </p:cBhvr>
                                    </p:animEffect>
                                  </p:childTnLst>
                                </p:cTn>
                              </p:par>
                              <p:par>
                                <p:cTn id="23" presetID="42" presetClass="path" presetSubtype="0" decel="100000" fill="hold" grpId="1" nodeType="withEffect">
                                  <p:stCondLst>
                                    <p:cond delay="200"/>
                                  </p:stCondLst>
                                  <p:childTnLst>
                                    <p:animMotion origin="layout" path="M 1.25E-6 4.81481E-6 L 1.25E-6 0.03541 " pathEditMode="relative" rAng="0" ptsTypes="AA">
                                      <p:cBhvr>
                                        <p:cTn id="24" dur="700" spd="-100000" fill="hold"/>
                                        <p:tgtEl>
                                          <p:spTgt spid="41"/>
                                        </p:tgtEl>
                                        <p:attrNameLst>
                                          <p:attrName>ppt_x</p:attrName>
                                          <p:attrName>ppt_y</p:attrName>
                                        </p:attrNameLst>
                                      </p:cBhvr>
                                      <p:rCtr x="0" y="1759"/>
                                    </p:animMotion>
                                  </p:childTnLst>
                                </p:cTn>
                              </p:par>
                              <p:par>
                                <p:cTn id="25" presetID="10" presetClass="entr" presetSubtype="0" fill="hold" nodeType="withEffect">
                                  <p:stCondLst>
                                    <p:cond delay="25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par>
                                <p:cTn id="28" presetID="10" presetClass="entr" presetSubtype="0" fill="hold" grpId="0" nodeType="withEffect">
                                  <p:stCondLst>
                                    <p:cond delay="30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42" presetClass="path" presetSubtype="0" decel="100000" fill="hold" grpId="1" nodeType="withEffect">
                                  <p:stCondLst>
                                    <p:cond delay="300"/>
                                  </p:stCondLst>
                                  <p:childTnLst>
                                    <p:animMotion origin="layout" path="M 0 4.81481E-6 L 0 0.03541 " pathEditMode="relative" rAng="0" ptsTypes="AA">
                                      <p:cBhvr>
                                        <p:cTn id="32" dur="700" spd="-100000" fill="hold"/>
                                        <p:tgtEl>
                                          <p:spTgt spid="9"/>
                                        </p:tgtEl>
                                        <p:attrNameLst>
                                          <p:attrName>ppt_x</p:attrName>
                                          <p:attrName>ppt_y</p:attrName>
                                        </p:attrNameLst>
                                      </p:cBhvr>
                                      <p:rCtr x="0" y="1759"/>
                                    </p:animMotion>
                                  </p:childTnLst>
                                </p:cTn>
                              </p:par>
                              <p:par>
                                <p:cTn id="33" presetID="10" presetClass="entr" presetSubtype="0" fill="hold" nodeType="withEffect">
                                  <p:stCondLst>
                                    <p:cond delay="35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par>
                                <p:cTn id="36" presetID="10" presetClass="entr" presetSubtype="0" fill="hold" grpId="0" nodeType="withEffect">
                                  <p:stCondLst>
                                    <p:cond delay="40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childTnLst>
                                </p:cTn>
                              </p:par>
                              <p:par>
                                <p:cTn id="39" presetID="42" presetClass="path" presetSubtype="0" decel="100000" fill="hold" grpId="1" nodeType="withEffect">
                                  <p:stCondLst>
                                    <p:cond delay="400"/>
                                  </p:stCondLst>
                                  <p:childTnLst>
                                    <p:animMotion origin="layout" path="M -1.04167E-6 4.81481E-6 L -1.04167E-6 0.03541 " pathEditMode="relative" rAng="0" ptsTypes="AA">
                                      <p:cBhvr>
                                        <p:cTn id="40" dur="700" spd="-100000" fill="hold"/>
                                        <p:tgtEl>
                                          <p:spTgt spid="10"/>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41" grpId="1"/>
      <p:bldP spid="3" grpId="0"/>
      <p:bldP spid="3" grpId="1"/>
      <p:bldP spid="2" grpId="0" animBg="1"/>
      <p:bldP spid="2" grpId="1" animBg="1"/>
      <p:bldP spid="5" grpId="0"/>
      <p:bldP spid="5" grpId="1"/>
      <p:bldP spid="9" grpId="0"/>
      <p:bldP spid="9" grpId="1"/>
      <p:bldP spid="10" grpId="0"/>
      <p:bldP spid="10"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79C0F-6FCA-66F0-B113-1073D6A5720E}"/>
            </a:ext>
          </a:extLst>
        </p:cNvPr>
        <p:cNvGrpSpPr/>
        <p:nvPr/>
      </p:nvGrpSpPr>
      <p:grpSpPr>
        <a:xfrm>
          <a:off x="0" y="0"/>
          <a:ext cx="0" cy="0"/>
          <a:chOff x="0" y="0"/>
          <a:chExt cx="0" cy="0"/>
        </a:xfrm>
      </p:grpSpPr>
      <p:sp>
        <p:nvSpPr>
          <p:cNvPr id="3" name="!!Sales">
            <a:extLst>
              <a:ext uri="{FF2B5EF4-FFF2-40B4-BE49-F238E27FC236}">
                <a16:creationId xmlns:a16="http://schemas.microsoft.com/office/drawing/2014/main" id="{1FDCA274-750C-3ECE-0438-0ECD9410A510}"/>
              </a:ext>
            </a:extLst>
          </p:cNvPr>
          <p:cNvSpPr>
            <a:spLocks noGrp="1"/>
          </p:cNvSpPr>
          <p:nvPr>
            <p:ph type="title" idx="4294967295"/>
          </p:nvPr>
        </p:nvSpPr>
        <p:spPr>
          <a:xfrm>
            <a:off x="647912" y="1544638"/>
            <a:ext cx="5157788" cy="984250"/>
          </a:xfrm>
        </p:spPr>
        <p:txBody>
          <a:bodyPr/>
          <a:lstStyle/>
          <a:p>
            <a:pPr lvl="1" algn="ctr" defTabSz="630263" rtl="0" fontAlgn="base">
              <a:spcBef>
                <a:spcPts val="1800"/>
              </a:spcBef>
              <a:buSzPct val="90000"/>
              <a:tabLst>
                <a:tab pos="1371655" algn="l"/>
              </a:tabLst>
              <a:defRPr/>
            </a:pPr>
            <a:r>
              <a:rPr lang="en-US" sz="2800" spc="-100">
                <a:solidFill>
                  <a:srgbClr val="223F49"/>
                </a:solidFill>
                <a:latin typeface="Segoe UI Variable Display" pitchFamily="2" charset="0"/>
                <a:ea typeface="+mn-ea"/>
                <a:cs typeface="Segoe UI" pitchFamily="34" charset="0"/>
              </a:rPr>
              <a:t>Sales roles are </a:t>
            </a:r>
            <a:br>
              <a:rPr lang="en-US" sz="2800" spc="-100">
                <a:solidFill>
                  <a:srgbClr val="223F49"/>
                </a:solidFill>
                <a:latin typeface="Segoe UI Variable Display" pitchFamily="2" charset="0"/>
                <a:ea typeface="+mn-ea"/>
                <a:cs typeface="Segoe UI" pitchFamily="34" charset="0"/>
              </a:rPr>
            </a:br>
            <a:r>
              <a:rPr lang="en-US" sz="3600" kern="1200" spc="-100">
                <a:ln w="3175">
                  <a:noFill/>
                </a:ln>
                <a:gradFill flip="none" rotWithShape="1">
                  <a:gsLst>
                    <a:gs pos="0">
                      <a:srgbClr val="478699"/>
                    </a:gs>
                    <a:gs pos="100000">
                      <a:srgbClr val="15272D"/>
                    </a:gs>
                  </a:gsLst>
                  <a:lin ang="5400000" scaled="1"/>
                  <a:tileRect/>
                </a:gradFill>
                <a:latin typeface="Segoe Sans Display" pitchFamily="2" charset="0"/>
                <a:ea typeface="+mn-ea"/>
                <a:cs typeface="Segoe Sans Display" pitchFamily="2" charset="0"/>
              </a:rPr>
              <a:t>uniquely people-first</a:t>
            </a:r>
          </a:p>
        </p:txBody>
      </p:sp>
      <p:sp>
        <p:nvSpPr>
          <p:cNvPr id="51" name="!!Box1">
            <a:extLst>
              <a:ext uri="{FF2B5EF4-FFF2-40B4-BE49-F238E27FC236}">
                <a16:creationId xmlns:a16="http://schemas.microsoft.com/office/drawing/2014/main" id="{27369525-40D9-F0F2-C298-81FF6F65D38D}"/>
              </a:ext>
              <a:ext uri="{C183D7F6-B498-43B3-948B-1728B52AA6E4}">
                <adec:decorative xmlns:adec="http://schemas.microsoft.com/office/drawing/2017/decorative" val="1"/>
              </a:ext>
            </a:extLst>
          </p:cNvPr>
          <p:cNvSpPr/>
          <p:nvPr/>
        </p:nvSpPr>
        <p:spPr bwMode="auto">
          <a:xfrm>
            <a:off x="6240464" y="585788"/>
            <a:ext cx="5367338" cy="5683250"/>
          </a:xfrm>
          <a:prstGeom prst="roundRect">
            <a:avLst>
              <a:gd name="adj" fmla="val 6530"/>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4800" b="1" i="0" u="none" strike="noStrike" kern="1200" cap="none" spc="-50" normalizeH="0" baseline="0" noProof="0">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56" name="Title 2">
            <a:extLst>
              <a:ext uri="{FF2B5EF4-FFF2-40B4-BE49-F238E27FC236}">
                <a16:creationId xmlns:a16="http://schemas.microsoft.com/office/drawing/2014/main" id="{C28D700B-FDC3-9D75-D252-F265F9CCBE23}"/>
              </a:ext>
            </a:extLst>
          </p:cNvPr>
          <p:cNvSpPr txBox="1">
            <a:spLocks/>
          </p:cNvSpPr>
          <p:nvPr/>
        </p:nvSpPr>
        <p:spPr>
          <a:xfrm>
            <a:off x="6949082" y="1589552"/>
            <a:ext cx="3950103" cy="984885"/>
          </a:xfrm>
          <a:prstGeom prst="rect">
            <a:avLst/>
          </a:prstGeom>
        </p:spPr>
        <p:txBody>
          <a:bodyPr vert="horz" wrap="square" lIns="0" tIns="0" rIns="0" bIns="0" rtlCol="0" anchor="t">
            <a:spAutoFit/>
          </a:bodyPr>
          <a:lstStyle>
            <a:lvl1pPr defTabSz="932742">
              <a:lnSpc>
                <a:spcPct val="100000"/>
              </a:lnSpc>
              <a:spcBef>
                <a:spcPct val="0"/>
              </a:spcBef>
              <a:buNone/>
              <a:defRPr lang="en-US" sz="3600" b="0" cap="none" spc="-50" baseline="0" dirty="0" smtClean="0">
                <a:ln w="3175">
                  <a:noFill/>
                </a:ln>
                <a:effectLst/>
                <a:latin typeface="+mj-lt"/>
                <a:cs typeface="Segoe UI" pitchFamily="34" charset="0"/>
              </a:defRPr>
            </a:lvl1pPr>
            <a:lvl2pPr lvl="1" defTabSz="630263" fontAlgn="base">
              <a:spcBef>
                <a:spcPts val="1800"/>
              </a:spcBef>
              <a:buSzPct val="90000"/>
              <a:tabLst>
                <a:tab pos="1371655" algn="l"/>
              </a:tabLst>
              <a:defRPr sz="3200" b="1">
                <a:ln w="3175">
                  <a:noFill/>
                </a:ln>
                <a:gradFill flip="none" rotWithShape="1">
                  <a:gsLst>
                    <a:gs pos="0">
                      <a:srgbClr val="F65567"/>
                    </a:gs>
                    <a:gs pos="100000">
                      <a:srgbClr val="318581"/>
                    </a:gs>
                    <a:gs pos="68000">
                      <a:srgbClr val="0A6BBA"/>
                    </a:gs>
                    <a:gs pos="31000">
                      <a:srgbClr val="7656AD"/>
                    </a:gs>
                  </a:gsLst>
                  <a:path path="circle">
                    <a:fillToRect l="100000" t="100000"/>
                  </a:path>
                  <a:tileRect r="-100000" b="-100000"/>
                </a:gradFill>
                <a:latin typeface="Segoe UI Semibold" panose="020B0502040204020203" pitchFamily="34" charset="0"/>
                <a:cs typeface="Segoe UI" pitchFamily="34" charset="0"/>
              </a:defRPr>
            </a:lvl2pPr>
          </a:lstStyle>
          <a:p>
            <a:pPr marL="0" marR="0" lvl="1" indent="0" algn="ctr" defTabSz="630263" rtl="0" eaLnBrk="1" fontAlgn="base" latinLnBrk="0" hangingPunct="1">
              <a:lnSpc>
                <a:spcPct val="100000"/>
              </a:lnSpc>
              <a:spcBef>
                <a:spcPts val="1800"/>
              </a:spcBef>
              <a:spcAft>
                <a:spcPts val="0"/>
              </a:spcAft>
              <a:buClrTx/>
              <a:buSzPct val="90000"/>
              <a:buFontTx/>
              <a:buNone/>
              <a:tabLst>
                <a:tab pos="1371655" algn="l"/>
              </a:tabLst>
              <a:defRPr/>
            </a:pPr>
            <a:r>
              <a:rPr kumimoji="0" lang="en-US" sz="2800" b="0" i="0" u="none" strike="noStrike" kern="1200" cap="none" spc="-100" normalizeH="0" baseline="0" noProof="0">
                <a:ln w="3175">
                  <a:noFill/>
                </a:ln>
                <a:solidFill>
                  <a:srgbClr val="223F49"/>
                </a:solidFill>
                <a:effectLst/>
                <a:uLnTx/>
                <a:uFillTx/>
                <a:latin typeface="Segoe UI Variable Display" pitchFamily="2" charset="0"/>
                <a:ea typeface="+mn-ea"/>
                <a:cs typeface="Segoe UI" pitchFamily="34" charset="0"/>
              </a:rPr>
              <a:t>Using AI for its </a:t>
            </a:r>
            <a:br>
              <a:rPr kumimoji="0" lang="en-US" sz="2800" b="0" i="0" u="none" strike="noStrike" kern="1200" cap="none" spc="-100" normalizeH="0" baseline="0" noProof="0">
                <a:ln w="3175">
                  <a:noFill/>
                </a:ln>
                <a:solidFill>
                  <a:srgbClr val="223F49"/>
                </a:solidFill>
                <a:effectLst/>
                <a:uLnTx/>
                <a:uFillTx/>
                <a:latin typeface="Segoe UI Variable Display" pitchFamily="2" charset="0"/>
                <a:ea typeface="+mn-ea"/>
                <a:cs typeface="Segoe UI" pitchFamily="34" charset="0"/>
              </a:rPr>
            </a:br>
            <a:r>
              <a:rPr kumimoji="0" lang="en-US" sz="3600" b="0" i="0" u="none" strike="noStrike" kern="1200" cap="none" spc="-1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unique strengths</a:t>
            </a:r>
          </a:p>
        </p:txBody>
      </p:sp>
      <p:sp>
        <p:nvSpPr>
          <p:cNvPr id="2" name="!!Box1">
            <a:extLst>
              <a:ext uri="{FF2B5EF4-FFF2-40B4-BE49-F238E27FC236}">
                <a16:creationId xmlns:a16="http://schemas.microsoft.com/office/drawing/2014/main" id="{717EBE84-6F2F-391D-81AE-43D8E4A809A5}"/>
              </a:ext>
              <a:ext uri="{C183D7F6-B498-43B3-948B-1728B52AA6E4}">
                <adec:decorative xmlns:adec="http://schemas.microsoft.com/office/drawing/2017/decorative" val="1"/>
              </a:ext>
            </a:extLst>
          </p:cNvPr>
          <p:cNvSpPr/>
          <p:nvPr/>
        </p:nvSpPr>
        <p:spPr bwMode="auto">
          <a:xfrm>
            <a:off x="584200" y="587375"/>
            <a:ext cx="5285213" cy="5683250"/>
          </a:xfrm>
          <a:prstGeom prst="roundRect">
            <a:avLst>
              <a:gd name="adj" fmla="val 5245"/>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4800" b="1" i="0" u="none" strike="noStrike" kern="1200" cap="none" spc="-50" normalizeH="0" baseline="0" noProof="0">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5" name="TextBox 4">
            <a:extLst>
              <a:ext uri="{FF2B5EF4-FFF2-40B4-BE49-F238E27FC236}">
                <a16:creationId xmlns:a16="http://schemas.microsoft.com/office/drawing/2014/main" id="{4C2FDF7D-24C1-E8F1-580E-4F145475AE42}"/>
              </a:ext>
            </a:extLst>
          </p:cNvPr>
          <p:cNvSpPr txBox="1"/>
          <p:nvPr/>
        </p:nvSpPr>
        <p:spPr>
          <a:xfrm>
            <a:off x="1887476" y="3284832"/>
            <a:ext cx="2678660" cy="738664"/>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Relationships</a:t>
            </a:r>
          </a:p>
        </p:txBody>
      </p:sp>
      <p:sp>
        <p:nvSpPr>
          <p:cNvPr id="6" name="TextBox 5">
            <a:extLst>
              <a:ext uri="{FF2B5EF4-FFF2-40B4-BE49-F238E27FC236}">
                <a16:creationId xmlns:a16="http://schemas.microsoft.com/office/drawing/2014/main" id="{55E2F823-04BE-2F79-576E-5CD1777434D7}"/>
              </a:ext>
            </a:extLst>
          </p:cNvPr>
          <p:cNvSpPr txBox="1"/>
          <p:nvPr/>
        </p:nvSpPr>
        <p:spPr>
          <a:xfrm>
            <a:off x="1887476" y="4006843"/>
            <a:ext cx="2678660" cy="738664"/>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Strategy</a:t>
            </a:r>
          </a:p>
        </p:txBody>
      </p:sp>
      <p:sp>
        <p:nvSpPr>
          <p:cNvPr id="7" name="TextBox 6">
            <a:extLst>
              <a:ext uri="{FF2B5EF4-FFF2-40B4-BE49-F238E27FC236}">
                <a16:creationId xmlns:a16="http://schemas.microsoft.com/office/drawing/2014/main" id="{8E27E757-2369-ECDA-9229-CC9E971D0B86}"/>
              </a:ext>
            </a:extLst>
          </p:cNvPr>
          <p:cNvSpPr txBox="1"/>
          <p:nvPr/>
        </p:nvSpPr>
        <p:spPr>
          <a:xfrm>
            <a:off x="1887476" y="4776650"/>
            <a:ext cx="2678660" cy="738664"/>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Compliance</a:t>
            </a:r>
          </a:p>
        </p:txBody>
      </p:sp>
      <p:cxnSp>
        <p:nvCxnSpPr>
          <p:cNvPr id="9" name="!!Line1">
            <a:extLst>
              <a:ext uri="{FF2B5EF4-FFF2-40B4-BE49-F238E27FC236}">
                <a16:creationId xmlns:a16="http://schemas.microsoft.com/office/drawing/2014/main" id="{0C4C34F1-A0D3-7E1E-19BB-C00892A361B8}"/>
              </a:ext>
            </a:extLst>
          </p:cNvPr>
          <p:cNvCxnSpPr>
            <a:cxnSpLocks/>
          </p:cNvCxnSpPr>
          <p:nvPr/>
        </p:nvCxnSpPr>
        <p:spPr>
          <a:xfrm flipH="1">
            <a:off x="2636335" y="3862618"/>
            <a:ext cx="1145442" cy="0"/>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 name="!!Line1">
            <a:extLst>
              <a:ext uri="{FF2B5EF4-FFF2-40B4-BE49-F238E27FC236}">
                <a16:creationId xmlns:a16="http://schemas.microsoft.com/office/drawing/2014/main" id="{C011D1D1-2871-E557-912A-BA18D87F5334}"/>
              </a:ext>
            </a:extLst>
          </p:cNvPr>
          <p:cNvCxnSpPr>
            <a:cxnSpLocks/>
          </p:cNvCxnSpPr>
          <p:nvPr/>
        </p:nvCxnSpPr>
        <p:spPr>
          <a:xfrm flipH="1">
            <a:off x="2636335" y="4596396"/>
            <a:ext cx="1145442" cy="0"/>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E557BBB9-76A1-46BE-124D-B2BA4061BB27}"/>
              </a:ext>
            </a:extLst>
          </p:cNvPr>
          <p:cNvSpPr txBox="1"/>
          <p:nvPr/>
        </p:nvSpPr>
        <p:spPr>
          <a:xfrm>
            <a:off x="7584803" y="3284832"/>
            <a:ext cx="2678660" cy="738664"/>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Abundance of ideas</a:t>
            </a:r>
          </a:p>
        </p:txBody>
      </p:sp>
      <p:sp>
        <p:nvSpPr>
          <p:cNvPr id="13" name="TextBox 12">
            <a:extLst>
              <a:ext uri="{FF2B5EF4-FFF2-40B4-BE49-F238E27FC236}">
                <a16:creationId xmlns:a16="http://schemas.microsoft.com/office/drawing/2014/main" id="{D4BB6450-7BA1-8D91-602F-2DDF30B2200E}"/>
              </a:ext>
            </a:extLst>
          </p:cNvPr>
          <p:cNvSpPr txBox="1"/>
          <p:nvPr/>
        </p:nvSpPr>
        <p:spPr>
          <a:xfrm>
            <a:off x="7584803" y="4006843"/>
            <a:ext cx="2678660" cy="738664"/>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Speed and scale</a:t>
            </a:r>
          </a:p>
        </p:txBody>
      </p:sp>
      <p:sp>
        <p:nvSpPr>
          <p:cNvPr id="14" name="TextBox 13">
            <a:extLst>
              <a:ext uri="{FF2B5EF4-FFF2-40B4-BE49-F238E27FC236}">
                <a16:creationId xmlns:a16="http://schemas.microsoft.com/office/drawing/2014/main" id="{E0CA7353-97C5-0622-1A31-8DF13272387B}"/>
              </a:ext>
            </a:extLst>
          </p:cNvPr>
          <p:cNvSpPr txBox="1"/>
          <p:nvPr/>
        </p:nvSpPr>
        <p:spPr>
          <a:xfrm>
            <a:off x="7038224" y="4776650"/>
            <a:ext cx="3771819" cy="738664"/>
          </a:xfrm>
          <a:prstGeom prst="rect">
            <a:avLst/>
          </a:prstGeom>
          <a:noFill/>
          <a:ln>
            <a:noFill/>
            <a:prstDash/>
          </a:ln>
          <a:effectLst/>
        </p:spPr>
        <p:txBody>
          <a:bodyPr rot="0" spcFirstLastPara="0" vertOverflow="overflow" horzOverflow="overflow" vert="horz" wrap="square" lIns="0" tIns="0" rIns="0" bIns="365760" numCol="1" spcCol="0" rtlCol="0" fromWordArt="0" anchor="ctr" anchorCtr="0" forceAA="0" compatLnSpc="1">
            <a:prstTxWarp prst="textNoShape">
              <a:avLst/>
            </a:prstTxWarp>
            <a:spAutoFit/>
          </a:bodyPr>
          <a:lstStyle>
            <a:defPPr>
              <a:defRPr lang="en-US"/>
            </a:defPPr>
            <a:lvl1pPr defTabSz="932742">
              <a:lnSpc>
                <a:spcPct val="100000"/>
              </a:lnSpc>
              <a:spcBef>
                <a:spcPct val="0"/>
              </a:spcBef>
              <a:buNone/>
              <a:defRPr sz="3600" b="0" cap="none" spc="-50" baseline="0">
                <a:ln w="3175">
                  <a:noFill/>
                </a:ln>
                <a:effectLst/>
                <a:latin typeface="+mj-lt"/>
                <a:cs typeface="Segoe UI" pitchFamily="34" charset="0"/>
              </a:defRPr>
            </a:lvl1pPr>
            <a:lvl2pPr marL="0" lvl="1" defTabSz="630263" fontAlgn="base">
              <a:spcBef>
                <a:spcPts val="2400"/>
              </a:spcBef>
              <a:buSzPct val="90000"/>
              <a:tabLst>
                <a:tab pos="1371655" algn="l"/>
              </a:tabLst>
              <a:defRPr sz="4000" b="1">
                <a:ln w="3175">
                  <a:noFill/>
                </a:ln>
                <a:gradFill>
                  <a:gsLst>
                    <a:gs pos="92661">
                      <a:schemeClr val="tx1"/>
                    </a:gs>
                    <a:gs pos="80000">
                      <a:schemeClr val="tx1"/>
                    </a:gs>
                  </a:gsLst>
                  <a:path path="circle">
                    <a:fillToRect l="100000" t="100000"/>
                  </a:path>
                </a:gradFill>
                <a:latin typeface="Segoe UI Semibold" panose="020B0502040204020203" pitchFamily="34" charset="0"/>
              </a:defRPr>
            </a:lvl2pPr>
          </a:lstStyle>
          <a:p>
            <a:pPr marL="0" marR="0" lvl="1" indent="0" algn="ctr" defTabSz="2901050" rtl="0" eaLnBrk="1" fontAlgn="base" latinLnBrk="0" hangingPunct="1">
              <a:lnSpc>
                <a:spcPct val="100000"/>
              </a:lnSpc>
              <a:spcBef>
                <a:spcPct val="0"/>
              </a:spcBef>
              <a:spcAft>
                <a:spcPts val="0"/>
              </a:spcAft>
              <a:buClrTx/>
              <a:buSzPct val="90000"/>
              <a:buFontTx/>
              <a:buNone/>
              <a:tabLst>
                <a:tab pos="1371655" algn="l"/>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Round-the-clock availability</a:t>
            </a:r>
          </a:p>
        </p:txBody>
      </p:sp>
      <p:cxnSp>
        <p:nvCxnSpPr>
          <p:cNvPr id="15" name="!!Line1">
            <a:extLst>
              <a:ext uri="{FF2B5EF4-FFF2-40B4-BE49-F238E27FC236}">
                <a16:creationId xmlns:a16="http://schemas.microsoft.com/office/drawing/2014/main" id="{5EF0F92B-7C9C-12CF-3B82-7F26A12D967C}"/>
              </a:ext>
            </a:extLst>
          </p:cNvPr>
          <p:cNvCxnSpPr>
            <a:cxnSpLocks/>
          </p:cNvCxnSpPr>
          <p:nvPr/>
        </p:nvCxnSpPr>
        <p:spPr>
          <a:xfrm flipH="1">
            <a:off x="8351412" y="3862618"/>
            <a:ext cx="1145442" cy="0"/>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 name="!!Line1">
            <a:extLst>
              <a:ext uri="{FF2B5EF4-FFF2-40B4-BE49-F238E27FC236}">
                <a16:creationId xmlns:a16="http://schemas.microsoft.com/office/drawing/2014/main" id="{FA339ED1-26A9-FECE-2BC6-008AD5B59931}"/>
              </a:ext>
            </a:extLst>
          </p:cNvPr>
          <p:cNvCxnSpPr>
            <a:cxnSpLocks/>
          </p:cNvCxnSpPr>
          <p:nvPr/>
        </p:nvCxnSpPr>
        <p:spPr>
          <a:xfrm flipH="1">
            <a:off x="8351412" y="4596396"/>
            <a:ext cx="1145442" cy="0"/>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CB8454B5-42A5-EA91-C0B7-B4943C471A11}"/>
              </a:ext>
            </a:extLst>
          </p:cNvPr>
          <p:cNvSpPr txBox="1"/>
          <p:nvPr/>
        </p:nvSpPr>
        <p:spPr>
          <a:xfrm>
            <a:off x="4325483" y="6463206"/>
            <a:ext cx="3541034" cy="10772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The 2025 Annual Work Trend Index: The Frontier Firm is born - The Official Microsoft Blog</a:t>
            </a:r>
          </a:p>
        </p:txBody>
      </p:sp>
      <p:sp>
        <p:nvSpPr>
          <p:cNvPr id="4" name="Rectangle 3">
            <a:extLst>
              <a:ext uri="{FF2B5EF4-FFF2-40B4-BE49-F238E27FC236}">
                <a16:creationId xmlns:a16="http://schemas.microsoft.com/office/drawing/2014/main" id="{04E5F22E-A2CC-A82D-5596-3D929E640A6E}"/>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Katy</a:t>
            </a:r>
          </a:p>
        </p:txBody>
      </p:sp>
    </p:spTree>
    <p:extLst>
      <p:ext uri="{BB962C8B-B14F-4D97-AF65-F5344CB8AC3E}">
        <p14:creationId xmlns:p14="http://schemas.microsoft.com/office/powerpoint/2010/main" val="798899768"/>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CCB3F7D-6930-D7B7-ED4F-9D54A1E5061E}"/>
              </a:ext>
              <a:ext uri="{C183D7F6-B498-43B3-948B-1728B52AA6E4}">
                <adec:decorative xmlns:adec="http://schemas.microsoft.com/office/drawing/2017/decorative" val="1"/>
              </a:ext>
            </a:extLst>
          </p:cNvPr>
          <p:cNvSpPr>
            <a:spLocks/>
          </p:cNvSpPr>
          <p:nvPr/>
        </p:nvSpPr>
        <p:spPr>
          <a:xfrm>
            <a:off x="1142094" y="1736320"/>
            <a:ext cx="4815113" cy="4237264"/>
          </a:xfrm>
          <a:prstGeom prst="roundRect">
            <a:avLst>
              <a:gd name="adj" fmla="val 6303"/>
            </a:avLst>
          </a:prstGeom>
          <a:solidFill>
            <a:schemeClr val="bg1"/>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 name="Rectangle: Rounded Corners 2">
            <a:extLst>
              <a:ext uri="{FF2B5EF4-FFF2-40B4-BE49-F238E27FC236}">
                <a16:creationId xmlns:a16="http://schemas.microsoft.com/office/drawing/2014/main" id="{139A74D4-4DEC-EAC5-CE3C-1D2946A8738E}"/>
              </a:ext>
              <a:ext uri="{C183D7F6-B498-43B3-948B-1728B52AA6E4}">
                <adec:decorative xmlns:adec="http://schemas.microsoft.com/office/drawing/2017/decorative" val="1"/>
              </a:ext>
            </a:extLst>
          </p:cNvPr>
          <p:cNvSpPr>
            <a:spLocks/>
          </p:cNvSpPr>
          <p:nvPr/>
        </p:nvSpPr>
        <p:spPr>
          <a:xfrm>
            <a:off x="1342259" y="1945326"/>
            <a:ext cx="4414782" cy="3819252"/>
          </a:xfrm>
          <a:prstGeom prst="roundRect">
            <a:avLst>
              <a:gd name="adj" fmla="val 4611"/>
            </a:avLst>
          </a:prstGeom>
          <a:solidFill>
            <a:schemeClr val="bg1"/>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742" rtl="0" eaLnBrk="1" fontAlgn="base" latinLnBrk="0" hangingPunct="1">
              <a:lnSpc>
                <a:spcPct val="100000"/>
              </a:lnSpc>
              <a:spcBef>
                <a:spcPts val="0"/>
              </a:spcBef>
              <a:spcAft>
                <a:spcPts val="300"/>
              </a:spcAft>
              <a:buClrTx/>
              <a:buSzPct val="90000"/>
              <a:buFontTx/>
              <a:buNone/>
              <a:tabLst>
                <a:tab pos="183703" algn="l"/>
              </a:tabLst>
              <a:defRPr/>
            </a:pPr>
            <a:endParaRPr kumimoji="0" lang="en-US" sz="2000" b="0" i="0" u="none" strike="noStrike" kern="0" cap="none" spc="0" normalizeH="0" baseline="0" noProof="0">
              <a:ln>
                <a:noFill/>
              </a:ln>
              <a:solidFill>
                <a:srgbClr val="000000"/>
              </a:solidFill>
              <a:effectLst/>
              <a:uLnTx/>
              <a:uFillTx/>
              <a:latin typeface="Segoe UI"/>
              <a:ea typeface="+mn-ea"/>
              <a:cs typeface="+mn-cs"/>
            </a:endParaRPr>
          </a:p>
        </p:txBody>
      </p:sp>
      <p:sp>
        <p:nvSpPr>
          <p:cNvPr id="4" name="Rectangle: Rounded Corners 3">
            <a:extLst>
              <a:ext uri="{FF2B5EF4-FFF2-40B4-BE49-F238E27FC236}">
                <a16:creationId xmlns:a16="http://schemas.microsoft.com/office/drawing/2014/main" id="{56468246-DE05-98DF-288C-4E60D0218C69}"/>
              </a:ext>
              <a:ext uri="{C183D7F6-B498-43B3-948B-1728B52AA6E4}">
                <adec:decorative xmlns:adec="http://schemas.microsoft.com/office/drawing/2017/decorative" val="1"/>
              </a:ext>
            </a:extLst>
          </p:cNvPr>
          <p:cNvSpPr>
            <a:spLocks/>
          </p:cNvSpPr>
          <p:nvPr/>
        </p:nvSpPr>
        <p:spPr>
          <a:xfrm>
            <a:off x="6234794" y="1736320"/>
            <a:ext cx="4815113" cy="4237264"/>
          </a:xfrm>
          <a:prstGeom prst="roundRect">
            <a:avLst>
              <a:gd name="adj" fmla="val 6303"/>
            </a:avLst>
          </a:prstGeom>
          <a:solidFill>
            <a:schemeClr val="bg1"/>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 name="Rectangle: Rounded Corners 4">
            <a:extLst>
              <a:ext uri="{FF2B5EF4-FFF2-40B4-BE49-F238E27FC236}">
                <a16:creationId xmlns:a16="http://schemas.microsoft.com/office/drawing/2014/main" id="{2C69C0CC-F4FE-15BB-171F-7D6F149874D2}"/>
              </a:ext>
              <a:ext uri="{C183D7F6-B498-43B3-948B-1728B52AA6E4}">
                <adec:decorative xmlns:adec="http://schemas.microsoft.com/office/drawing/2017/decorative" val="1"/>
              </a:ext>
            </a:extLst>
          </p:cNvPr>
          <p:cNvSpPr>
            <a:spLocks/>
          </p:cNvSpPr>
          <p:nvPr/>
        </p:nvSpPr>
        <p:spPr>
          <a:xfrm>
            <a:off x="6434959" y="1945326"/>
            <a:ext cx="4414782" cy="3819252"/>
          </a:xfrm>
          <a:prstGeom prst="roundRect">
            <a:avLst>
              <a:gd name="adj" fmla="val 4611"/>
            </a:avLst>
          </a:prstGeom>
          <a:solidFill>
            <a:schemeClr val="bg1"/>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742" rtl="0" eaLnBrk="1" fontAlgn="base" latinLnBrk="0" hangingPunct="1">
              <a:lnSpc>
                <a:spcPct val="100000"/>
              </a:lnSpc>
              <a:spcBef>
                <a:spcPts val="0"/>
              </a:spcBef>
              <a:spcAft>
                <a:spcPts val="300"/>
              </a:spcAft>
              <a:buClrTx/>
              <a:buSzPct val="90000"/>
              <a:buFontTx/>
              <a:buNone/>
              <a:tabLst>
                <a:tab pos="183703" algn="l"/>
              </a:tabLst>
              <a:defRPr/>
            </a:pPr>
            <a:endParaRPr kumimoji="0" lang="en-US" sz="2000" b="0" i="0" u="none" strike="noStrike" kern="0" cap="none" spc="0" normalizeH="0" baseline="0" noProof="0">
              <a:ln>
                <a:noFill/>
              </a:ln>
              <a:solidFill>
                <a:srgbClr val="000000"/>
              </a:solidFill>
              <a:effectLst/>
              <a:uLnTx/>
              <a:uFillTx/>
              <a:latin typeface="Segoe UI"/>
              <a:ea typeface="+mn-ea"/>
              <a:cs typeface="+mn-cs"/>
            </a:endParaRPr>
          </a:p>
        </p:txBody>
      </p:sp>
      <p:sp>
        <p:nvSpPr>
          <p:cNvPr id="6" name="Oval 5">
            <a:extLst>
              <a:ext uri="{FF2B5EF4-FFF2-40B4-BE49-F238E27FC236}">
                <a16:creationId xmlns:a16="http://schemas.microsoft.com/office/drawing/2014/main" id="{72A768F4-B553-D41B-B296-10AB0C888C0E}"/>
              </a:ext>
              <a:ext uri="{C183D7F6-B498-43B3-948B-1728B52AA6E4}">
                <adec:decorative xmlns:adec="http://schemas.microsoft.com/office/drawing/2017/decorative" val="1"/>
              </a:ext>
            </a:extLst>
          </p:cNvPr>
          <p:cNvSpPr/>
          <p:nvPr/>
        </p:nvSpPr>
        <p:spPr bwMode="auto">
          <a:xfrm>
            <a:off x="3192494" y="2252872"/>
            <a:ext cx="714312" cy="714310"/>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7" name="Graphic 147">
            <a:extLst>
              <a:ext uri="{FF2B5EF4-FFF2-40B4-BE49-F238E27FC236}">
                <a16:creationId xmlns:a16="http://schemas.microsoft.com/office/drawing/2014/main" id="{24DFA24A-34BD-B788-8E84-BFC0AA9761FC}"/>
              </a:ext>
              <a:ext uri="{C183D7F6-B498-43B3-948B-1728B52AA6E4}">
                <adec:decorative xmlns:adec="http://schemas.microsoft.com/office/drawing/2017/decorative" val="1"/>
              </a:ext>
            </a:extLst>
          </p:cNvPr>
          <p:cNvSpPr>
            <a:spLocks/>
          </p:cNvSpPr>
          <p:nvPr/>
        </p:nvSpPr>
        <p:spPr>
          <a:xfrm>
            <a:off x="3405325" y="2429610"/>
            <a:ext cx="288650" cy="360834"/>
          </a:xfrm>
          <a:custGeom>
            <a:avLst/>
            <a:gdLst>
              <a:gd name="connsiteX0" fmla="*/ 130969 w 152400"/>
              <a:gd name="connsiteY0" fmla="*/ 114300 h 190500"/>
              <a:gd name="connsiteX1" fmla="*/ 152400 w 152400"/>
              <a:gd name="connsiteY1" fmla="*/ 135731 h 190500"/>
              <a:gd name="connsiteX2" fmla="*/ 152400 w 152400"/>
              <a:gd name="connsiteY2" fmla="*/ 144351 h 190500"/>
              <a:gd name="connsiteX3" fmla="*/ 139951 w 152400"/>
              <a:gd name="connsiteY3" fmla="*/ 171460 h 190500"/>
              <a:gd name="connsiteX4" fmla="*/ 76171 w 152400"/>
              <a:gd name="connsiteY4" fmla="*/ 190500 h 190500"/>
              <a:gd name="connsiteX5" fmla="*/ 12440 w 152400"/>
              <a:gd name="connsiteY5" fmla="*/ 171450 h 190500"/>
              <a:gd name="connsiteX6" fmla="*/ 0 w 152400"/>
              <a:gd name="connsiteY6" fmla="*/ 144370 h 190500"/>
              <a:gd name="connsiteX7" fmla="*/ 0 w 152400"/>
              <a:gd name="connsiteY7" fmla="*/ 135722 h 190500"/>
              <a:gd name="connsiteX8" fmla="*/ 21431 w 152400"/>
              <a:gd name="connsiteY8" fmla="*/ 114300 h 190500"/>
              <a:gd name="connsiteX9" fmla="*/ 130969 w 152400"/>
              <a:gd name="connsiteY9" fmla="*/ 114300 h 190500"/>
              <a:gd name="connsiteX10" fmla="*/ 75200 w 152400"/>
              <a:gd name="connsiteY10" fmla="*/ 76 h 190500"/>
              <a:gd name="connsiteX11" fmla="*/ 76171 w 152400"/>
              <a:gd name="connsiteY11" fmla="*/ 0 h 190500"/>
              <a:gd name="connsiteX12" fmla="*/ 83249 w 152400"/>
              <a:gd name="connsiteY12" fmla="*/ 6172 h 190500"/>
              <a:gd name="connsiteX13" fmla="*/ 83315 w 152400"/>
              <a:gd name="connsiteY13" fmla="*/ 7144 h 190500"/>
              <a:gd name="connsiteX14" fmla="*/ 83315 w 152400"/>
              <a:gd name="connsiteY14" fmla="*/ 14288 h 190500"/>
              <a:gd name="connsiteX15" fmla="*/ 116653 w 152400"/>
              <a:gd name="connsiteY15" fmla="*/ 14288 h 190500"/>
              <a:gd name="connsiteX16" fmla="*/ 138084 w 152400"/>
              <a:gd name="connsiteY16" fmla="*/ 35719 h 190500"/>
              <a:gd name="connsiteX17" fmla="*/ 138084 w 152400"/>
              <a:gd name="connsiteY17" fmla="*/ 78629 h 190500"/>
              <a:gd name="connsiteX18" fmla="*/ 116653 w 152400"/>
              <a:gd name="connsiteY18" fmla="*/ 100060 h 190500"/>
              <a:gd name="connsiteX19" fmla="*/ 35690 w 152400"/>
              <a:gd name="connsiteY19" fmla="*/ 100060 h 190500"/>
              <a:gd name="connsiteX20" fmla="*/ 14259 w 152400"/>
              <a:gd name="connsiteY20" fmla="*/ 78629 h 190500"/>
              <a:gd name="connsiteX21" fmla="*/ 14259 w 152400"/>
              <a:gd name="connsiteY21" fmla="*/ 35719 h 190500"/>
              <a:gd name="connsiteX22" fmla="*/ 35690 w 152400"/>
              <a:gd name="connsiteY22" fmla="*/ 14288 h 190500"/>
              <a:gd name="connsiteX23" fmla="*/ 69028 w 152400"/>
              <a:gd name="connsiteY23" fmla="*/ 14288 h 190500"/>
              <a:gd name="connsiteX24" fmla="*/ 69028 w 152400"/>
              <a:gd name="connsiteY24" fmla="*/ 7153 h 190500"/>
              <a:gd name="connsiteX25" fmla="*/ 75200 w 152400"/>
              <a:gd name="connsiteY25" fmla="*/ 76 h 190500"/>
              <a:gd name="connsiteX26" fmla="*/ 76171 w 152400"/>
              <a:gd name="connsiteY26" fmla="*/ 0 h 190500"/>
              <a:gd name="connsiteX27" fmla="*/ 75200 w 152400"/>
              <a:gd name="connsiteY27" fmla="*/ 67 h 190500"/>
              <a:gd name="connsiteX28" fmla="*/ 54740 w 152400"/>
              <a:gd name="connsiteY28" fmla="*/ 42863 h 190500"/>
              <a:gd name="connsiteX29" fmla="*/ 42834 w 152400"/>
              <a:gd name="connsiteY29" fmla="*/ 54769 h 190500"/>
              <a:gd name="connsiteX30" fmla="*/ 54740 w 152400"/>
              <a:gd name="connsiteY30" fmla="*/ 66675 h 190500"/>
              <a:gd name="connsiteX31" fmla="*/ 66646 w 152400"/>
              <a:gd name="connsiteY31" fmla="*/ 54769 h 190500"/>
              <a:gd name="connsiteX32" fmla="*/ 54740 w 152400"/>
              <a:gd name="connsiteY32" fmla="*/ 42863 h 190500"/>
              <a:gd name="connsiteX33" fmla="*/ 97536 w 152400"/>
              <a:gd name="connsiteY33" fmla="*/ 42863 h 190500"/>
              <a:gd name="connsiteX34" fmla="*/ 85297 w 152400"/>
              <a:gd name="connsiteY34" fmla="*/ 54427 h 190500"/>
              <a:gd name="connsiteX35" fmla="*/ 96863 w 152400"/>
              <a:gd name="connsiteY35" fmla="*/ 66665 h 190500"/>
              <a:gd name="connsiteX36" fmla="*/ 97536 w 152400"/>
              <a:gd name="connsiteY36" fmla="*/ 66665 h 190500"/>
              <a:gd name="connsiteX37" fmla="*/ 109100 w 152400"/>
              <a:gd name="connsiteY37" fmla="*/ 54427 h 190500"/>
              <a:gd name="connsiteX38" fmla="*/ 97536 w 152400"/>
              <a:gd name="connsiteY38" fmla="*/ 42863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2400" h="190500">
                <a:moveTo>
                  <a:pt x="130969" y="114300"/>
                </a:moveTo>
                <a:cubicBezTo>
                  <a:pt x="142805" y="114300"/>
                  <a:pt x="152400" y="123895"/>
                  <a:pt x="152400" y="135731"/>
                </a:cubicBezTo>
                <a:lnTo>
                  <a:pt x="152400" y="144351"/>
                </a:lnTo>
                <a:cubicBezTo>
                  <a:pt x="152403" y="154771"/>
                  <a:pt x="147856" y="164672"/>
                  <a:pt x="139951" y="171460"/>
                </a:cubicBezTo>
                <a:cubicBezTo>
                  <a:pt x="125035" y="184261"/>
                  <a:pt x="103699" y="190500"/>
                  <a:pt x="76171" y="190500"/>
                </a:cubicBezTo>
                <a:cubicBezTo>
                  <a:pt x="48644" y="190500"/>
                  <a:pt x="27327" y="184252"/>
                  <a:pt x="12440" y="171450"/>
                </a:cubicBezTo>
                <a:cubicBezTo>
                  <a:pt x="4546" y="164667"/>
                  <a:pt x="3" y="154778"/>
                  <a:pt x="0" y="144370"/>
                </a:cubicBezTo>
                <a:lnTo>
                  <a:pt x="0" y="135722"/>
                </a:lnTo>
                <a:cubicBezTo>
                  <a:pt x="5" y="123890"/>
                  <a:pt x="9599" y="114300"/>
                  <a:pt x="21431" y="114300"/>
                </a:cubicBezTo>
                <a:lnTo>
                  <a:pt x="130969" y="114300"/>
                </a:lnTo>
                <a:close/>
                <a:moveTo>
                  <a:pt x="75200" y="76"/>
                </a:moveTo>
                <a:lnTo>
                  <a:pt x="76171" y="0"/>
                </a:lnTo>
                <a:cubicBezTo>
                  <a:pt x="79741" y="0"/>
                  <a:pt x="82763" y="2636"/>
                  <a:pt x="83249" y="6172"/>
                </a:cubicBezTo>
                <a:lnTo>
                  <a:pt x="83315" y="7144"/>
                </a:lnTo>
                <a:lnTo>
                  <a:pt x="83315" y="14288"/>
                </a:lnTo>
                <a:lnTo>
                  <a:pt x="116653" y="14288"/>
                </a:lnTo>
                <a:cubicBezTo>
                  <a:pt x="128488" y="14288"/>
                  <a:pt x="138084" y="23883"/>
                  <a:pt x="138084" y="35719"/>
                </a:cubicBezTo>
                <a:lnTo>
                  <a:pt x="138084" y="78629"/>
                </a:lnTo>
                <a:cubicBezTo>
                  <a:pt x="138084" y="90465"/>
                  <a:pt x="128488" y="100060"/>
                  <a:pt x="116653" y="100060"/>
                </a:cubicBezTo>
                <a:lnTo>
                  <a:pt x="35690" y="100060"/>
                </a:lnTo>
                <a:cubicBezTo>
                  <a:pt x="23854" y="100060"/>
                  <a:pt x="14259" y="90465"/>
                  <a:pt x="14259" y="78629"/>
                </a:cubicBezTo>
                <a:lnTo>
                  <a:pt x="14259" y="35719"/>
                </a:lnTo>
                <a:cubicBezTo>
                  <a:pt x="14259" y="23883"/>
                  <a:pt x="23854" y="14288"/>
                  <a:pt x="35690" y="14288"/>
                </a:cubicBezTo>
                <a:lnTo>
                  <a:pt x="69028" y="14288"/>
                </a:lnTo>
                <a:lnTo>
                  <a:pt x="69028" y="7153"/>
                </a:lnTo>
                <a:cubicBezTo>
                  <a:pt x="69028" y="3583"/>
                  <a:pt x="71663" y="562"/>
                  <a:pt x="75200" y="76"/>
                </a:cubicBezTo>
                <a:lnTo>
                  <a:pt x="76171" y="0"/>
                </a:lnTo>
                <a:lnTo>
                  <a:pt x="75200" y="67"/>
                </a:lnTo>
                <a:close/>
                <a:moveTo>
                  <a:pt x="54740" y="42863"/>
                </a:moveTo>
                <a:cubicBezTo>
                  <a:pt x="48164" y="42863"/>
                  <a:pt x="42834" y="48193"/>
                  <a:pt x="42834" y="54769"/>
                </a:cubicBezTo>
                <a:cubicBezTo>
                  <a:pt x="42834" y="61344"/>
                  <a:pt x="48164" y="66675"/>
                  <a:pt x="54740" y="66675"/>
                </a:cubicBezTo>
                <a:cubicBezTo>
                  <a:pt x="61316" y="66675"/>
                  <a:pt x="66646" y="61344"/>
                  <a:pt x="66646" y="54769"/>
                </a:cubicBezTo>
                <a:cubicBezTo>
                  <a:pt x="66646" y="48193"/>
                  <a:pt x="61316" y="42863"/>
                  <a:pt x="54740" y="42863"/>
                </a:cubicBezTo>
                <a:close/>
                <a:moveTo>
                  <a:pt x="97536" y="42863"/>
                </a:moveTo>
                <a:cubicBezTo>
                  <a:pt x="90963" y="42677"/>
                  <a:pt x="85484" y="47854"/>
                  <a:pt x="85297" y="54427"/>
                </a:cubicBezTo>
                <a:cubicBezTo>
                  <a:pt x="85112" y="61000"/>
                  <a:pt x="90289" y="66480"/>
                  <a:pt x="96863" y="66665"/>
                </a:cubicBezTo>
                <a:cubicBezTo>
                  <a:pt x="97087" y="66672"/>
                  <a:pt x="97311" y="66672"/>
                  <a:pt x="97536" y="66665"/>
                </a:cubicBezTo>
                <a:cubicBezTo>
                  <a:pt x="104109" y="66480"/>
                  <a:pt x="109287" y="61000"/>
                  <a:pt x="109100" y="54427"/>
                </a:cubicBezTo>
                <a:cubicBezTo>
                  <a:pt x="108922" y="48116"/>
                  <a:pt x="103847" y="43041"/>
                  <a:pt x="97536" y="42863"/>
                </a:cubicBez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Segoe UI Semibold"/>
              <a:ea typeface="+mn-ea"/>
              <a:cs typeface="Segoe Sans Text"/>
            </a:endParaRPr>
          </a:p>
        </p:txBody>
      </p:sp>
      <p:sp>
        <p:nvSpPr>
          <p:cNvPr id="8" name="Oval 7">
            <a:extLst>
              <a:ext uri="{FF2B5EF4-FFF2-40B4-BE49-F238E27FC236}">
                <a16:creationId xmlns:a16="http://schemas.microsoft.com/office/drawing/2014/main" id="{D384AD2D-0F13-A52C-66CC-E3BB7DAAE9D3}"/>
              </a:ext>
              <a:ext uri="{C183D7F6-B498-43B3-948B-1728B52AA6E4}">
                <adec:decorative xmlns:adec="http://schemas.microsoft.com/office/drawing/2017/decorative" val="1"/>
              </a:ext>
            </a:extLst>
          </p:cNvPr>
          <p:cNvSpPr/>
          <p:nvPr/>
        </p:nvSpPr>
        <p:spPr bwMode="auto">
          <a:xfrm>
            <a:off x="8285194" y="2252872"/>
            <a:ext cx="714312" cy="714310"/>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9" name="Graphic 84">
            <a:extLst>
              <a:ext uri="{FF2B5EF4-FFF2-40B4-BE49-F238E27FC236}">
                <a16:creationId xmlns:a16="http://schemas.microsoft.com/office/drawing/2014/main" id="{0A20BDA5-D5B2-28D8-7FAC-D89E9D6C7286}"/>
              </a:ext>
              <a:ext uri="{C183D7F6-B498-43B3-948B-1728B52AA6E4}">
                <adec:decorative xmlns:adec="http://schemas.microsoft.com/office/drawing/2017/decorative" val="1"/>
              </a:ext>
            </a:extLst>
          </p:cNvPr>
          <p:cNvSpPr/>
          <p:nvPr/>
        </p:nvSpPr>
        <p:spPr>
          <a:xfrm>
            <a:off x="8466467" y="2434145"/>
            <a:ext cx="351766" cy="351764"/>
          </a:xfrm>
          <a:custGeom>
            <a:avLst/>
            <a:gdLst>
              <a:gd name="connsiteX0" fmla="*/ 196799 w 266649"/>
              <a:gd name="connsiteY0" fmla="*/ 126949 h 266649"/>
              <a:gd name="connsiteX1" fmla="*/ 266649 w 266649"/>
              <a:gd name="connsiteY1" fmla="*/ 196799 h 266649"/>
              <a:gd name="connsiteX2" fmla="*/ 196799 w 266649"/>
              <a:gd name="connsiteY2" fmla="*/ 266649 h 266649"/>
              <a:gd name="connsiteX3" fmla="*/ 126949 w 266649"/>
              <a:gd name="connsiteY3" fmla="*/ 196799 h 266649"/>
              <a:gd name="connsiteX4" fmla="*/ 196799 w 266649"/>
              <a:gd name="connsiteY4" fmla="*/ 126949 h 266649"/>
              <a:gd name="connsiteX5" fmla="*/ 127229 w 266649"/>
              <a:gd name="connsiteY5" fmla="*/ 152349 h 266649"/>
              <a:gd name="connsiteX6" fmla="*/ 114249 w 266649"/>
              <a:gd name="connsiteY6" fmla="*/ 196799 h 266649"/>
              <a:gd name="connsiteX7" fmla="*/ 134468 w 266649"/>
              <a:gd name="connsiteY7" fmla="*/ 250914 h 266649"/>
              <a:gd name="connsiteX8" fmla="*/ 101549 w 266649"/>
              <a:gd name="connsiteY8" fmla="*/ 253962 h 266649"/>
              <a:gd name="connsiteX9" fmla="*/ 6477 w 266649"/>
              <a:gd name="connsiteY9" fmla="*/ 212852 h 266649"/>
              <a:gd name="connsiteX10" fmla="*/ 0 w 266649"/>
              <a:gd name="connsiteY10" fmla="*/ 192596 h 266649"/>
              <a:gd name="connsiteX11" fmla="*/ 0 w 266649"/>
              <a:gd name="connsiteY11" fmla="*/ 180912 h 266649"/>
              <a:gd name="connsiteX12" fmla="*/ 28550 w 266649"/>
              <a:gd name="connsiteY12" fmla="*/ 152337 h 266649"/>
              <a:gd name="connsiteX13" fmla="*/ 28562 w 266649"/>
              <a:gd name="connsiteY13" fmla="*/ 152337 h 266649"/>
              <a:gd name="connsiteX14" fmla="*/ 127241 w 266649"/>
              <a:gd name="connsiteY14" fmla="*/ 152337 h 266649"/>
              <a:gd name="connsiteX15" fmla="*/ 163195 w 266649"/>
              <a:gd name="connsiteY15" fmla="*/ 192303 h 266649"/>
              <a:gd name="connsiteX16" fmla="*/ 154216 w 266649"/>
              <a:gd name="connsiteY16" fmla="*/ 192460 h 266649"/>
              <a:gd name="connsiteX17" fmla="*/ 154216 w 266649"/>
              <a:gd name="connsiteY17" fmla="*/ 201282 h 266649"/>
              <a:gd name="connsiteX18" fmla="*/ 179616 w 266649"/>
              <a:gd name="connsiteY18" fmla="*/ 226682 h 266649"/>
              <a:gd name="connsiteX19" fmla="*/ 188595 w 266649"/>
              <a:gd name="connsiteY19" fmla="*/ 226682 h 266649"/>
              <a:gd name="connsiteX20" fmla="*/ 239395 w 266649"/>
              <a:gd name="connsiteY20" fmla="*/ 175882 h 266649"/>
              <a:gd name="connsiteX21" fmla="*/ 239239 w 266649"/>
              <a:gd name="connsiteY21" fmla="*/ 166903 h 266649"/>
              <a:gd name="connsiteX22" fmla="*/ 230416 w 266649"/>
              <a:gd name="connsiteY22" fmla="*/ 166903 h 266649"/>
              <a:gd name="connsiteX23" fmla="*/ 184099 w 266649"/>
              <a:gd name="connsiteY23" fmla="*/ 213220 h 266649"/>
              <a:gd name="connsiteX24" fmla="*/ 163195 w 266649"/>
              <a:gd name="connsiteY24" fmla="*/ 192303 h 266649"/>
              <a:gd name="connsiteX25" fmla="*/ 101549 w 266649"/>
              <a:gd name="connsiteY25" fmla="*/ 0 h 266649"/>
              <a:gd name="connsiteX26" fmla="*/ 165049 w 266649"/>
              <a:gd name="connsiteY26" fmla="*/ 63500 h 266649"/>
              <a:gd name="connsiteX27" fmla="*/ 101549 w 266649"/>
              <a:gd name="connsiteY27" fmla="*/ 127000 h 266649"/>
              <a:gd name="connsiteX28" fmla="*/ 38049 w 266649"/>
              <a:gd name="connsiteY28" fmla="*/ 63500 h 266649"/>
              <a:gd name="connsiteX29" fmla="*/ 101549 w 266649"/>
              <a:gd name="connsiteY29" fmla="*/ 0 h 266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66649" h="266649">
                <a:moveTo>
                  <a:pt x="196799" y="126949"/>
                </a:moveTo>
                <a:cubicBezTo>
                  <a:pt x="235377" y="126949"/>
                  <a:pt x="266649" y="158222"/>
                  <a:pt x="266649" y="196799"/>
                </a:cubicBezTo>
                <a:cubicBezTo>
                  <a:pt x="266649" y="235377"/>
                  <a:pt x="235377" y="266649"/>
                  <a:pt x="196799" y="266649"/>
                </a:cubicBezTo>
                <a:cubicBezTo>
                  <a:pt x="158222" y="266649"/>
                  <a:pt x="126949" y="235377"/>
                  <a:pt x="126949" y="196799"/>
                </a:cubicBezTo>
                <a:cubicBezTo>
                  <a:pt x="126949" y="158222"/>
                  <a:pt x="158222" y="126949"/>
                  <a:pt x="196799" y="126949"/>
                </a:cubicBezTo>
                <a:close/>
                <a:moveTo>
                  <a:pt x="127229" y="152349"/>
                </a:moveTo>
                <a:cubicBezTo>
                  <a:pt x="118730" y="165616"/>
                  <a:pt x="114225" y="181045"/>
                  <a:pt x="114249" y="196799"/>
                </a:cubicBezTo>
                <a:cubicBezTo>
                  <a:pt x="114249" y="217500"/>
                  <a:pt x="121869" y="236423"/>
                  <a:pt x="134468" y="250914"/>
                </a:cubicBezTo>
                <a:cubicBezTo>
                  <a:pt x="124358" y="252946"/>
                  <a:pt x="113386" y="253962"/>
                  <a:pt x="101549" y="253962"/>
                </a:cubicBezTo>
                <a:cubicBezTo>
                  <a:pt x="58115" y="253962"/>
                  <a:pt x="26060" y="240348"/>
                  <a:pt x="6477" y="212852"/>
                </a:cubicBezTo>
                <a:cubicBezTo>
                  <a:pt x="2265" y="206938"/>
                  <a:pt x="1" y="199857"/>
                  <a:pt x="0" y="192596"/>
                </a:cubicBezTo>
                <a:lnTo>
                  <a:pt x="0" y="180912"/>
                </a:lnTo>
                <a:cubicBezTo>
                  <a:pt x="-7" y="165137"/>
                  <a:pt x="12775" y="152344"/>
                  <a:pt x="28550" y="152337"/>
                </a:cubicBezTo>
                <a:cubicBezTo>
                  <a:pt x="28554" y="152337"/>
                  <a:pt x="28558" y="152337"/>
                  <a:pt x="28562" y="152337"/>
                </a:cubicBezTo>
                <a:lnTo>
                  <a:pt x="127241" y="152337"/>
                </a:lnTo>
                <a:close/>
                <a:moveTo>
                  <a:pt x="163195" y="192303"/>
                </a:moveTo>
                <a:cubicBezTo>
                  <a:pt x="160673" y="189868"/>
                  <a:pt x="156652" y="189937"/>
                  <a:pt x="154216" y="192460"/>
                </a:cubicBezTo>
                <a:cubicBezTo>
                  <a:pt x="151840" y="194921"/>
                  <a:pt x="151840" y="198821"/>
                  <a:pt x="154216" y="201282"/>
                </a:cubicBezTo>
                <a:lnTo>
                  <a:pt x="179616" y="226682"/>
                </a:lnTo>
                <a:cubicBezTo>
                  <a:pt x="182095" y="229161"/>
                  <a:pt x="186115" y="229161"/>
                  <a:pt x="188595" y="226682"/>
                </a:cubicBezTo>
                <a:lnTo>
                  <a:pt x="239395" y="175882"/>
                </a:lnTo>
                <a:cubicBezTo>
                  <a:pt x="241831" y="173360"/>
                  <a:pt x="241761" y="169339"/>
                  <a:pt x="239239" y="166903"/>
                </a:cubicBezTo>
                <a:cubicBezTo>
                  <a:pt x="236778" y="164527"/>
                  <a:pt x="232877" y="164527"/>
                  <a:pt x="230416" y="166903"/>
                </a:cubicBezTo>
                <a:lnTo>
                  <a:pt x="184099" y="213220"/>
                </a:lnTo>
                <a:lnTo>
                  <a:pt x="163195" y="192303"/>
                </a:lnTo>
                <a:close/>
                <a:moveTo>
                  <a:pt x="101549" y="0"/>
                </a:moveTo>
                <a:cubicBezTo>
                  <a:pt x="136619" y="0"/>
                  <a:pt x="165049" y="28430"/>
                  <a:pt x="165049" y="63500"/>
                </a:cubicBezTo>
                <a:cubicBezTo>
                  <a:pt x="165049" y="98570"/>
                  <a:pt x="136619" y="127000"/>
                  <a:pt x="101549" y="127000"/>
                </a:cubicBezTo>
                <a:cubicBezTo>
                  <a:pt x="66479" y="127000"/>
                  <a:pt x="38049" y="98570"/>
                  <a:pt x="38049" y="63500"/>
                </a:cubicBezTo>
                <a:cubicBezTo>
                  <a:pt x="38049" y="28430"/>
                  <a:pt x="66479" y="0"/>
                  <a:pt x="101549" y="0"/>
                </a:cubicBez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Segoe UI Semibold"/>
              <a:ea typeface="+mn-ea"/>
              <a:cs typeface="Segoe Sans Text"/>
            </a:endParaRPr>
          </a:p>
        </p:txBody>
      </p:sp>
      <p:sp>
        <p:nvSpPr>
          <p:cNvPr id="10" name="Title 11">
            <a:extLst>
              <a:ext uri="{FF2B5EF4-FFF2-40B4-BE49-F238E27FC236}">
                <a16:creationId xmlns:a16="http://schemas.microsoft.com/office/drawing/2014/main" id="{6430F804-C361-BBBA-6D6F-93214AA69E88}"/>
              </a:ext>
            </a:extLst>
          </p:cNvPr>
          <p:cNvSpPr txBox="1">
            <a:spLocks/>
          </p:cNvSpPr>
          <p:nvPr/>
        </p:nvSpPr>
        <p:spPr>
          <a:xfrm>
            <a:off x="588963" y="711200"/>
            <a:ext cx="11017250" cy="677108"/>
          </a:xfrm>
          <a:prstGeom prst="rect">
            <a:avLst/>
          </a:prstGeom>
        </p:spPr>
        <p:txBody>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algn="ctr">
              <a:spcBef>
                <a:spcPts val="0"/>
              </a:spcBef>
              <a:spcAft>
                <a:spcPts val="300"/>
              </a:spcAft>
              <a:buSzPct val="90000"/>
              <a:defRPr/>
            </a:pPr>
            <a:r>
              <a:rPr lang="en-CA" sz="4400" spc="0">
                <a:ln>
                  <a:noFill/>
                </a:ln>
                <a:solidFill>
                  <a:sysClr val="windowText" lastClr="000000"/>
                </a:solidFill>
                <a:cs typeface="Segoe Sans Display"/>
              </a:rPr>
              <a:t>By 2027 at least…</a:t>
            </a:r>
          </a:p>
        </p:txBody>
      </p:sp>
      <p:sp>
        <p:nvSpPr>
          <p:cNvPr id="11" name="TextBox 10">
            <a:extLst>
              <a:ext uri="{FF2B5EF4-FFF2-40B4-BE49-F238E27FC236}">
                <a16:creationId xmlns:a16="http://schemas.microsoft.com/office/drawing/2014/main" id="{895F072E-C82C-0D6D-2B3D-6E7C08164F90}"/>
              </a:ext>
            </a:extLst>
          </p:cNvPr>
          <p:cNvSpPr txBox="1"/>
          <p:nvPr/>
        </p:nvSpPr>
        <p:spPr>
          <a:xfrm>
            <a:off x="1643380" y="3071685"/>
            <a:ext cx="3812540" cy="1954381"/>
          </a:xfrm>
          <a:prstGeom prst="rect">
            <a:avLst/>
          </a:prstGeom>
          <a:noFill/>
        </p:spPr>
        <p:txBody>
          <a:bodyPr wrap="square" lIns="0" tIns="0" rIns="0" bIns="0" rtlCol="0">
            <a:spAutoFit/>
          </a:bodyPr>
          <a:lstStyle/>
          <a:p>
            <a:pPr marL="0" marR="0" lvl="0" indent="0" algn="ctr" defTabSz="932449" rtl="0" eaLnBrk="1" fontAlgn="auto" latinLnBrk="0" hangingPunct="1">
              <a:lnSpc>
                <a:spcPct val="100000"/>
              </a:lnSpc>
              <a:spcBef>
                <a:spcPts val="0"/>
              </a:spcBef>
              <a:spcAft>
                <a:spcPts val="600"/>
              </a:spcAft>
              <a:buClrTx/>
              <a:buSzTx/>
              <a:buFontTx/>
              <a:buNone/>
              <a:tabLst/>
              <a:defRPr/>
            </a:pPr>
            <a:r>
              <a:rPr kumimoji="0" lang="en-US" sz="6600" b="0" i="0" u="none" strike="noStrike" kern="1200" cap="none" spc="0" normalizeH="0" baseline="0" noProof="0">
                <a:ln w="3175">
                  <a:noFill/>
                </a:ln>
                <a:solidFill>
                  <a:srgbClr val="0078D4"/>
                </a:solidFill>
                <a:effectLst/>
                <a:uLnTx/>
                <a:uFillTx/>
                <a:latin typeface="Segoe UI Semibold"/>
                <a:ea typeface="+mn-ea"/>
                <a:cs typeface="Segoe UI" pitchFamily="34" charset="0"/>
              </a:rPr>
              <a:t>95</a:t>
            </a:r>
            <a:r>
              <a:rPr kumimoji="0" lang="en-US" sz="4400" b="0" i="0" u="none" strike="noStrike" kern="1200" cap="none" spc="0" normalizeH="0" baseline="0" noProof="0">
                <a:ln w="3175">
                  <a:noFill/>
                </a:ln>
                <a:solidFill>
                  <a:srgbClr val="0078D4"/>
                </a:solidFill>
                <a:effectLst/>
                <a:uLnTx/>
                <a:uFillTx/>
                <a:latin typeface="Segoe UI Semibold"/>
                <a:ea typeface="+mn-ea"/>
                <a:cs typeface="Segoe UI" pitchFamily="34" charset="0"/>
              </a:rPr>
              <a:t>%</a:t>
            </a:r>
          </a:p>
          <a:p>
            <a:pPr marL="0" marR="0" lvl="0" indent="0" algn="ctr" defTabSz="932449" rtl="0" eaLnBrk="1" fontAlgn="auto" latinLnBrk="0" hangingPunct="1">
              <a:lnSpc>
                <a:spcPct val="100000"/>
              </a:lnSpc>
              <a:spcBef>
                <a:spcPts val="0"/>
              </a:spcBef>
              <a:spcAft>
                <a:spcPts val="600"/>
              </a:spcAft>
              <a:buClrTx/>
              <a:buSzTx/>
              <a:buFontTx/>
              <a:buNone/>
              <a:tabLst/>
              <a:defRPr/>
            </a:pPr>
            <a:r>
              <a:rPr kumimoji="0" lang="en-US" sz="2800" b="0" i="0" u="none" strike="noStrike" kern="1200" cap="none" spc="0" normalizeH="0" baseline="0" noProof="0">
                <a:ln w="3175">
                  <a:noFill/>
                </a:ln>
                <a:solidFill>
                  <a:srgbClr val="000000"/>
                </a:solidFill>
                <a:effectLst/>
                <a:uLnTx/>
                <a:uFillTx/>
                <a:latin typeface="Segoe UI"/>
                <a:ea typeface="+mn-ea"/>
                <a:cs typeface="Segoe UI" pitchFamily="34" charset="0"/>
              </a:rPr>
              <a:t>of seller workflows</a:t>
            </a:r>
            <a:br>
              <a:rPr kumimoji="0" lang="en-US" sz="2800" b="0" i="0" u="none" strike="noStrike" kern="1200" cap="none" spc="0" normalizeH="0" baseline="0" noProof="0">
                <a:ln w="3175">
                  <a:noFill/>
                </a:ln>
                <a:solidFill>
                  <a:srgbClr val="000000"/>
                </a:solidFill>
                <a:effectLst/>
                <a:uLnTx/>
                <a:uFillTx/>
                <a:latin typeface="Segoe UI"/>
                <a:ea typeface="+mn-ea"/>
                <a:cs typeface="Segoe UI" pitchFamily="34" charset="0"/>
              </a:rPr>
            </a:br>
            <a:r>
              <a:rPr kumimoji="0" lang="en-US" sz="2800" b="0" i="0" u="none" strike="noStrike" kern="1200" cap="none" spc="0" normalizeH="0" baseline="0" noProof="0">
                <a:ln w="3175">
                  <a:noFill/>
                </a:ln>
                <a:solidFill>
                  <a:srgbClr val="000000"/>
                </a:solidFill>
                <a:effectLst/>
                <a:uLnTx/>
                <a:uFillTx/>
                <a:latin typeface="Segoe UI"/>
                <a:ea typeface="+mn-ea"/>
                <a:cs typeface="Segoe UI" pitchFamily="34" charset="0"/>
              </a:rPr>
              <a:t>will begin with AI</a:t>
            </a:r>
          </a:p>
        </p:txBody>
      </p:sp>
      <p:sp>
        <p:nvSpPr>
          <p:cNvPr id="12" name="Title 1">
            <a:extLst>
              <a:ext uri="{FF2B5EF4-FFF2-40B4-BE49-F238E27FC236}">
                <a16:creationId xmlns:a16="http://schemas.microsoft.com/office/drawing/2014/main" id="{D368B3FB-58B9-75C1-F7C4-A0C5F87CF940}"/>
              </a:ext>
            </a:extLst>
          </p:cNvPr>
          <p:cNvSpPr txBox="1">
            <a:spLocks/>
          </p:cNvSpPr>
          <p:nvPr/>
        </p:nvSpPr>
        <p:spPr>
          <a:xfrm>
            <a:off x="1242586" y="6321596"/>
            <a:ext cx="4614128" cy="138499"/>
          </a:xfrm>
          <a:prstGeom prst="rect">
            <a:avLst/>
          </a:prstGeom>
          <a:noFill/>
          <a:ln>
            <a:noFill/>
          </a:ln>
        </p:spPr>
        <p:txBody>
          <a:bodyPr wrap="square" lIns="0" tIns="0" rIns="0" bIns="0" anchor="b">
            <a:spAutoFit/>
          </a:bodyPr>
          <a:lstStyle>
            <a:defPPr>
              <a:defRPr lang="en-US"/>
            </a:defPPr>
            <a:lvl1pPr marR="0" lvl="0" indent="0" fontAlgn="auto">
              <a:lnSpc>
                <a:spcPct val="100000"/>
              </a:lnSpc>
              <a:spcBef>
                <a:spcPts val="0"/>
              </a:spcBef>
              <a:spcAft>
                <a:spcPts val="0"/>
              </a:spcAft>
              <a:buClrTx/>
              <a:buSzTx/>
              <a:buFontTx/>
              <a:buNone/>
              <a:tabLst/>
              <a:defRPr kumimoji="0" sz="800" b="0" u="none" strike="noStrike" cap="none" spc="0" normalizeH="0" baseline="0">
                <a:ln>
                  <a:noFill/>
                </a:ln>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UI"/>
                <a:ea typeface="+mn-ea"/>
                <a:cs typeface="+mn-cs"/>
              </a:rPr>
              <a:t>Source: 2025 Strategic Roadmap for an AI-First Sales Organization Gartner 2025</a:t>
            </a:r>
          </a:p>
        </p:txBody>
      </p:sp>
      <p:sp>
        <p:nvSpPr>
          <p:cNvPr id="13" name="TextBox 12">
            <a:extLst>
              <a:ext uri="{FF2B5EF4-FFF2-40B4-BE49-F238E27FC236}">
                <a16:creationId xmlns:a16="http://schemas.microsoft.com/office/drawing/2014/main" id="{4E5E5E4E-190E-CF11-DDA5-01F3A9C5686B}"/>
              </a:ext>
            </a:extLst>
          </p:cNvPr>
          <p:cNvSpPr txBox="1"/>
          <p:nvPr/>
        </p:nvSpPr>
        <p:spPr>
          <a:xfrm>
            <a:off x="6580841" y="3071685"/>
            <a:ext cx="4123018" cy="2385268"/>
          </a:xfrm>
          <a:prstGeom prst="rect">
            <a:avLst/>
          </a:prstGeom>
          <a:noFill/>
        </p:spPr>
        <p:txBody>
          <a:bodyPr wrap="square" lIns="0" tIns="0" rIns="0" bIns="0" rtlCol="0">
            <a:spAutoFit/>
          </a:bodyPr>
          <a:lstStyle/>
          <a:p>
            <a:pPr marL="0" marR="0" lvl="0" indent="0" algn="ctr" defTabSz="932449" rtl="0" eaLnBrk="1" fontAlgn="auto" latinLnBrk="0" hangingPunct="1">
              <a:lnSpc>
                <a:spcPct val="100000"/>
              </a:lnSpc>
              <a:spcBef>
                <a:spcPts val="0"/>
              </a:spcBef>
              <a:spcAft>
                <a:spcPts val="600"/>
              </a:spcAft>
              <a:buClrTx/>
              <a:buSzTx/>
              <a:buFontTx/>
              <a:buNone/>
              <a:tabLst/>
              <a:defRPr/>
            </a:pPr>
            <a:r>
              <a:rPr kumimoji="0" lang="en-US" sz="6600" b="0" i="0" u="none" strike="noStrike" kern="1200" cap="none" spc="0" normalizeH="0" baseline="0" noProof="0">
                <a:ln w="3175">
                  <a:noFill/>
                </a:ln>
                <a:solidFill>
                  <a:srgbClr val="0078D4"/>
                </a:solidFill>
                <a:effectLst/>
                <a:uLnTx/>
                <a:uFillTx/>
                <a:latin typeface="Segoe UI Semibold"/>
                <a:ea typeface="+mn-ea"/>
                <a:cs typeface="Segoe UI" pitchFamily="34" charset="0"/>
              </a:rPr>
              <a:t>82</a:t>
            </a:r>
            <a:r>
              <a:rPr kumimoji="0" lang="en-US" sz="4400" b="0" i="0" u="none" strike="noStrike" kern="1200" cap="none" spc="0" normalizeH="0" baseline="0" noProof="0">
                <a:ln w="3175">
                  <a:noFill/>
                </a:ln>
                <a:solidFill>
                  <a:srgbClr val="0078D4"/>
                </a:solidFill>
                <a:effectLst/>
                <a:uLnTx/>
                <a:uFillTx/>
                <a:latin typeface="Segoe UI Semibold"/>
                <a:ea typeface="+mn-ea"/>
                <a:cs typeface="Segoe UI" pitchFamily="34" charset="0"/>
              </a:rPr>
              <a:t>%</a:t>
            </a:r>
          </a:p>
          <a:p>
            <a:pPr marL="0" marR="0" lvl="0" indent="0" algn="ctr" defTabSz="932449" rtl="0" eaLnBrk="1" fontAlgn="auto" latinLnBrk="0" hangingPunct="1">
              <a:lnSpc>
                <a:spcPct val="100000"/>
              </a:lnSpc>
              <a:spcBef>
                <a:spcPts val="0"/>
              </a:spcBef>
              <a:spcAft>
                <a:spcPts val="600"/>
              </a:spcAft>
              <a:buClrTx/>
              <a:buSzTx/>
              <a:buFontTx/>
              <a:buNone/>
              <a:tabLst/>
              <a:defRPr/>
            </a:pPr>
            <a:r>
              <a:rPr kumimoji="0" lang="en-US" sz="2800" b="0" i="0" u="none" strike="noStrike" kern="1200" cap="none" spc="0" normalizeH="0" baseline="0" noProof="0">
                <a:ln w="3175">
                  <a:noFill/>
                </a:ln>
                <a:solidFill>
                  <a:srgbClr val="000000"/>
                </a:solidFill>
                <a:effectLst/>
                <a:uLnTx/>
                <a:uFillTx/>
                <a:latin typeface="Segoe UI"/>
                <a:ea typeface="+mn-ea"/>
                <a:cs typeface="Segoe UI" pitchFamily="34" charset="0"/>
              </a:rPr>
              <a:t>of leaders say they expect to use digital labor in the next 12–18 months.</a:t>
            </a:r>
          </a:p>
        </p:txBody>
      </p:sp>
      <p:sp>
        <p:nvSpPr>
          <p:cNvPr id="14" name="Title 1">
            <a:extLst>
              <a:ext uri="{FF2B5EF4-FFF2-40B4-BE49-F238E27FC236}">
                <a16:creationId xmlns:a16="http://schemas.microsoft.com/office/drawing/2014/main" id="{6A379FAC-3C4D-9DCA-3D76-A56DE0453C00}"/>
              </a:ext>
            </a:extLst>
          </p:cNvPr>
          <p:cNvSpPr txBox="1">
            <a:spLocks/>
          </p:cNvSpPr>
          <p:nvPr/>
        </p:nvSpPr>
        <p:spPr>
          <a:xfrm>
            <a:off x="7148832" y="6321596"/>
            <a:ext cx="2987036" cy="138499"/>
          </a:xfrm>
          <a:prstGeom prst="rect">
            <a:avLst/>
          </a:prstGeom>
          <a:noFill/>
          <a:ln>
            <a:noFill/>
          </a:ln>
        </p:spPr>
        <p:txBody>
          <a:bodyPr wrap="square" lIns="0" tIns="0" rIns="0" bIns="0" anchor="b">
            <a:spAutoFit/>
          </a:bodyPr>
          <a:lstStyle>
            <a:defPPr>
              <a:defRPr lang="en-US"/>
            </a:defPPr>
            <a:lvl1pPr marR="0" lvl="0" indent="0" fontAlgn="auto">
              <a:lnSpc>
                <a:spcPct val="100000"/>
              </a:lnSpc>
              <a:spcBef>
                <a:spcPts val="0"/>
              </a:spcBef>
              <a:spcAft>
                <a:spcPts val="0"/>
              </a:spcAft>
              <a:buClrTx/>
              <a:buSzTx/>
              <a:buFontTx/>
              <a:buNone/>
              <a:tabLst/>
              <a:defRPr kumimoji="0" sz="800" b="0" u="none" strike="noStrike" cap="none" spc="0" normalizeH="0" baseline="0">
                <a:ln>
                  <a:noFill/>
                </a:ln>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UI"/>
                <a:ea typeface="+mn-ea"/>
                <a:cs typeface="+mn-cs"/>
              </a:rPr>
              <a:t>Source: Microsoft Work Trend Index 2025</a:t>
            </a:r>
          </a:p>
        </p:txBody>
      </p:sp>
    </p:spTree>
    <p:extLst>
      <p:ext uri="{BB962C8B-B14F-4D97-AF65-F5344CB8AC3E}">
        <p14:creationId xmlns:p14="http://schemas.microsoft.com/office/powerpoint/2010/main" val="36037891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750"/>
                                        <p:tgtEl>
                                          <p:spTgt spid="12"/>
                                        </p:tgtEl>
                                      </p:cBhvr>
                                    </p:animEffect>
                                  </p:childTnLst>
                                </p:cTn>
                              </p:par>
                              <p:par>
                                <p:cTn id="8" presetID="42" presetClass="path" presetSubtype="0" accel="50000" decel="50000" fill="hold" grpId="1" nodeType="withEffect">
                                  <p:stCondLst>
                                    <p:cond delay="0"/>
                                  </p:stCondLst>
                                  <p:childTnLst>
                                    <p:animMotion origin="layout" path="M 1.25E-6 0.03912 L 1.25E-6 3.7037E-6 " pathEditMode="relative" rAng="0" ptsTypes="AA">
                                      <p:cBhvr>
                                        <p:cTn id="9" dur="750" fill="hold"/>
                                        <p:tgtEl>
                                          <p:spTgt spid="12"/>
                                        </p:tgtEl>
                                        <p:attrNameLst>
                                          <p:attrName>ppt_x</p:attrName>
                                          <p:attrName>ppt_y</p:attrName>
                                        </p:attrNameLst>
                                      </p:cBhvr>
                                      <p:rCtr x="0" y="-1968"/>
                                    </p:animMotion>
                                  </p:childTnLst>
                                </p:cTn>
                              </p:par>
                              <p:par>
                                <p:cTn id="10" presetID="10" presetClass="entr" presetSubtype="0" fill="hold" grpId="0" nodeType="withEffect">
                                  <p:stCondLst>
                                    <p:cond delay="100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750"/>
                                        <p:tgtEl>
                                          <p:spTgt spid="14"/>
                                        </p:tgtEl>
                                      </p:cBhvr>
                                    </p:animEffect>
                                  </p:childTnLst>
                                </p:cTn>
                              </p:par>
                              <p:par>
                                <p:cTn id="13" presetID="42" presetClass="path" presetSubtype="0" accel="50000" decel="50000" fill="hold" grpId="1" nodeType="withEffect">
                                  <p:stCondLst>
                                    <p:cond delay="1000"/>
                                  </p:stCondLst>
                                  <p:childTnLst>
                                    <p:animMotion origin="layout" path="M -1.04167E-6 0.03912 L -1.04167E-6 3.7037E-6 " pathEditMode="relative" rAng="0" ptsTypes="AA">
                                      <p:cBhvr>
                                        <p:cTn id="14" dur="750" fill="hold"/>
                                        <p:tgtEl>
                                          <p:spTgt spid="14"/>
                                        </p:tgtEl>
                                        <p:attrNameLst>
                                          <p:attrName>ppt_x</p:attrName>
                                          <p:attrName>ppt_y</p:attrName>
                                        </p:attrNameLst>
                                      </p:cBhvr>
                                      <p:rCtr x="0" y="-1968"/>
                                    </p:animMotion>
                                  </p:childTnLst>
                                </p:cTn>
                              </p:par>
                              <p:par>
                                <p:cTn id="15" presetID="10"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750"/>
                                        <p:tgtEl>
                                          <p:spTgt spid="6"/>
                                        </p:tgtEl>
                                      </p:cBhvr>
                                    </p:animEffect>
                                  </p:childTnLst>
                                </p:cTn>
                              </p:par>
                              <p:par>
                                <p:cTn id="18" presetID="42" presetClass="path" presetSubtype="0" accel="50000" decel="50000" fill="hold" grpId="1" nodeType="withEffect">
                                  <p:stCondLst>
                                    <p:cond delay="0"/>
                                  </p:stCondLst>
                                  <p:childTnLst>
                                    <p:animMotion origin="layout" path="M 1.25E-6 0.03912 L 1.25E-6 3.7037E-6 " pathEditMode="relative" rAng="0" ptsTypes="AA">
                                      <p:cBhvr>
                                        <p:cTn id="19" dur="750" fill="hold"/>
                                        <p:tgtEl>
                                          <p:spTgt spid="6"/>
                                        </p:tgtEl>
                                        <p:attrNameLst>
                                          <p:attrName>ppt_x</p:attrName>
                                          <p:attrName>ppt_y</p:attrName>
                                        </p:attrNameLst>
                                      </p:cBhvr>
                                      <p:rCtr x="0" y="-1968"/>
                                    </p:animMotion>
                                  </p:childTnLst>
                                </p:cTn>
                              </p:par>
                              <p:par>
                                <p:cTn id="20" presetID="10" presetClass="entr" presetSubtype="0"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750"/>
                                        <p:tgtEl>
                                          <p:spTgt spid="7"/>
                                        </p:tgtEl>
                                      </p:cBhvr>
                                    </p:animEffect>
                                  </p:childTnLst>
                                </p:cTn>
                              </p:par>
                              <p:par>
                                <p:cTn id="23" presetID="42" presetClass="path" presetSubtype="0" accel="50000" decel="50000" fill="hold" grpId="1" nodeType="withEffect">
                                  <p:stCondLst>
                                    <p:cond delay="0"/>
                                  </p:stCondLst>
                                  <p:childTnLst>
                                    <p:animMotion origin="layout" path="M 1.25E-6 0.03912 L 1.25E-6 3.7037E-6 " pathEditMode="relative" rAng="0" ptsTypes="AA">
                                      <p:cBhvr>
                                        <p:cTn id="24" dur="750" fill="hold"/>
                                        <p:tgtEl>
                                          <p:spTgt spid="7"/>
                                        </p:tgtEl>
                                        <p:attrNameLst>
                                          <p:attrName>ppt_x</p:attrName>
                                          <p:attrName>ppt_y</p:attrName>
                                        </p:attrNameLst>
                                      </p:cBhvr>
                                      <p:rCtr x="0" y="-1968"/>
                                    </p:animMotion>
                                  </p:childTnLst>
                                </p:cTn>
                              </p:par>
                              <p:par>
                                <p:cTn id="25" presetID="10" presetClass="entr" presetSubtype="0" fill="hold" grpId="0" nodeType="withEffect">
                                  <p:stCondLst>
                                    <p:cond delay="100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750"/>
                                        <p:tgtEl>
                                          <p:spTgt spid="9"/>
                                        </p:tgtEl>
                                      </p:cBhvr>
                                    </p:animEffect>
                                  </p:childTnLst>
                                </p:cTn>
                              </p:par>
                              <p:par>
                                <p:cTn id="28" presetID="42" presetClass="path" presetSubtype="0" accel="50000" decel="50000" fill="hold" grpId="1" nodeType="withEffect">
                                  <p:stCondLst>
                                    <p:cond delay="1000"/>
                                  </p:stCondLst>
                                  <p:childTnLst>
                                    <p:animMotion origin="layout" path="M -1.04167E-6 0.03912 L -1.04167E-6 3.7037E-6 " pathEditMode="relative" rAng="0" ptsTypes="AA">
                                      <p:cBhvr>
                                        <p:cTn id="29" dur="750" fill="hold"/>
                                        <p:tgtEl>
                                          <p:spTgt spid="9"/>
                                        </p:tgtEl>
                                        <p:attrNameLst>
                                          <p:attrName>ppt_x</p:attrName>
                                          <p:attrName>ppt_y</p:attrName>
                                        </p:attrNameLst>
                                      </p:cBhvr>
                                      <p:rCtr x="0" y="-1968"/>
                                    </p:animMotion>
                                  </p:childTnLst>
                                </p:cTn>
                              </p:par>
                              <p:par>
                                <p:cTn id="30" presetID="10" presetClass="entr" presetSubtype="0" fill="hold" grpId="0" nodeType="withEffect">
                                  <p:stCondLst>
                                    <p:cond delay="100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750"/>
                                        <p:tgtEl>
                                          <p:spTgt spid="8"/>
                                        </p:tgtEl>
                                      </p:cBhvr>
                                    </p:animEffect>
                                  </p:childTnLst>
                                </p:cTn>
                              </p:par>
                              <p:par>
                                <p:cTn id="33" presetID="42" presetClass="path" presetSubtype="0" accel="50000" decel="50000" fill="hold" grpId="1" nodeType="withEffect">
                                  <p:stCondLst>
                                    <p:cond delay="1000"/>
                                  </p:stCondLst>
                                  <p:childTnLst>
                                    <p:animMotion origin="layout" path="M -1.04167E-6 0.03912 L -1.04167E-6 3.7037E-6 " pathEditMode="relative" rAng="0" ptsTypes="AA">
                                      <p:cBhvr>
                                        <p:cTn id="34" dur="750" fill="hold"/>
                                        <p:tgtEl>
                                          <p:spTgt spid="8"/>
                                        </p:tgtEl>
                                        <p:attrNameLst>
                                          <p:attrName>ppt_x</p:attrName>
                                          <p:attrName>ppt_y</p:attrName>
                                        </p:attrNameLst>
                                      </p:cBhvr>
                                      <p:rCtr x="0" y="-1968"/>
                                    </p:animMotion>
                                  </p:childTnLst>
                                </p:cTn>
                              </p:par>
                              <p:par>
                                <p:cTn id="35" presetID="10" presetClass="entr" presetSubtype="0" fill="hold" grpId="0" nodeType="with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fade">
                                      <p:cBhvr>
                                        <p:cTn id="37" dur="750"/>
                                        <p:tgtEl>
                                          <p:spTgt spid="2"/>
                                        </p:tgtEl>
                                      </p:cBhvr>
                                    </p:animEffect>
                                  </p:childTnLst>
                                </p:cTn>
                              </p:par>
                              <p:par>
                                <p:cTn id="38" presetID="42" presetClass="path" presetSubtype="0" accel="50000" decel="50000" fill="hold" grpId="1" nodeType="withEffect">
                                  <p:stCondLst>
                                    <p:cond delay="0"/>
                                  </p:stCondLst>
                                  <p:childTnLst>
                                    <p:animMotion origin="layout" path="M 1.25E-6 0.03912 L 1.25E-6 3.7037E-6 " pathEditMode="relative" rAng="0" ptsTypes="AA">
                                      <p:cBhvr>
                                        <p:cTn id="39" dur="750" fill="hold"/>
                                        <p:tgtEl>
                                          <p:spTgt spid="2"/>
                                        </p:tgtEl>
                                        <p:attrNameLst>
                                          <p:attrName>ppt_x</p:attrName>
                                          <p:attrName>ppt_y</p:attrName>
                                        </p:attrNameLst>
                                      </p:cBhvr>
                                      <p:rCtr x="0" y="-1968"/>
                                    </p:animMotion>
                                  </p:childTnLst>
                                </p:cTn>
                              </p:par>
                              <p:par>
                                <p:cTn id="40" presetID="10" presetClass="entr" presetSubtype="0" fill="hold" grpId="0" nodeType="with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750"/>
                                        <p:tgtEl>
                                          <p:spTgt spid="3"/>
                                        </p:tgtEl>
                                      </p:cBhvr>
                                    </p:animEffect>
                                  </p:childTnLst>
                                </p:cTn>
                              </p:par>
                              <p:par>
                                <p:cTn id="43" presetID="42" presetClass="path" presetSubtype="0" accel="50000" decel="50000" fill="hold" grpId="1" nodeType="withEffect">
                                  <p:stCondLst>
                                    <p:cond delay="0"/>
                                  </p:stCondLst>
                                  <p:childTnLst>
                                    <p:animMotion origin="layout" path="M 1.25E-6 0.03912 L 1.25E-6 3.7037E-6 " pathEditMode="relative" rAng="0" ptsTypes="AA">
                                      <p:cBhvr>
                                        <p:cTn id="44" dur="750" fill="hold"/>
                                        <p:tgtEl>
                                          <p:spTgt spid="3"/>
                                        </p:tgtEl>
                                        <p:attrNameLst>
                                          <p:attrName>ppt_x</p:attrName>
                                          <p:attrName>ppt_y</p:attrName>
                                        </p:attrNameLst>
                                      </p:cBhvr>
                                      <p:rCtr x="0" y="-1968"/>
                                    </p:animMotion>
                                  </p:childTnLst>
                                </p:cTn>
                              </p:par>
                              <p:par>
                                <p:cTn id="45" presetID="10" presetClass="entr" presetSubtype="0" fill="hold" grpId="0" nodeType="with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750"/>
                                        <p:tgtEl>
                                          <p:spTgt spid="11"/>
                                        </p:tgtEl>
                                      </p:cBhvr>
                                    </p:animEffect>
                                  </p:childTnLst>
                                </p:cTn>
                              </p:par>
                              <p:par>
                                <p:cTn id="48" presetID="42" presetClass="path" presetSubtype="0" accel="50000" decel="50000" fill="hold" grpId="1" nodeType="withEffect">
                                  <p:stCondLst>
                                    <p:cond delay="0"/>
                                  </p:stCondLst>
                                  <p:childTnLst>
                                    <p:animMotion origin="layout" path="M 1.25E-6 0.03912 L 1.25E-6 3.7037E-6 " pathEditMode="relative" rAng="0" ptsTypes="AA">
                                      <p:cBhvr>
                                        <p:cTn id="49" dur="750" fill="hold"/>
                                        <p:tgtEl>
                                          <p:spTgt spid="11"/>
                                        </p:tgtEl>
                                        <p:attrNameLst>
                                          <p:attrName>ppt_x</p:attrName>
                                          <p:attrName>ppt_y</p:attrName>
                                        </p:attrNameLst>
                                      </p:cBhvr>
                                      <p:rCtr x="0" y="-1968"/>
                                    </p:animMotion>
                                  </p:childTnLst>
                                </p:cTn>
                              </p:par>
                              <p:par>
                                <p:cTn id="50" presetID="10" presetClass="entr" presetSubtype="0" fill="hold" grpId="0" nodeType="withEffect">
                                  <p:stCondLst>
                                    <p:cond delay="100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750"/>
                                        <p:tgtEl>
                                          <p:spTgt spid="4"/>
                                        </p:tgtEl>
                                      </p:cBhvr>
                                    </p:animEffect>
                                  </p:childTnLst>
                                </p:cTn>
                              </p:par>
                              <p:par>
                                <p:cTn id="53" presetID="42" presetClass="path" presetSubtype="0" accel="50000" decel="50000" fill="hold" grpId="1" nodeType="withEffect">
                                  <p:stCondLst>
                                    <p:cond delay="1000"/>
                                  </p:stCondLst>
                                  <p:childTnLst>
                                    <p:animMotion origin="layout" path="M -1.04167E-6 0.03912 L -1.04167E-6 3.7037E-6 " pathEditMode="relative" rAng="0" ptsTypes="AA">
                                      <p:cBhvr>
                                        <p:cTn id="54" dur="750" fill="hold"/>
                                        <p:tgtEl>
                                          <p:spTgt spid="4"/>
                                        </p:tgtEl>
                                        <p:attrNameLst>
                                          <p:attrName>ppt_x</p:attrName>
                                          <p:attrName>ppt_y</p:attrName>
                                        </p:attrNameLst>
                                      </p:cBhvr>
                                      <p:rCtr x="0" y="-1968"/>
                                    </p:animMotion>
                                  </p:childTnLst>
                                </p:cTn>
                              </p:par>
                              <p:par>
                                <p:cTn id="55" presetID="10" presetClass="entr" presetSubtype="0" fill="hold" grpId="0" nodeType="withEffect">
                                  <p:stCondLst>
                                    <p:cond delay="1000"/>
                                  </p:stCondLst>
                                  <p:childTnLst>
                                    <p:set>
                                      <p:cBhvr>
                                        <p:cTn id="56" dur="1" fill="hold">
                                          <p:stCondLst>
                                            <p:cond delay="0"/>
                                          </p:stCondLst>
                                        </p:cTn>
                                        <p:tgtEl>
                                          <p:spTgt spid="5"/>
                                        </p:tgtEl>
                                        <p:attrNameLst>
                                          <p:attrName>style.visibility</p:attrName>
                                        </p:attrNameLst>
                                      </p:cBhvr>
                                      <p:to>
                                        <p:strVal val="visible"/>
                                      </p:to>
                                    </p:set>
                                    <p:animEffect transition="in" filter="fade">
                                      <p:cBhvr>
                                        <p:cTn id="57" dur="750"/>
                                        <p:tgtEl>
                                          <p:spTgt spid="5"/>
                                        </p:tgtEl>
                                      </p:cBhvr>
                                    </p:animEffect>
                                  </p:childTnLst>
                                </p:cTn>
                              </p:par>
                              <p:par>
                                <p:cTn id="58" presetID="42" presetClass="path" presetSubtype="0" accel="50000" decel="50000" fill="hold" grpId="1" nodeType="withEffect">
                                  <p:stCondLst>
                                    <p:cond delay="1000"/>
                                  </p:stCondLst>
                                  <p:childTnLst>
                                    <p:animMotion origin="layout" path="M -1.04167E-6 0.03912 L -1.04167E-6 3.7037E-6 " pathEditMode="relative" rAng="0" ptsTypes="AA">
                                      <p:cBhvr>
                                        <p:cTn id="59" dur="750" fill="hold"/>
                                        <p:tgtEl>
                                          <p:spTgt spid="5"/>
                                        </p:tgtEl>
                                        <p:attrNameLst>
                                          <p:attrName>ppt_x</p:attrName>
                                          <p:attrName>ppt_y</p:attrName>
                                        </p:attrNameLst>
                                      </p:cBhvr>
                                      <p:rCtr x="0" y="-1968"/>
                                    </p:animMotion>
                                  </p:childTnLst>
                                </p:cTn>
                              </p:par>
                              <p:par>
                                <p:cTn id="60" presetID="10" presetClass="entr" presetSubtype="0" fill="hold" grpId="0" nodeType="withEffect">
                                  <p:stCondLst>
                                    <p:cond delay="1000"/>
                                  </p:stCondLst>
                                  <p:childTnLst>
                                    <p:set>
                                      <p:cBhvr>
                                        <p:cTn id="61" dur="1" fill="hold">
                                          <p:stCondLst>
                                            <p:cond delay="0"/>
                                          </p:stCondLst>
                                        </p:cTn>
                                        <p:tgtEl>
                                          <p:spTgt spid="13"/>
                                        </p:tgtEl>
                                        <p:attrNameLst>
                                          <p:attrName>style.visibility</p:attrName>
                                        </p:attrNameLst>
                                      </p:cBhvr>
                                      <p:to>
                                        <p:strVal val="visible"/>
                                      </p:to>
                                    </p:set>
                                    <p:animEffect transition="in" filter="fade">
                                      <p:cBhvr>
                                        <p:cTn id="62" dur="750"/>
                                        <p:tgtEl>
                                          <p:spTgt spid="13"/>
                                        </p:tgtEl>
                                      </p:cBhvr>
                                    </p:animEffect>
                                  </p:childTnLst>
                                </p:cTn>
                              </p:par>
                              <p:par>
                                <p:cTn id="63" presetID="42" presetClass="path" presetSubtype="0" accel="50000" decel="50000" fill="hold" grpId="1" nodeType="withEffect">
                                  <p:stCondLst>
                                    <p:cond delay="1000"/>
                                  </p:stCondLst>
                                  <p:childTnLst>
                                    <p:animMotion origin="layout" path="M -1.04167E-6 0.03912 L -1.04167E-6 3.7037E-6 " pathEditMode="relative" rAng="0" ptsTypes="AA">
                                      <p:cBhvr>
                                        <p:cTn id="64" dur="750" fill="hold"/>
                                        <p:tgtEl>
                                          <p:spTgt spid="13"/>
                                        </p:tgtEl>
                                        <p:attrNameLst>
                                          <p:attrName>ppt_x</p:attrName>
                                          <p:attrName>ppt_y</p:attrName>
                                        </p:attrNameLst>
                                      </p:cBhvr>
                                      <p:rCtr x="0" y="-196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3" grpId="0" animBg="1"/>
      <p:bldP spid="3" grpId="1" animBg="1"/>
      <p:bldP spid="4" grpId="0" animBg="1"/>
      <p:bldP spid="4" grpId="1" animBg="1"/>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1" grpId="0"/>
      <p:bldP spid="11" grpId="1"/>
      <p:bldP spid="12" grpId="0"/>
      <p:bldP spid="12" grpId="1"/>
      <p:bldP spid="13" grpId="0"/>
      <p:bldP spid="13" grpId="1"/>
      <p:bldP spid="14" grpId="0"/>
      <p:bldP spid="14"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D6D1E6E-37A6-2665-9887-BBA7397511F5}"/>
              </a:ext>
              <a:ext uri="{C183D7F6-B498-43B3-948B-1728B52AA6E4}">
                <adec:decorative xmlns:adec="http://schemas.microsoft.com/office/drawing/2017/decorative" val="1"/>
              </a:ext>
            </a:extLst>
          </p:cNvPr>
          <p:cNvPicPr>
            <a:picLocks noChangeAspect="1"/>
          </p:cNvPicPr>
          <p:nvPr/>
        </p:nvPicPr>
        <p:blipFill>
          <a:blip r:embed="rId3"/>
          <a:srcRect l="27947" t="1152" r="13554" b="1"/>
          <a:stretch>
            <a:fillRect/>
          </a:stretch>
        </p:blipFill>
        <p:spPr>
          <a:xfrm>
            <a:off x="0" y="0"/>
            <a:ext cx="12192000" cy="6869429"/>
          </a:xfrm>
          <a:prstGeom prst="rect">
            <a:avLst/>
          </a:prstGeom>
        </p:spPr>
      </p:pic>
      <p:sp>
        <p:nvSpPr>
          <p:cNvPr id="4" name="Title 3">
            <a:extLst>
              <a:ext uri="{FF2B5EF4-FFF2-40B4-BE49-F238E27FC236}">
                <a16:creationId xmlns:a16="http://schemas.microsoft.com/office/drawing/2014/main" id="{8C95779C-492E-1F53-C359-1FA84DB90C55}"/>
              </a:ext>
            </a:extLst>
          </p:cNvPr>
          <p:cNvSpPr txBox="1">
            <a:spLocks noGrp="1"/>
          </p:cNvSpPr>
          <p:nvPr>
            <p:ph type="title" idx="4294967295"/>
          </p:nvPr>
        </p:nvSpPr>
        <p:spPr>
          <a:xfrm>
            <a:off x="624887" y="665804"/>
            <a:ext cx="3288830" cy="2438616"/>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defTabSz="789855">
              <a:lnSpc>
                <a:spcPct val="80000"/>
              </a:lnSpc>
              <a:spcBef>
                <a:spcPts val="0"/>
              </a:spcBef>
              <a:defRPr/>
            </a:pPr>
            <a:r>
              <a:rPr lang="en-US" sz="6600" spc="0">
                <a:ln>
                  <a:noFill/>
                </a:ln>
                <a:solidFill>
                  <a:schemeClr val="bg1"/>
                </a:solidFill>
                <a:latin typeface="Segoe Sans Display" pitchFamily="2" charset="0"/>
                <a:cs typeface="Segoe Sans Display" pitchFamily="2" charset="0"/>
              </a:rPr>
              <a:t>The</a:t>
            </a:r>
            <a:br>
              <a:rPr lang="en-US" sz="6600" spc="0">
                <a:ln>
                  <a:noFill/>
                </a:ln>
                <a:solidFill>
                  <a:schemeClr val="bg1"/>
                </a:solidFill>
                <a:latin typeface="Segoe Sans Display" pitchFamily="2" charset="0"/>
                <a:cs typeface="Segoe Sans Display" pitchFamily="2" charset="0"/>
              </a:rPr>
            </a:br>
            <a:r>
              <a:rPr lang="en-US" sz="6600" spc="0">
                <a:ln>
                  <a:noFill/>
                </a:ln>
                <a:solidFill>
                  <a:schemeClr val="bg1"/>
                </a:solidFill>
                <a:latin typeface="Segoe Sans Display" pitchFamily="2" charset="0"/>
                <a:cs typeface="Segoe Sans Display" pitchFamily="2" charset="0"/>
              </a:rPr>
              <a:t>Frontier Firm</a:t>
            </a:r>
          </a:p>
        </p:txBody>
      </p:sp>
      <p:sp>
        <p:nvSpPr>
          <p:cNvPr id="2" name="Rectangle 1">
            <a:extLst>
              <a:ext uri="{FF2B5EF4-FFF2-40B4-BE49-F238E27FC236}">
                <a16:creationId xmlns:a16="http://schemas.microsoft.com/office/drawing/2014/main" id="{C48151CF-DD7F-79A7-F259-8585844AF725}"/>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Katy</a:t>
            </a:r>
          </a:p>
        </p:txBody>
      </p:sp>
    </p:spTree>
    <p:extLst>
      <p:ext uri="{BB962C8B-B14F-4D97-AF65-F5344CB8AC3E}">
        <p14:creationId xmlns:p14="http://schemas.microsoft.com/office/powerpoint/2010/main" val="41607662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42" presetClass="path" presetSubtype="0" decel="100000" fill="hold" grpId="1" nodeType="withEffect">
                                  <p:stCondLst>
                                    <p:cond delay="0"/>
                                  </p:stCondLst>
                                  <p:childTnLst>
                                    <p:animMotion origin="layout" path="M 2.29167E-6 1.48148E-6 L 2.29167E-6 0.03542 " pathEditMode="relative" rAng="0" ptsTypes="AA">
                                      <p:cBhvr>
                                        <p:cTn id="9" dur="700" spd="-100000" fill="hold"/>
                                        <p:tgtEl>
                                          <p:spTgt spid="4"/>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8FF47-BB2D-F503-5FA2-E2ABD3BB2E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11FFBB-4E52-D260-EE4F-6EDB95E1B2E9}"/>
              </a:ext>
            </a:extLst>
          </p:cNvPr>
          <p:cNvSpPr>
            <a:spLocks noGrp="1"/>
          </p:cNvSpPr>
          <p:nvPr>
            <p:ph type="title" idx="4294967295"/>
          </p:nvPr>
        </p:nvSpPr>
        <p:spPr>
          <a:xfrm>
            <a:off x="597409" y="1073150"/>
            <a:ext cx="11017250" cy="738188"/>
          </a:xfrm>
        </p:spPr>
        <p:txBody>
          <a:bodyPr/>
          <a:lstStyle/>
          <a:p>
            <a:pPr algn="ctr" defTabSz="914400"/>
            <a:r>
              <a:rPr lang="en-US" sz="48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rPr>
              <a:t>Era of Agentic CRM</a:t>
            </a:r>
            <a:endParaRPr lang="en-CA" sz="48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endParaRPr>
          </a:p>
        </p:txBody>
      </p:sp>
      <p:grpSp>
        <p:nvGrpSpPr>
          <p:cNvPr id="16" name="Group 15">
            <a:extLst>
              <a:ext uri="{FF2B5EF4-FFF2-40B4-BE49-F238E27FC236}">
                <a16:creationId xmlns:a16="http://schemas.microsoft.com/office/drawing/2014/main" id="{474F736E-352A-051A-F965-00E0F5BAF772}"/>
              </a:ext>
            </a:extLst>
          </p:cNvPr>
          <p:cNvGrpSpPr/>
          <p:nvPr/>
        </p:nvGrpSpPr>
        <p:grpSpPr>
          <a:xfrm>
            <a:off x="597409" y="2130698"/>
            <a:ext cx="5317681" cy="2471782"/>
            <a:chOff x="597409" y="2130698"/>
            <a:chExt cx="5317681" cy="2471782"/>
          </a:xfrm>
        </p:grpSpPr>
        <p:sp>
          <p:nvSpPr>
            <p:cNvPr id="5" name="Rectangle: Rounded Corners 4">
              <a:extLst>
                <a:ext uri="{FF2B5EF4-FFF2-40B4-BE49-F238E27FC236}">
                  <a16:creationId xmlns:a16="http://schemas.microsoft.com/office/drawing/2014/main" id="{934893F1-EF44-088B-D5BD-D8CC7F2D1D4D}"/>
                </a:ext>
              </a:extLst>
            </p:cNvPr>
            <p:cNvSpPr/>
            <p:nvPr/>
          </p:nvSpPr>
          <p:spPr bwMode="auto">
            <a:xfrm>
              <a:off x="597409" y="2130698"/>
              <a:ext cx="5317681" cy="2471782"/>
            </a:xfrm>
            <a:prstGeom prst="roundRect">
              <a:avLst>
                <a:gd name="adj" fmla="val 15961"/>
              </a:avLst>
            </a:prstGeom>
            <a:ln w="12700">
              <a:solidFill>
                <a:srgbClr val="000000">
                  <a:alpha val="3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9" name="TextBox 8">
              <a:extLst>
                <a:ext uri="{FF2B5EF4-FFF2-40B4-BE49-F238E27FC236}">
                  <a16:creationId xmlns:a16="http://schemas.microsoft.com/office/drawing/2014/main" id="{5BC90176-D735-B5EA-581D-42E7AE7E9B33}"/>
                </a:ext>
              </a:extLst>
            </p:cNvPr>
            <p:cNvSpPr txBox="1"/>
            <p:nvPr/>
          </p:nvSpPr>
          <p:spPr>
            <a:xfrm>
              <a:off x="1109421" y="2858757"/>
              <a:ext cx="4293657" cy="1015663"/>
            </a:xfrm>
            <a:prstGeom prst="rect">
              <a:avLst/>
            </a:prstGeom>
            <a:noFill/>
          </p:spPr>
          <p:txBody>
            <a:bodyPr wrap="square" anchor="ctr">
              <a:spAutoFit/>
            </a:bodyPr>
            <a:lstStyle/>
            <a:p>
              <a:pPr marL="0" marR="0" lvl="0" indent="0" algn="ctr" defTabSz="2901050" rtl="0" eaLnBrk="1" fontAlgn="base" latinLnBrk="0" hangingPunct="1">
                <a:lnSpc>
                  <a:spcPct val="10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Empower </a:t>
              </a:r>
              <a: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employees </a:t>
              </a:r>
              <a:b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br>
              <a: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with Copilot</a:t>
              </a:r>
            </a:p>
          </p:txBody>
        </p:sp>
      </p:grpSp>
      <p:grpSp>
        <p:nvGrpSpPr>
          <p:cNvPr id="17" name="Group 16">
            <a:extLst>
              <a:ext uri="{FF2B5EF4-FFF2-40B4-BE49-F238E27FC236}">
                <a16:creationId xmlns:a16="http://schemas.microsoft.com/office/drawing/2014/main" id="{F9862F27-A055-7838-F25A-B7DBB104B58E}"/>
              </a:ext>
            </a:extLst>
          </p:cNvPr>
          <p:cNvGrpSpPr/>
          <p:nvPr/>
        </p:nvGrpSpPr>
        <p:grpSpPr>
          <a:xfrm>
            <a:off x="6276911" y="2130698"/>
            <a:ext cx="5317681" cy="2471782"/>
            <a:chOff x="6276911" y="2130698"/>
            <a:chExt cx="5317681" cy="2471782"/>
          </a:xfrm>
        </p:grpSpPr>
        <p:sp>
          <p:nvSpPr>
            <p:cNvPr id="6" name="Rectangle: Rounded Corners 5">
              <a:extLst>
                <a:ext uri="{FF2B5EF4-FFF2-40B4-BE49-F238E27FC236}">
                  <a16:creationId xmlns:a16="http://schemas.microsoft.com/office/drawing/2014/main" id="{D664CED0-DF48-7CE3-FB6B-94C4780079E4}"/>
                </a:ext>
              </a:extLst>
            </p:cNvPr>
            <p:cNvSpPr/>
            <p:nvPr/>
          </p:nvSpPr>
          <p:spPr bwMode="auto">
            <a:xfrm>
              <a:off x="6276911" y="2130698"/>
              <a:ext cx="5317681" cy="2471782"/>
            </a:xfrm>
            <a:prstGeom prst="roundRect">
              <a:avLst>
                <a:gd name="adj" fmla="val 15129"/>
              </a:avLst>
            </a:prstGeom>
            <a:ln w="12700">
              <a:solidFill>
                <a:srgbClr val="000000">
                  <a:alpha val="3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0" name="TextBox 9">
              <a:extLst>
                <a:ext uri="{FF2B5EF4-FFF2-40B4-BE49-F238E27FC236}">
                  <a16:creationId xmlns:a16="http://schemas.microsoft.com/office/drawing/2014/main" id="{B4CECBFA-322E-4D43-3041-9090E654A870}"/>
                </a:ext>
              </a:extLst>
            </p:cNvPr>
            <p:cNvSpPr txBox="1"/>
            <p:nvPr/>
          </p:nvSpPr>
          <p:spPr>
            <a:xfrm>
              <a:off x="6792317" y="2904924"/>
              <a:ext cx="4286868" cy="923330"/>
            </a:xfrm>
            <a:prstGeom prst="rect">
              <a:avLst/>
            </a:prstGeom>
            <a:noFill/>
          </p:spPr>
          <p:txBody>
            <a:bodyPr wrap="square" anchor="ctr">
              <a:spAutoFit/>
            </a:bodyPr>
            <a:lstStyle/>
            <a:p>
              <a:pPr marL="0" marR="0" lvl="0" indent="0" algn="ctr" defTabSz="2901050" rtl="0" eaLnBrk="1" fontAlgn="base" latinLnBrk="0" hangingPunct="1">
                <a:lnSpc>
                  <a:spcPct val="9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Transform </a:t>
              </a:r>
              <a: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business </a:t>
              </a:r>
              <a:b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br>
              <a: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process with agents</a:t>
              </a:r>
            </a:p>
          </p:txBody>
        </p:sp>
      </p:grpSp>
      <p:grpSp>
        <p:nvGrpSpPr>
          <p:cNvPr id="18" name="Group 17">
            <a:extLst>
              <a:ext uri="{FF2B5EF4-FFF2-40B4-BE49-F238E27FC236}">
                <a16:creationId xmlns:a16="http://schemas.microsoft.com/office/drawing/2014/main" id="{44A2B913-B50A-265C-ECF5-9A56A7005F83}"/>
              </a:ext>
            </a:extLst>
          </p:cNvPr>
          <p:cNvGrpSpPr/>
          <p:nvPr/>
        </p:nvGrpSpPr>
        <p:grpSpPr>
          <a:xfrm>
            <a:off x="597409" y="4870146"/>
            <a:ext cx="10997183" cy="901282"/>
            <a:chOff x="597409" y="4870146"/>
            <a:chExt cx="10997183" cy="901282"/>
          </a:xfrm>
        </p:grpSpPr>
        <p:sp>
          <p:nvSpPr>
            <p:cNvPr id="14" name="Rectangle: Rounded Corners 13">
              <a:extLst>
                <a:ext uri="{FF2B5EF4-FFF2-40B4-BE49-F238E27FC236}">
                  <a16:creationId xmlns:a16="http://schemas.microsoft.com/office/drawing/2014/main" id="{40175468-627A-F6D5-1425-689623BC2E54}"/>
                </a:ext>
              </a:extLst>
            </p:cNvPr>
            <p:cNvSpPr/>
            <p:nvPr/>
          </p:nvSpPr>
          <p:spPr bwMode="auto">
            <a:xfrm>
              <a:off x="597409" y="4870146"/>
              <a:ext cx="10997183" cy="901282"/>
            </a:xfrm>
            <a:prstGeom prst="roundRect">
              <a:avLst>
                <a:gd name="adj" fmla="val 46751"/>
              </a:avLst>
            </a:prstGeom>
            <a:ln w="12700">
              <a:solidFill>
                <a:srgbClr val="000000">
                  <a:alpha val="3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15" name="TextBox 14">
              <a:extLst>
                <a:ext uri="{FF2B5EF4-FFF2-40B4-BE49-F238E27FC236}">
                  <a16:creationId xmlns:a16="http://schemas.microsoft.com/office/drawing/2014/main" id="{97D2BE08-E121-2BE8-E527-A0936ABCD145}"/>
                </a:ext>
              </a:extLst>
            </p:cNvPr>
            <p:cNvSpPr txBox="1"/>
            <p:nvPr/>
          </p:nvSpPr>
          <p:spPr>
            <a:xfrm>
              <a:off x="1517106" y="5066872"/>
              <a:ext cx="9157788" cy="507831"/>
            </a:xfrm>
            <a:prstGeom prst="rect">
              <a:avLst/>
            </a:prstGeom>
            <a:noFill/>
          </p:spPr>
          <p:txBody>
            <a:bodyPr wrap="square" lIns="91440" tIns="45720" rIns="91440" bIns="45720" anchor="ctr">
              <a:spAutoFit/>
            </a:bodyPr>
            <a:lstStyle/>
            <a:p>
              <a:pPr marL="0" marR="0" lvl="0" indent="0" algn="ctr" defTabSz="2901050" rtl="0" eaLnBrk="1" fontAlgn="base" latinLnBrk="0" hangingPunct="1">
                <a:lnSpc>
                  <a:spcPct val="9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AI-ready </a:t>
              </a:r>
              <a: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data platform</a:t>
              </a:r>
            </a:p>
          </p:txBody>
        </p:sp>
      </p:grpSp>
      <p:sp>
        <p:nvSpPr>
          <p:cNvPr id="3" name="Rectangle 2">
            <a:extLst>
              <a:ext uri="{FF2B5EF4-FFF2-40B4-BE49-F238E27FC236}">
                <a16:creationId xmlns:a16="http://schemas.microsoft.com/office/drawing/2014/main" id="{00530F70-88F5-85B7-FE4A-6BA6FA07BFCA}"/>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Katy</a:t>
            </a:r>
          </a:p>
        </p:txBody>
      </p:sp>
    </p:spTree>
    <p:extLst>
      <p:ext uri="{BB962C8B-B14F-4D97-AF65-F5344CB8AC3E}">
        <p14:creationId xmlns:p14="http://schemas.microsoft.com/office/powerpoint/2010/main" val="24923271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42" presetClass="path" presetSubtype="0" decel="100000" fill="hold" grpId="1" nodeType="withEffect">
                                  <p:stCondLst>
                                    <p:cond delay="0"/>
                                  </p:stCondLst>
                                  <p:childTnLst>
                                    <p:animMotion origin="layout" path="M -1.25E-6 4.81481E-6 L -1.25E-6 0.03541 " pathEditMode="relative" rAng="0" ptsTypes="AA">
                                      <p:cBhvr>
                                        <p:cTn id="9" dur="700" spd="-100000" fill="hold"/>
                                        <p:tgtEl>
                                          <p:spTgt spid="2"/>
                                        </p:tgtEl>
                                        <p:attrNameLst>
                                          <p:attrName>ppt_x</p:attrName>
                                          <p:attrName>ppt_y</p:attrName>
                                        </p:attrNameLst>
                                      </p:cBhvr>
                                      <p:rCtr x="0" y="1759"/>
                                    </p:animMotion>
                                  </p:childTnLst>
                                </p:cTn>
                              </p:par>
                              <p:par>
                                <p:cTn id="10" presetID="10" presetClass="entr" presetSubtype="0" fill="hold" nodeType="withEffect">
                                  <p:stCondLst>
                                    <p:cond delay="10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par>
                                <p:cTn id="13" presetID="42" presetClass="path" presetSubtype="0" decel="100000" fill="hold" nodeType="withEffect">
                                  <p:stCondLst>
                                    <p:cond delay="100"/>
                                  </p:stCondLst>
                                  <p:childTnLst>
                                    <p:animMotion origin="layout" path="M 0 7.40741E-7 L 0 0.03542 " pathEditMode="relative" rAng="0" ptsTypes="AA">
                                      <p:cBhvr>
                                        <p:cTn id="14" dur="700" spd="-100000" fill="hold"/>
                                        <p:tgtEl>
                                          <p:spTgt spid="16"/>
                                        </p:tgtEl>
                                        <p:attrNameLst>
                                          <p:attrName>ppt_x</p:attrName>
                                          <p:attrName>ppt_y</p:attrName>
                                        </p:attrNameLst>
                                      </p:cBhvr>
                                      <p:rCtr x="0" y="1759"/>
                                    </p:animMotion>
                                  </p:childTnLst>
                                </p:cTn>
                              </p:par>
                              <p:par>
                                <p:cTn id="15" presetID="10" presetClass="entr" presetSubtype="0" fill="hold" nodeType="withEffect">
                                  <p:stCondLst>
                                    <p:cond delay="20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par>
                                <p:cTn id="18" presetID="42" presetClass="path" presetSubtype="0" decel="100000" fill="hold" nodeType="withEffect">
                                  <p:stCondLst>
                                    <p:cond delay="200"/>
                                  </p:stCondLst>
                                  <p:childTnLst>
                                    <p:animMotion origin="layout" path="M 0 7.40741E-7 L 0 0.03542 " pathEditMode="relative" rAng="0" ptsTypes="AA">
                                      <p:cBhvr>
                                        <p:cTn id="19" dur="700" spd="-100000" fill="hold"/>
                                        <p:tgtEl>
                                          <p:spTgt spid="17"/>
                                        </p:tgtEl>
                                        <p:attrNameLst>
                                          <p:attrName>ppt_x</p:attrName>
                                          <p:attrName>ppt_y</p:attrName>
                                        </p:attrNameLst>
                                      </p:cBhvr>
                                      <p:rCtr x="0" y="1759"/>
                                    </p:animMotion>
                                  </p:childTnLst>
                                </p:cTn>
                              </p:par>
                              <p:par>
                                <p:cTn id="20" presetID="10" presetClass="entr" presetSubtype="0" fill="hold" nodeType="withEffect">
                                  <p:stCondLst>
                                    <p:cond delay="30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par>
                                <p:cTn id="23" presetID="42" presetClass="path" presetSubtype="0" decel="100000" fill="hold" nodeType="withEffect">
                                  <p:stCondLst>
                                    <p:cond delay="300"/>
                                  </p:stCondLst>
                                  <p:childTnLst>
                                    <p:animMotion origin="layout" path="M 0 7.40741E-7 L 0 0.03542 " pathEditMode="relative" rAng="0" ptsTypes="AA">
                                      <p:cBhvr>
                                        <p:cTn id="24" dur="700" spd="-100000" fill="hold"/>
                                        <p:tgtEl>
                                          <p:spTgt spid="18"/>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20000"/>
                <a:lumOff val="80000"/>
                <a:alpha val="50000"/>
              </a:schemeClr>
            </a:gs>
            <a:gs pos="92000">
              <a:schemeClr val="accent1">
                <a:lumMod val="20000"/>
                <a:lumOff val="80000"/>
              </a:schemeClr>
            </a:gs>
          </a:gsLst>
          <a:lin ang="18900000" scaled="1"/>
          <a:tileRect/>
        </a:gradFill>
        <a:effectLst/>
      </p:bgPr>
    </p:bg>
    <p:spTree>
      <p:nvGrpSpPr>
        <p:cNvPr id="1" name="">
          <a:extLst>
            <a:ext uri="{FF2B5EF4-FFF2-40B4-BE49-F238E27FC236}">
              <a16:creationId xmlns:a16="http://schemas.microsoft.com/office/drawing/2014/main" id="{9E0DB1C2-D4DB-7E3F-2866-F5EDB247F46F}"/>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45A0E1F8-C61C-92BC-A362-07EB228146EC}"/>
              </a:ext>
            </a:extLst>
          </p:cNvPr>
          <p:cNvGrpSpPr/>
          <p:nvPr/>
        </p:nvGrpSpPr>
        <p:grpSpPr>
          <a:xfrm>
            <a:off x="597409" y="4870146"/>
            <a:ext cx="10997183" cy="901282"/>
            <a:chOff x="597409" y="4870146"/>
            <a:chExt cx="10997183" cy="901282"/>
          </a:xfrm>
        </p:grpSpPr>
        <p:sp>
          <p:nvSpPr>
            <p:cNvPr id="14" name="Rectangle: Rounded Corners 13">
              <a:extLst>
                <a:ext uri="{FF2B5EF4-FFF2-40B4-BE49-F238E27FC236}">
                  <a16:creationId xmlns:a16="http://schemas.microsoft.com/office/drawing/2014/main" id="{8874817B-01E4-F24B-3EB7-34C614D26A56}"/>
                </a:ext>
              </a:extLst>
            </p:cNvPr>
            <p:cNvSpPr/>
            <p:nvPr/>
          </p:nvSpPr>
          <p:spPr bwMode="auto">
            <a:xfrm>
              <a:off x="597409" y="4870146"/>
              <a:ext cx="10997183" cy="901282"/>
            </a:xfrm>
            <a:prstGeom prst="roundRect">
              <a:avLst>
                <a:gd name="adj" fmla="val 47363"/>
              </a:avLst>
            </a:prstGeom>
            <a:noFill/>
            <a:ln w="12700" cap="rnd">
              <a:solidFill>
                <a:schemeClr val="tx1">
                  <a:alpha val="2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4800" b="1" i="0" u="none" strike="noStrike" kern="1200" cap="none" spc="-50" normalizeH="0" baseline="0" noProof="0" err="1">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15" name="TextBox 14">
              <a:extLst>
                <a:ext uri="{FF2B5EF4-FFF2-40B4-BE49-F238E27FC236}">
                  <a16:creationId xmlns:a16="http://schemas.microsoft.com/office/drawing/2014/main" id="{F37F5363-690E-B481-5634-476515493451}"/>
                </a:ext>
              </a:extLst>
            </p:cNvPr>
            <p:cNvSpPr txBox="1"/>
            <p:nvPr/>
          </p:nvSpPr>
          <p:spPr>
            <a:xfrm>
              <a:off x="1517106" y="5066872"/>
              <a:ext cx="9157788" cy="507831"/>
            </a:xfrm>
            <a:prstGeom prst="rect">
              <a:avLst/>
            </a:prstGeom>
            <a:noFill/>
          </p:spPr>
          <p:txBody>
            <a:bodyPr wrap="square" lIns="91440" tIns="45720" rIns="91440" bIns="45720" anchor="ctr">
              <a:spAutoFit/>
            </a:bodyPr>
            <a:lstStyle/>
            <a:p>
              <a:pPr marL="0" marR="0" lvl="0" indent="0" algn="ctr" defTabSz="2901050" rtl="0" eaLnBrk="1" fontAlgn="base" latinLnBrk="0" hangingPunct="1">
                <a:lnSpc>
                  <a:spcPct val="9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AI-ready </a:t>
              </a:r>
              <a: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data platform</a:t>
              </a:r>
            </a:p>
          </p:txBody>
        </p:sp>
      </p:grpSp>
      <p:sp>
        <p:nvSpPr>
          <p:cNvPr id="3" name="Title 1">
            <a:extLst>
              <a:ext uri="{FF2B5EF4-FFF2-40B4-BE49-F238E27FC236}">
                <a16:creationId xmlns:a16="http://schemas.microsoft.com/office/drawing/2014/main" id="{34FCA74C-B747-89D0-8E1D-6799D21D11AD}"/>
              </a:ext>
            </a:extLst>
          </p:cNvPr>
          <p:cNvSpPr txBox="1">
            <a:spLocks/>
          </p:cNvSpPr>
          <p:nvPr/>
        </p:nvSpPr>
        <p:spPr>
          <a:xfrm>
            <a:off x="597409" y="1073150"/>
            <a:ext cx="11017250" cy="738664"/>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CA" sz="4800" b="0" i="0" u="none" strike="noStrike" kern="1200" cap="none" spc="-3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Era of Agentic CRM</a:t>
            </a:r>
          </a:p>
        </p:txBody>
      </p:sp>
      <p:grpSp>
        <p:nvGrpSpPr>
          <p:cNvPr id="4" name="Group 3">
            <a:extLst>
              <a:ext uri="{FF2B5EF4-FFF2-40B4-BE49-F238E27FC236}">
                <a16:creationId xmlns:a16="http://schemas.microsoft.com/office/drawing/2014/main" id="{D1535E4F-37C2-4472-F701-70F21DE28291}"/>
              </a:ext>
            </a:extLst>
          </p:cNvPr>
          <p:cNvGrpSpPr/>
          <p:nvPr/>
        </p:nvGrpSpPr>
        <p:grpSpPr>
          <a:xfrm>
            <a:off x="597409" y="2130698"/>
            <a:ext cx="5317681" cy="2471782"/>
            <a:chOff x="597409" y="2130698"/>
            <a:chExt cx="5317681" cy="2471782"/>
          </a:xfrm>
        </p:grpSpPr>
        <p:sp>
          <p:nvSpPr>
            <p:cNvPr id="12" name="Rectangle: Rounded Corners 4">
              <a:extLst>
                <a:ext uri="{FF2B5EF4-FFF2-40B4-BE49-F238E27FC236}">
                  <a16:creationId xmlns:a16="http://schemas.microsoft.com/office/drawing/2014/main" id="{88937D35-93AE-75B3-9040-D78DB60C0CB8}"/>
                </a:ext>
              </a:extLst>
            </p:cNvPr>
            <p:cNvSpPr/>
            <p:nvPr/>
          </p:nvSpPr>
          <p:spPr bwMode="auto">
            <a:xfrm>
              <a:off x="597409" y="2130698"/>
              <a:ext cx="5317681" cy="2471782"/>
            </a:xfrm>
            <a:prstGeom prst="roundRect">
              <a:avLst>
                <a:gd name="adj" fmla="val 15961"/>
              </a:avLst>
            </a:prstGeom>
            <a:gradFill>
              <a:gsLst>
                <a:gs pos="100000">
                  <a:srgbClr val="ECF6FF"/>
                </a:gs>
                <a:gs pos="0">
                  <a:schemeClr val="bg1"/>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4320" tIns="274320" rIns="91440" bIns="274320" numCol="1" spcCol="0" rtlCol="0" fromWordArt="0" anchor="b"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3200" b="0" i="0" u="none" strike="noStrike" kern="0" cap="none" spc="0" normalizeH="0" baseline="0" noProof="0">
                <a:ln>
                  <a:noFill/>
                </a:ln>
                <a:solidFill>
                  <a:srgbClr val="223F49"/>
                </a:solidFill>
                <a:effectLst/>
                <a:uLnTx/>
                <a:uFillTx/>
                <a:latin typeface="Segoe UI Variable Display" pitchFamily="2" charset="0"/>
                <a:ea typeface="+mn-ea"/>
                <a:cs typeface="Segoe UI" pitchFamily="34" charset="0"/>
              </a:endParaRPr>
            </a:p>
          </p:txBody>
        </p:sp>
        <p:sp>
          <p:nvSpPr>
            <p:cNvPr id="13" name="TextBox 12">
              <a:extLst>
                <a:ext uri="{FF2B5EF4-FFF2-40B4-BE49-F238E27FC236}">
                  <a16:creationId xmlns:a16="http://schemas.microsoft.com/office/drawing/2014/main" id="{CF8AF5C7-271F-6CE0-7B4C-FA7AC9B5FF7F}"/>
                </a:ext>
              </a:extLst>
            </p:cNvPr>
            <p:cNvSpPr txBox="1"/>
            <p:nvPr/>
          </p:nvSpPr>
          <p:spPr>
            <a:xfrm>
              <a:off x="1109421" y="2858757"/>
              <a:ext cx="4293657" cy="1015663"/>
            </a:xfrm>
            <a:prstGeom prst="rect">
              <a:avLst/>
            </a:prstGeom>
            <a:noFill/>
          </p:spPr>
          <p:txBody>
            <a:bodyPr wrap="square" anchor="ctr">
              <a:spAutoFit/>
            </a:bodyPr>
            <a:lstStyle/>
            <a:p>
              <a:pPr marL="0" marR="0" lvl="0" indent="0" algn="ctr" defTabSz="2901050" rtl="0" eaLnBrk="1" fontAlgn="base" latinLnBrk="0" hangingPunct="1">
                <a:lnSpc>
                  <a:spcPct val="10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Empower </a:t>
              </a:r>
              <a: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employees </a:t>
              </a:r>
              <a:b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br>
              <a: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with Copilot</a:t>
              </a:r>
            </a:p>
          </p:txBody>
        </p:sp>
      </p:grpSp>
      <p:grpSp>
        <p:nvGrpSpPr>
          <p:cNvPr id="16" name="Group 15">
            <a:extLst>
              <a:ext uri="{FF2B5EF4-FFF2-40B4-BE49-F238E27FC236}">
                <a16:creationId xmlns:a16="http://schemas.microsoft.com/office/drawing/2014/main" id="{F40CE81F-4C83-E18D-64D7-465D20085CD5}"/>
              </a:ext>
            </a:extLst>
          </p:cNvPr>
          <p:cNvGrpSpPr/>
          <p:nvPr/>
        </p:nvGrpSpPr>
        <p:grpSpPr>
          <a:xfrm>
            <a:off x="6276911" y="2130698"/>
            <a:ext cx="5317681" cy="2471782"/>
            <a:chOff x="6276911" y="2130698"/>
            <a:chExt cx="5317681" cy="2471782"/>
          </a:xfrm>
        </p:grpSpPr>
        <p:sp>
          <p:nvSpPr>
            <p:cNvPr id="17" name="Rectangle: Rounded Corners 5">
              <a:extLst>
                <a:ext uri="{FF2B5EF4-FFF2-40B4-BE49-F238E27FC236}">
                  <a16:creationId xmlns:a16="http://schemas.microsoft.com/office/drawing/2014/main" id="{504BAF72-FF1F-9685-AB29-8EDF8F7EE3E4}"/>
                </a:ext>
              </a:extLst>
            </p:cNvPr>
            <p:cNvSpPr/>
            <p:nvPr/>
          </p:nvSpPr>
          <p:spPr bwMode="auto">
            <a:xfrm>
              <a:off x="6276911" y="2130698"/>
              <a:ext cx="5317681" cy="2471782"/>
            </a:xfrm>
            <a:prstGeom prst="roundRect">
              <a:avLst>
                <a:gd name="adj" fmla="val 15129"/>
              </a:avLst>
            </a:prstGeom>
            <a:noFill/>
            <a:ln w="12700" cap="rnd">
              <a:solidFill>
                <a:schemeClr val="tx1">
                  <a:alpha val="2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3000" b="1" i="0" u="none" strike="noStrike" kern="1200" cap="none" spc="-50" normalizeH="0" baseline="0" noProof="0" err="1">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18" name="TextBox 17">
              <a:extLst>
                <a:ext uri="{FF2B5EF4-FFF2-40B4-BE49-F238E27FC236}">
                  <a16:creationId xmlns:a16="http://schemas.microsoft.com/office/drawing/2014/main" id="{32FE51AF-93DD-213C-665C-D3A17D6DA99B}"/>
                </a:ext>
              </a:extLst>
            </p:cNvPr>
            <p:cNvSpPr txBox="1"/>
            <p:nvPr/>
          </p:nvSpPr>
          <p:spPr>
            <a:xfrm>
              <a:off x="6792317" y="2904924"/>
              <a:ext cx="4286868" cy="923330"/>
            </a:xfrm>
            <a:prstGeom prst="rect">
              <a:avLst/>
            </a:prstGeom>
            <a:noFill/>
          </p:spPr>
          <p:txBody>
            <a:bodyPr wrap="square" anchor="ctr">
              <a:spAutoFit/>
            </a:bodyPr>
            <a:lstStyle/>
            <a:p>
              <a:pPr marL="0" marR="0" lvl="0" indent="0" algn="ctr" defTabSz="2901050" rtl="0" eaLnBrk="1" fontAlgn="base" latinLnBrk="0" hangingPunct="1">
                <a:lnSpc>
                  <a:spcPct val="9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Transform</a:t>
              </a:r>
              <a:r>
                <a:rPr kumimoji="0" lang="en-US" sz="30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 </a:t>
              </a:r>
              <a: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business </a:t>
              </a:r>
              <a:b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br>
              <a: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process with agents</a:t>
              </a:r>
            </a:p>
          </p:txBody>
        </p:sp>
      </p:grpSp>
      <p:sp>
        <p:nvSpPr>
          <p:cNvPr id="2" name="Rectangle 1">
            <a:extLst>
              <a:ext uri="{FF2B5EF4-FFF2-40B4-BE49-F238E27FC236}">
                <a16:creationId xmlns:a16="http://schemas.microsoft.com/office/drawing/2014/main" id="{7EB1D78E-E185-321B-790C-B9DCAD3406DA}"/>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Katy</a:t>
            </a:r>
          </a:p>
        </p:txBody>
      </p:sp>
    </p:spTree>
    <p:extLst>
      <p:ext uri="{BB962C8B-B14F-4D97-AF65-F5344CB8AC3E}">
        <p14:creationId xmlns:p14="http://schemas.microsoft.com/office/powerpoint/2010/main" val="3682356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93749-8351-994A-7A27-87FBF8F46EEB}"/>
              </a:ext>
            </a:extLst>
          </p:cNvPr>
          <p:cNvSpPr txBox="1">
            <a:spLocks noGrp="1"/>
          </p:cNvSpPr>
          <p:nvPr>
            <p:ph type="title" idx="4294967295"/>
          </p:nvPr>
        </p:nvSpPr>
        <p:spPr>
          <a:xfrm>
            <a:off x="2771775" y="3333750"/>
            <a:ext cx="6648450" cy="1230313"/>
          </a:xfrm>
          <a:prstGeom prst="rect">
            <a:avLst/>
          </a:prstGeom>
          <a:noFill/>
          <a:ln>
            <a:noFill/>
            <a:prstDash/>
          </a:ln>
          <a:effectLst/>
        </p:spPr>
        <p:txBody>
          <a:bodyPr rot="0" spcFirstLastPara="0" vertOverflow="overflow" horzOverflow="overflow" vert="horz" wrap="none" lIns="0" tIns="0" rIns="0" bIns="0" numCol="1" spcCol="0" rtlCol="0" fromWordArt="0" anchor="t" anchorCtr="0" forceAA="0" compatLnSpc="1">
            <a:prstTxWarp prst="textNoShape">
              <a:avLst/>
            </a:prstTxWarp>
            <a:spAutoFit/>
          </a:bodyPr>
          <a:lstStyle/>
          <a:p>
            <a:pPr algn="ctr" defTabSz="1332863">
              <a:spcBef>
                <a:spcPts val="0"/>
              </a:spcBef>
              <a:defRPr/>
            </a:pPr>
            <a:r>
              <a:rPr lang="en-US" sz="8000" spc="-300">
                <a:gradFill>
                  <a:gsLst>
                    <a:gs pos="0">
                      <a:srgbClr val="478699"/>
                    </a:gs>
                    <a:gs pos="100000">
                      <a:srgbClr val="15272D"/>
                    </a:gs>
                  </a:gsLst>
                  <a:lin ang="5400000" scaled="0"/>
                </a:gradFill>
                <a:latin typeface="Segoe Sans Display" pitchFamily="2" charset="0"/>
                <a:cs typeface="Segoe Sans Display" pitchFamily="2" charset="0"/>
              </a:rPr>
              <a:t>AI Built for Work</a:t>
            </a:r>
          </a:p>
        </p:txBody>
      </p:sp>
      <p:grpSp>
        <p:nvGrpSpPr>
          <p:cNvPr id="101" name="Group 100" descr="Microsoft 365 Copilot logo">
            <a:extLst>
              <a:ext uri="{FF2B5EF4-FFF2-40B4-BE49-F238E27FC236}">
                <a16:creationId xmlns:a16="http://schemas.microsoft.com/office/drawing/2014/main" id="{52842ACE-362C-D985-FEEF-EC61CABE1574}"/>
              </a:ext>
            </a:extLst>
          </p:cNvPr>
          <p:cNvGrpSpPr/>
          <p:nvPr/>
        </p:nvGrpSpPr>
        <p:grpSpPr>
          <a:xfrm>
            <a:off x="5012472" y="1415143"/>
            <a:ext cx="2167056" cy="1299028"/>
            <a:chOff x="4765933" y="2631699"/>
            <a:chExt cx="2660135" cy="1594603"/>
          </a:xfrm>
        </p:grpSpPr>
        <p:pic>
          <p:nvPicPr>
            <p:cNvPr id="102" name="Picture 101" descr="Microsoft 365 Copilot logo">
              <a:extLst>
                <a:ext uri="{FF2B5EF4-FFF2-40B4-BE49-F238E27FC236}">
                  <a16:creationId xmlns:a16="http://schemas.microsoft.com/office/drawing/2014/main" id="{7ABE82E2-B00E-E024-4FBB-C1BE8065D5C9}"/>
                </a:ext>
              </a:extLst>
            </p:cNvPr>
            <p:cNvPicPr>
              <a:picLocks noChangeAspect="1"/>
            </p:cNvPicPr>
            <p:nvPr/>
          </p:nvPicPr>
          <p:blipFill>
            <a:blip r:embed="rId3"/>
            <a:srcRect/>
            <a:stretch/>
          </p:blipFill>
          <p:spPr>
            <a:xfrm>
              <a:off x="4765933" y="2631699"/>
              <a:ext cx="2660135" cy="1594603"/>
            </a:xfrm>
            <a:prstGeom prst="rect">
              <a:avLst/>
            </a:prstGeom>
          </p:spPr>
        </p:pic>
        <p:pic>
          <p:nvPicPr>
            <p:cNvPr id="103" name="Picture 102" descr="Microsoft 365 Copilot logo">
              <a:extLst>
                <a:ext uri="{FF2B5EF4-FFF2-40B4-BE49-F238E27FC236}">
                  <a16:creationId xmlns:a16="http://schemas.microsoft.com/office/drawing/2014/main" id="{4964292D-4276-FB1F-753E-6302CCAC692D}"/>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rcRect t="47952"/>
            <a:stretch>
              <a:fillRect/>
            </a:stretch>
          </p:blipFill>
          <p:spPr>
            <a:xfrm>
              <a:off x="4765933" y="3396343"/>
              <a:ext cx="2660135" cy="829959"/>
            </a:xfrm>
            <a:prstGeom prst="rect">
              <a:avLst/>
            </a:prstGeom>
          </p:spPr>
        </p:pic>
      </p:grpSp>
      <p:sp>
        <p:nvSpPr>
          <p:cNvPr id="3" name="Rectangle 2">
            <a:extLst>
              <a:ext uri="{FF2B5EF4-FFF2-40B4-BE49-F238E27FC236}">
                <a16:creationId xmlns:a16="http://schemas.microsoft.com/office/drawing/2014/main" id="{5AB004D4-FEF1-ADBF-53D0-2CF50DA1A6A3}"/>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Katy</a:t>
            </a:r>
          </a:p>
        </p:txBody>
      </p:sp>
    </p:spTree>
    <p:extLst>
      <p:ext uri="{BB962C8B-B14F-4D97-AF65-F5344CB8AC3E}">
        <p14:creationId xmlns:p14="http://schemas.microsoft.com/office/powerpoint/2010/main" val="1530717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1"/>
                                        </p:tgtEl>
                                        <p:attrNameLst>
                                          <p:attrName>style.visibility</p:attrName>
                                        </p:attrNameLst>
                                      </p:cBhvr>
                                      <p:to>
                                        <p:strVal val="visible"/>
                                      </p:to>
                                    </p:set>
                                    <p:animEffect transition="in" filter="fade">
                                      <p:cBhvr>
                                        <p:cTn id="7" dur="500"/>
                                        <p:tgtEl>
                                          <p:spTgt spid="101"/>
                                        </p:tgtEl>
                                      </p:cBhvr>
                                    </p:animEffect>
                                  </p:childTnLst>
                                </p:cTn>
                              </p:par>
                              <p:par>
                                <p:cTn id="8" presetID="6" presetClass="emph" presetSubtype="0" fill="hold" nodeType="withEffect">
                                  <p:stCondLst>
                                    <p:cond delay="0"/>
                                  </p:stCondLst>
                                  <p:childTnLst>
                                    <p:animScale>
                                      <p:cBhvr>
                                        <p:cTn id="9" dur="10" fill="hold"/>
                                        <p:tgtEl>
                                          <p:spTgt spid="101"/>
                                        </p:tgtEl>
                                      </p:cBhvr>
                                      <p:by x="125000" y="125000"/>
                                    </p:animScale>
                                  </p:childTnLst>
                                </p:cTn>
                              </p:par>
                              <p:par>
                                <p:cTn id="10" presetID="6" presetClass="emph" presetSubtype="0" decel="100000" fill="hold" nodeType="withEffect">
                                  <p:stCondLst>
                                    <p:cond delay="0"/>
                                  </p:stCondLst>
                                  <p:childTnLst>
                                    <p:animScale>
                                      <p:cBhvr>
                                        <p:cTn id="11" dur="750" fill="hold"/>
                                        <p:tgtEl>
                                          <p:spTgt spid="101"/>
                                        </p:tgtEl>
                                      </p:cBhvr>
                                      <p:by x="80000" y="80000"/>
                                    </p:animScale>
                                  </p:childTnLst>
                                </p:cTn>
                              </p:par>
                              <p:par>
                                <p:cTn id="12" presetID="10" presetClass="entr" presetSubtype="0" fill="hold" grpId="0" nodeType="withEffect">
                                  <p:stCondLst>
                                    <p:cond delay="30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par>
                                <p:cTn id="15" presetID="42" presetClass="path" presetSubtype="0" decel="100000" fill="hold" grpId="1" nodeType="withEffect">
                                  <p:stCondLst>
                                    <p:cond delay="300"/>
                                  </p:stCondLst>
                                  <p:childTnLst>
                                    <p:animMotion origin="layout" path="M 0 -4.44444E-6 L 0 0.03542 " pathEditMode="relative" rAng="0" ptsTypes="AA">
                                      <p:cBhvr>
                                        <p:cTn id="16" dur="700" spd="-100000" fill="hold"/>
                                        <p:tgtEl>
                                          <p:spTgt spid="2"/>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FA0D3D1-406A-2675-0862-CFB7B8E15CD2}"/>
              </a:ext>
              <a:ext uri="{C183D7F6-B498-43B3-948B-1728B52AA6E4}">
                <adec:decorative xmlns:adec="http://schemas.microsoft.com/office/drawing/2017/decorative" val="1"/>
              </a:ext>
            </a:extLst>
          </p:cNvPr>
          <p:cNvSpPr>
            <a:spLocks/>
          </p:cNvSpPr>
          <p:nvPr/>
        </p:nvSpPr>
        <p:spPr>
          <a:xfrm>
            <a:off x="537609" y="637450"/>
            <a:ext cx="11116782" cy="5583100"/>
          </a:xfrm>
          <a:prstGeom prst="roundRect">
            <a:avLst>
              <a:gd name="adj" fmla="val 3870"/>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 name="Rectangle: Rounded Corners 2">
            <a:extLst>
              <a:ext uri="{FF2B5EF4-FFF2-40B4-BE49-F238E27FC236}">
                <a16:creationId xmlns:a16="http://schemas.microsoft.com/office/drawing/2014/main" id="{A667901E-44C0-5B4A-A09A-A44456C54E54}"/>
              </a:ext>
              <a:ext uri="{C183D7F6-B498-43B3-948B-1728B52AA6E4}">
                <adec:decorative xmlns:adec="http://schemas.microsoft.com/office/drawing/2017/decorative" val="1"/>
              </a:ext>
            </a:extLst>
          </p:cNvPr>
          <p:cNvSpPr>
            <a:spLocks/>
          </p:cNvSpPr>
          <p:nvPr/>
        </p:nvSpPr>
        <p:spPr>
          <a:xfrm>
            <a:off x="702413" y="791367"/>
            <a:ext cx="10787175" cy="5275267"/>
          </a:xfrm>
          <a:prstGeom prst="roundRect">
            <a:avLst>
              <a:gd name="adj" fmla="val 3082"/>
            </a:avLst>
          </a:prstGeom>
          <a:solidFill>
            <a:schemeClr val="bg1"/>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cxnSp>
        <p:nvCxnSpPr>
          <p:cNvPr id="4" name="Straight Connector 3">
            <a:extLst>
              <a:ext uri="{FF2B5EF4-FFF2-40B4-BE49-F238E27FC236}">
                <a16:creationId xmlns:a16="http://schemas.microsoft.com/office/drawing/2014/main" id="{2EE8EA54-6504-1C17-0159-C1BD868A2455}"/>
              </a:ext>
              <a:ext uri="{C183D7F6-B498-43B3-948B-1728B52AA6E4}">
                <adec:decorative xmlns:adec="http://schemas.microsoft.com/office/drawing/2017/decorative" val="1"/>
              </a:ext>
            </a:extLst>
          </p:cNvPr>
          <p:cNvCxnSpPr>
            <a:cxnSpLocks/>
          </p:cNvCxnSpPr>
          <p:nvPr/>
        </p:nvCxnSpPr>
        <p:spPr>
          <a:xfrm>
            <a:off x="955326" y="1686996"/>
            <a:ext cx="10281349" cy="0"/>
          </a:xfrm>
          <a:prstGeom prst="line">
            <a:avLst/>
          </a:prstGeom>
          <a:ln w="19050"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7F6F29D2-8664-6939-9875-56F42DBD2EA4}"/>
              </a:ext>
              <a:ext uri="{C183D7F6-B498-43B3-948B-1728B52AA6E4}">
                <adec:decorative xmlns:adec="http://schemas.microsoft.com/office/drawing/2017/decorative" val="1"/>
              </a:ext>
            </a:extLst>
          </p:cNvPr>
          <p:cNvCxnSpPr>
            <a:cxnSpLocks/>
          </p:cNvCxnSpPr>
          <p:nvPr/>
        </p:nvCxnSpPr>
        <p:spPr>
          <a:xfrm>
            <a:off x="1780441" y="3171409"/>
            <a:ext cx="2878372" cy="0"/>
          </a:xfrm>
          <a:prstGeom prst="line">
            <a:avLst/>
          </a:prstGeom>
          <a:noFill/>
          <a:ln w="6350" cap="flat" cmpd="sng" algn="ctr">
            <a:solidFill>
              <a:srgbClr val="FFFFFF">
                <a:lumMod val="75000"/>
              </a:srgbClr>
            </a:solidFill>
            <a:prstDash val="dash"/>
            <a:headEnd type="none" w="lg" len="med"/>
            <a:tailEnd type="none" w="lg" len="med"/>
          </a:ln>
          <a:effectLst/>
        </p:spPr>
      </p:cxnSp>
      <p:cxnSp>
        <p:nvCxnSpPr>
          <p:cNvPr id="6" name="Straight Connector 5">
            <a:extLst>
              <a:ext uri="{FF2B5EF4-FFF2-40B4-BE49-F238E27FC236}">
                <a16:creationId xmlns:a16="http://schemas.microsoft.com/office/drawing/2014/main" id="{B136FDA9-FFED-C49F-4959-C1DE04FF0EF2}"/>
              </a:ext>
              <a:ext uri="{C183D7F6-B498-43B3-948B-1728B52AA6E4}">
                <adec:decorative xmlns:adec="http://schemas.microsoft.com/office/drawing/2017/decorative" val="1"/>
              </a:ext>
            </a:extLst>
          </p:cNvPr>
          <p:cNvCxnSpPr>
            <a:cxnSpLocks/>
          </p:cNvCxnSpPr>
          <p:nvPr/>
        </p:nvCxnSpPr>
        <p:spPr>
          <a:xfrm>
            <a:off x="1780441" y="4631974"/>
            <a:ext cx="2878372" cy="0"/>
          </a:xfrm>
          <a:prstGeom prst="line">
            <a:avLst/>
          </a:prstGeom>
          <a:noFill/>
          <a:ln w="6350" cap="flat" cmpd="sng" algn="ctr">
            <a:solidFill>
              <a:srgbClr val="FFFFFF">
                <a:lumMod val="75000"/>
              </a:srgbClr>
            </a:solidFill>
            <a:prstDash val="dash"/>
            <a:headEnd type="none" w="lg" len="med"/>
            <a:tailEnd type="none" w="lg" len="med"/>
          </a:ln>
          <a:effectLst/>
        </p:spPr>
      </p:cxnSp>
      <p:sp>
        <p:nvSpPr>
          <p:cNvPr id="7" name="Oval 6">
            <a:extLst>
              <a:ext uri="{FF2B5EF4-FFF2-40B4-BE49-F238E27FC236}">
                <a16:creationId xmlns:a16="http://schemas.microsoft.com/office/drawing/2014/main" id="{1D7E85DB-B433-C76F-08C5-DEE3A98136B1}"/>
              </a:ext>
              <a:ext uri="{C183D7F6-B498-43B3-948B-1728B52AA6E4}">
                <adec:decorative xmlns:adec="http://schemas.microsoft.com/office/drawing/2017/decorative" val="1"/>
              </a:ext>
            </a:extLst>
          </p:cNvPr>
          <p:cNvSpPr/>
          <p:nvPr/>
        </p:nvSpPr>
        <p:spPr bwMode="auto">
          <a:xfrm>
            <a:off x="952502" y="2343023"/>
            <a:ext cx="590548" cy="590546"/>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8" name="Graphic 80">
            <a:extLst>
              <a:ext uri="{FF2B5EF4-FFF2-40B4-BE49-F238E27FC236}">
                <a16:creationId xmlns:a16="http://schemas.microsoft.com/office/drawing/2014/main" id="{DA8F8C00-019B-DA18-1959-93E5DD000A7B}"/>
              </a:ext>
              <a:ext uri="{C183D7F6-B498-43B3-948B-1728B52AA6E4}">
                <adec:decorative xmlns:adec="http://schemas.microsoft.com/office/drawing/2017/decorative" val="1"/>
              </a:ext>
            </a:extLst>
          </p:cNvPr>
          <p:cNvSpPr>
            <a:spLocks/>
          </p:cNvSpPr>
          <p:nvPr/>
        </p:nvSpPr>
        <p:spPr>
          <a:xfrm>
            <a:off x="1147764" y="2500359"/>
            <a:ext cx="200024" cy="275874"/>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Segoe Sans Display Semibold"/>
              <a:ea typeface="+mn-ea"/>
              <a:cs typeface="Segoe Sans Text"/>
            </a:endParaRPr>
          </a:p>
        </p:txBody>
      </p:sp>
      <p:sp>
        <p:nvSpPr>
          <p:cNvPr id="9" name="Oval 8">
            <a:extLst>
              <a:ext uri="{FF2B5EF4-FFF2-40B4-BE49-F238E27FC236}">
                <a16:creationId xmlns:a16="http://schemas.microsoft.com/office/drawing/2014/main" id="{1C289A4A-316A-A172-012C-F5CECA3FA686}"/>
              </a:ext>
              <a:ext uri="{C183D7F6-B498-43B3-948B-1728B52AA6E4}">
                <adec:decorative xmlns:adec="http://schemas.microsoft.com/office/drawing/2017/decorative" val="1"/>
              </a:ext>
            </a:extLst>
          </p:cNvPr>
          <p:cNvSpPr/>
          <p:nvPr/>
        </p:nvSpPr>
        <p:spPr bwMode="auto">
          <a:xfrm>
            <a:off x="952502" y="3606418"/>
            <a:ext cx="590548" cy="590546"/>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10" name="Graphic 172">
            <a:extLst>
              <a:ext uri="{FF2B5EF4-FFF2-40B4-BE49-F238E27FC236}">
                <a16:creationId xmlns:a16="http://schemas.microsoft.com/office/drawing/2014/main" id="{368F8809-9578-EB34-C52C-87666B9E09D0}"/>
              </a:ext>
              <a:ext uri="{C183D7F6-B498-43B3-948B-1728B52AA6E4}">
                <adec:decorative xmlns:adec="http://schemas.microsoft.com/office/drawing/2017/decorative" val="1"/>
              </a:ext>
            </a:extLst>
          </p:cNvPr>
          <p:cNvSpPr/>
          <p:nvPr/>
        </p:nvSpPr>
        <p:spPr>
          <a:xfrm>
            <a:off x="1120776" y="3781041"/>
            <a:ext cx="254000" cy="241300"/>
          </a:xfrm>
          <a:custGeom>
            <a:avLst/>
            <a:gdLst>
              <a:gd name="connsiteX0" fmla="*/ 161976 w 254000"/>
              <a:gd name="connsiteY0" fmla="*/ 88900 h 241300"/>
              <a:gd name="connsiteX1" fmla="*/ 184201 w 254000"/>
              <a:gd name="connsiteY1" fmla="*/ 111125 h 241300"/>
              <a:gd name="connsiteX2" fmla="*/ 184201 w 254000"/>
              <a:gd name="connsiteY2" fmla="*/ 152400 h 241300"/>
              <a:gd name="connsiteX3" fmla="*/ 184150 w 254000"/>
              <a:gd name="connsiteY3" fmla="*/ 152400 h 241300"/>
              <a:gd name="connsiteX4" fmla="*/ 184150 w 254000"/>
              <a:gd name="connsiteY4" fmla="*/ 165100 h 241300"/>
              <a:gd name="connsiteX5" fmla="*/ 69850 w 254000"/>
              <a:gd name="connsiteY5" fmla="*/ 165100 h 241300"/>
              <a:gd name="connsiteX6" fmla="*/ 69850 w 254000"/>
              <a:gd name="connsiteY6" fmla="*/ 127000 h 241300"/>
              <a:gd name="connsiteX7" fmla="*/ 69875 w 254000"/>
              <a:gd name="connsiteY7" fmla="*/ 127000 h 241300"/>
              <a:gd name="connsiteX8" fmla="*/ 69875 w 254000"/>
              <a:gd name="connsiteY8" fmla="*/ 111125 h 241300"/>
              <a:gd name="connsiteX9" fmla="*/ 92100 w 254000"/>
              <a:gd name="connsiteY9" fmla="*/ 88900 h 241300"/>
              <a:gd name="connsiteX10" fmla="*/ 161976 w 254000"/>
              <a:gd name="connsiteY10" fmla="*/ 88900 h 241300"/>
              <a:gd name="connsiteX11" fmla="*/ 254000 w 254000"/>
              <a:gd name="connsiteY11" fmla="*/ 111125 h 241300"/>
              <a:gd name="connsiteX12" fmla="*/ 231775 w 254000"/>
              <a:gd name="connsiteY12" fmla="*/ 88900 h 241300"/>
              <a:gd name="connsiteX13" fmla="*/ 188913 w 254000"/>
              <a:gd name="connsiteY13" fmla="*/ 88900 h 241300"/>
              <a:gd name="connsiteX14" fmla="*/ 196901 w 254000"/>
              <a:gd name="connsiteY14" fmla="*/ 111125 h 241300"/>
              <a:gd name="connsiteX15" fmla="*/ 196901 w 254000"/>
              <a:gd name="connsiteY15" fmla="*/ 127000 h 241300"/>
              <a:gd name="connsiteX16" fmla="*/ 196850 w 254000"/>
              <a:gd name="connsiteY16" fmla="*/ 127000 h 241300"/>
              <a:gd name="connsiteX17" fmla="*/ 196850 w 254000"/>
              <a:gd name="connsiteY17" fmla="*/ 165100 h 241300"/>
              <a:gd name="connsiteX18" fmla="*/ 244475 w 254000"/>
              <a:gd name="connsiteY18" fmla="*/ 165100 h 241300"/>
              <a:gd name="connsiteX19" fmla="*/ 254000 w 254000"/>
              <a:gd name="connsiteY19" fmla="*/ 155575 h 241300"/>
              <a:gd name="connsiteX20" fmla="*/ 254000 w 254000"/>
              <a:gd name="connsiteY20" fmla="*/ 111125 h 241300"/>
              <a:gd name="connsiteX21" fmla="*/ 57150 w 254000"/>
              <a:gd name="connsiteY21" fmla="*/ 152400 h 241300"/>
              <a:gd name="connsiteX22" fmla="*/ 57175 w 254000"/>
              <a:gd name="connsiteY22" fmla="*/ 152400 h 241300"/>
              <a:gd name="connsiteX23" fmla="*/ 57175 w 254000"/>
              <a:gd name="connsiteY23" fmla="*/ 111125 h 241300"/>
              <a:gd name="connsiteX24" fmla="*/ 57290 w 254000"/>
              <a:gd name="connsiteY24" fmla="*/ 108331 h 241300"/>
              <a:gd name="connsiteX25" fmla="*/ 65164 w 254000"/>
              <a:gd name="connsiteY25" fmla="*/ 88900 h 241300"/>
              <a:gd name="connsiteX26" fmla="*/ 22225 w 254000"/>
              <a:gd name="connsiteY26" fmla="*/ 88900 h 241300"/>
              <a:gd name="connsiteX27" fmla="*/ 20396 w 254000"/>
              <a:gd name="connsiteY27" fmla="*/ 88976 h 241300"/>
              <a:gd name="connsiteX28" fmla="*/ 0 w 254000"/>
              <a:gd name="connsiteY28" fmla="*/ 111125 h 241300"/>
              <a:gd name="connsiteX29" fmla="*/ 0 w 254000"/>
              <a:gd name="connsiteY29" fmla="*/ 155575 h 241300"/>
              <a:gd name="connsiteX30" fmla="*/ 9525 w 254000"/>
              <a:gd name="connsiteY30" fmla="*/ 165100 h 241300"/>
              <a:gd name="connsiteX31" fmla="*/ 57150 w 254000"/>
              <a:gd name="connsiteY31" fmla="*/ 165100 h 241300"/>
              <a:gd name="connsiteX32" fmla="*/ 57150 w 254000"/>
              <a:gd name="connsiteY32" fmla="*/ 152400 h 241300"/>
              <a:gd name="connsiteX33" fmla="*/ 127000 w 254000"/>
              <a:gd name="connsiteY33" fmla="*/ 0 h 241300"/>
              <a:gd name="connsiteX34" fmla="*/ 165100 w 254000"/>
              <a:gd name="connsiteY34" fmla="*/ 38100 h 241300"/>
              <a:gd name="connsiteX35" fmla="*/ 127000 w 254000"/>
              <a:gd name="connsiteY35" fmla="*/ 76200 h 241300"/>
              <a:gd name="connsiteX36" fmla="*/ 88900 w 254000"/>
              <a:gd name="connsiteY36" fmla="*/ 38100 h 241300"/>
              <a:gd name="connsiteX37" fmla="*/ 127000 w 254000"/>
              <a:gd name="connsiteY37" fmla="*/ 0 h 241300"/>
              <a:gd name="connsiteX38" fmla="*/ 209550 w 254000"/>
              <a:gd name="connsiteY38" fmla="*/ 12700 h 241300"/>
              <a:gd name="connsiteX39" fmla="*/ 241300 w 254000"/>
              <a:gd name="connsiteY39" fmla="*/ 44450 h 241300"/>
              <a:gd name="connsiteX40" fmla="*/ 209550 w 254000"/>
              <a:gd name="connsiteY40" fmla="*/ 76200 h 241300"/>
              <a:gd name="connsiteX41" fmla="*/ 177800 w 254000"/>
              <a:gd name="connsiteY41" fmla="*/ 44450 h 241300"/>
              <a:gd name="connsiteX42" fmla="*/ 209550 w 254000"/>
              <a:gd name="connsiteY42" fmla="*/ 12700 h 241300"/>
              <a:gd name="connsiteX43" fmla="*/ 44450 w 254000"/>
              <a:gd name="connsiteY43" fmla="*/ 12700 h 241300"/>
              <a:gd name="connsiteX44" fmla="*/ 76200 w 254000"/>
              <a:gd name="connsiteY44" fmla="*/ 44450 h 241300"/>
              <a:gd name="connsiteX45" fmla="*/ 44450 w 254000"/>
              <a:gd name="connsiteY45" fmla="*/ 76200 h 241300"/>
              <a:gd name="connsiteX46" fmla="*/ 12700 w 254000"/>
              <a:gd name="connsiteY46" fmla="*/ 44450 h 241300"/>
              <a:gd name="connsiteX47" fmla="*/ 44450 w 254000"/>
              <a:gd name="connsiteY47" fmla="*/ 12700 h 241300"/>
              <a:gd name="connsiteX48" fmla="*/ 0 w 254000"/>
              <a:gd name="connsiteY48" fmla="*/ 187325 h 241300"/>
              <a:gd name="connsiteX49" fmla="*/ 9525 w 254000"/>
              <a:gd name="connsiteY49" fmla="*/ 177800 h 241300"/>
              <a:gd name="connsiteX50" fmla="*/ 244475 w 254000"/>
              <a:gd name="connsiteY50" fmla="*/ 177800 h 241300"/>
              <a:gd name="connsiteX51" fmla="*/ 254000 w 254000"/>
              <a:gd name="connsiteY51" fmla="*/ 187325 h 241300"/>
              <a:gd name="connsiteX52" fmla="*/ 254000 w 254000"/>
              <a:gd name="connsiteY52" fmla="*/ 193675 h 241300"/>
              <a:gd name="connsiteX53" fmla="*/ 206375 w 254000"/>
              <a:gd name="connsiteY53" fmla="*/ 241300 h 241300"/>
              <a:gd name="connsiteX54" fmla="*/ 47625 w 254000"/>
              <a:gd name="connsiteY54" fmla="*/ 241300 h 241300"/>
              <a:gd name="connsiteX55" fmla="*/ 0 w 254000"/>
              <a:gd name="connsiteY55" fmla="*/ 193675 h 241300"/>
              <a:gd name="connsiteX56" fmla="*/ 0 w 254000"/>
              <a:gd name="connsiteY56" fmla="*/ 187325 h 241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254000" h="241300">
                <a:moveTo>
                  <a:pt x="161976" y="88900"/>
                </a:moveTo>
                <a:cubicBezTo>
                  <a:pt x="174244" y="88900"/>
                  <a:pt x="184201" y="98857"/>
                  <a:pt x="184201" y="111125"/>
                </a:cubicBezTo>
                <a:lnTo>
                  <a:pt x="184201" y="152400"/>
                </a:lnTo>
                <a:lnTo>
                  <a:pt x="184150" y="152400"/>
                </a:lnTo>
                <a:lnTo>
                  <a:pt x="184150" y="165100"/>
                </a:lnTo>
                <a:lnTo>
                  <a:pt x="69850" y="165100"/>
                </a:lnTo>
                <a:lnTo>
                  <a:pt x="69850" y="127000"/>
                </a:lnTo>
                <a:lnTo>
                  <a:pt x="69875" y="127000"/>
                </a:lnTo>
                <a:lnTo>
                  <a:pt x="69875" y="111125"/>
                </a:lnTo>
                <a:cubicBezTo>
                  <a:pt x="69875" y="98857"/>
                  <a:pt x="79820" y="88900"/>
                  <a:pt x="92100" y="88900"/>
                </a:cubicBezTo>
                <a:lnTo>
                  <a:pt x="161976" y="88900"/>
                </a:lnTo>
                <a:close/>
                <a:moveTo>
                  <a:pt x="254000" y="111125"/>
                </a:moveTo>
                <a:cubicBezTo>
                  <a:pt x="254000" y="98850"/>
                  <a:pt x="244050" y="88900"/>
                  <a:pt x="231775" y="88900"/>
                </a:cubicBezTo>
                <a:lnTo>
                  <a:pt x="188913" y="88900"/>
                </a:lnTo>
                <a:cubicBezTo>
                  <a:pt x="193904" y="94933"/>
                  <a:pt x="196901" y="102680"/>
                  <a:pt x="196901" y="111125"/>
                </a:cubicBezTo>
                <a:lnTo>
                  <a:pt x="196901" y="127000"/>
                </a:lnTo>
                <a:lnTo>
                  <a:pt x="196850" y="127000"/>
                </a:lnTo>
                <a:lnTo>
                  <a:pt x="196850" y="165100"/>
                </a:lnTo>
                <a:lnTo>
                  <a:pt x="244475" y="165100"/>
                </a:lnTo>
                <a:cubicBezTo>
                  <a:pt x="249736" y="165100"/>
                  <a:pt x="254000" y="160836"/>
                  <a:pt x="254000" y="155575"/>
                </a:cubicBezTo>
                <a:lnTo>
                  <a:pt x="254000" y="111125"/>
                </a:lnTo>
                <a:close/>
                <a:moveTo>
                  <a:pt x="57150" y="152400"/>
                </a:moveTo>
                <a:lnTo>
                  <a:pt x="57175" y="152400"/>
                </a:lnTo>
                <a:lnTo>
                  <a:pt x="57175" y="111125"/>
                </a:lnTo>
                <a:lnTo>
                  <a:pt x="57290" y="108331"/>
                </a:lnTo>
                <a:cubicBezTo>
                  <a:pt x="57861" y="100965"/>
                  <a:pt x="60719" y="94259"/>
                  <a:pt x="65164" y="88900"/>
                </a:cubicBezTo>
                <a:lnTo>
                  <a:pt x="22225" y="88900"/>
                </a:lnTo>
                <a:lnTo>
                  <a:pt x="20396" y="88976"/>
                </a:lnTo>
                <a:cubicBezTo>
                  <a:pt x="8870" y="89928"/>
                  <a:pt x="0" y="99560"/>
                  <a:pt x="0" y="111125"/>
                </a:cubicBezTo>
                <a:lnTo>
                  <a:pt x="0" y="155575"/>
                </a:lnTo>
                <a:cubicBezTo>
                  <a:pt x="0" y="160833"/>
                  <a:pt x="4267" y="165100"/>
                  <a:pt x="9525" y="165100"/>
                </a:cubicBezTo>
                <a:lnTo>
                  <a:pt x="57150" y="165100"/>
                </a:lnTo>
                <a:lnTo>
                  <a:pt x="57150" y="152400"/>
                </a:lnTo>
                <a:close/>
                <a:moveTo>
                  <a:pt x="127000" y="0"/>
                </a:moveTo>
                <a:cubicBezTo>
                  <a:pt x="148042" y="0"/>
                  <a:pt x="165100" y="17058"/>
                  <a:pt x="165100" y="38100"/>
                </a:cubicBezTo>
                <a:cubicBezTo>
                  <a:pt x="165100" y="59142"/>
                  <a:pt x="148042" y="76200"/>
                  <a:pt x="127000" y="76200"/>
                </a:cubicBezTo>
                <a:cubicBezTo>
                  <a:pt x="105958" y="76200"/>
                  <a:pt x="88900" y="59142"/>
                  <a:pt x="88900" y="38100"/>
                </a:cubicBezTo>
                <a:cubicBezTo>
                  <a:pt x="88900" y="17058"/>
                  <a:pt x="105958" y="0"/>
                  <a:pt x="127000" y="0"/>
                </a:cubicBezTo>
                <a:close/>
                <a:moveTo>
                  <a:pt x="209550" y="12700"/>
                </a:moveTo>
                <a:cubicBezTo>
                  <a:pt x="227085" y="12700"/>
                  <a:pt x="241300" y="26915"/>
                  <a:pt x="241300" y="44450"/>
                </a:cubicBezTo>
                <a:cubicBezTo>
                  <a:pt x="241300" y="61985"/>
                  <a:pt x="227085" y="76200"/>
                  <a:pt x="209550" y="76200"/>
                </a:cubicBezTo>
                <a:cubicBezTo>
                  <a:pt x="192015" y="76200"/>
                  <a:pt x="177800" y="61985"/>
                  <a:pt x="177800" y="44450"/>
                </a:cubicBezTo>
                <a:cubicBezTo>
                  <a:pt x="177800" y="26915"/>
                  <a:pt x="192015" y="12700"/>
                  <a:pt x="209550" y="12700"/>
                </a:cubicBezTo>
                <a:close/>
                <a:moveTo>
                  <a:pt x="44450" y="12700"/>
                </a:moveTo>
                <a:cubicBezTo>
                  <a:pt x="61985" y="12700"/>
                  <a:pt x="76200" y="26915"/>
                  <a:pt x="76200" y="44450"/>
                </a:cubicBezTo>
                <a:cubicBezTo>
                  <a:pt x="76200" y="61985"/>
                  <a:pt x="61985" y="76200"/>
                  <a:pt x="44450" y="76200"/>
                </a:cubicBezTo>
                <a:cubicBezTo>
                  <a:pt x="26915" y="76200"/>
                  <a:pt x="12700" y="61985"/>
                  <a:pt x="12700" y="44450"/>
                </a:cubicBezTo>
                <a:cubicBezTo>
                  <a:pt x="12700" y="26915"/>
                  <a:pt x="26915" y="12700"/>
                  <a:pt x="44450" y="12700"/>
                </a:cubicBezTo>
                <a:close/>
                <a:moveTo>
                  <a:pt x="0" y="187325"/>
                </a:moveTo>
                <a:cubicBezTo>
                  <a:pt x="0" y="182065"/>
                  <a:pt x="4264" y="177800"/>
                  <a:pt x="9525" y="177800"/>
                </a:cubicBezTo>
                <a:lnTo>
                  <a:pt x="244475" y="177800"/>
                </a:lnTo>
                <a:cubicBezTo>
                  <a:pt x="249736" y="177800"/>
                  <a:pt x="254000" y="182065"/>
                  <a:pt x="254000" y="187325"/>
                </a:cubicBezTo>
                <a:lnTo>
                  <a:pt x="254000" y="193675"/>
                </a:lnTo>
                <a:cubicBezTo>
                  <a:pt x="254000" y="219978"/>
                  <a:pt x="232678" y="241300"/>
                  <a:pt x="206375" y="241300"/>
                </a:cubicBezTo>
                <a:lnTo>
                  <a:pt x="47625" y="241300"/>
                </a:lnTo>
                <a:cubicBezTo>
                  <a:pt x="21322" y="241300"/>
                  <a:pt x="0" y="219978"/>
                  <a:pt x="0" y="193675"/>
                </a:cubicBezTo>
                <a:lnTo>
                  <a:pt x="0" y="187325"/>
                </a:ln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Segoe Sans Display Semibold"/>
              <a:ea typeface="+mn-ea"/>
              <a:cs typeface="Segoe Sans Text"/>
            </a:endParaRPr>
          </a:p>
        </p:txBody>
      </p:sp>
      <p:sp>
        <p:nvSpPr>
          <p:cNvPr id="11" name="Oval 10">
            <a:extLst>
              <a:ext uri="{FF2B5EF4-FFF2-40B4-BE49-F238E27FC236}">
                <a16:creationId xmlns:a16="http://schemas.microsoft.com/office/drawing/2014/main" id="{FAE83C7E-8C2A-E4CD-5756-2543A76009DE}"/>
              </a:ext>
              <a:ext uri="{C183D7F6-B498-43B3-948B-1728B52AA6E4}">
                <adec:decorative xmlns:adec="http://schemas.microsoft.com/office/drawing/2017/decorative" val="1"/>
              </a:ext>
            </a:extLst>
          </p:cNvPr>
          <p:cNvSpPr/>
          <p:nvPr/>
        </p:nvSpPr>
        <p:spPr bwMode="auto">
          <a:xfrm>
            <a:off x="952502" y="5066984"/>
            <a:ext cx="590548" cy="590546"/>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12" name="Graphic 255">
            <a:extLst>
              <a:ext uri="{FF2B5EF4-FFF2-40B4-BE49-F238E27FC236}">
                <a16:creationId xmlns:a16="http://schemas.microsoft.com/office/drawing/2014/main" id="{496EC9F2-6194-B131-9980-F2BFE83174B5}"/>
              </a:ext>
              <a:ext uri="{C183D7F6-B498-43B3-948B-1728B52AA6E4}">
                <adec:decorative xmlns:adec="http://schemas.microsoft.com/office/drawing/2017/decorative" val="1"/>
              </a:ext>
            </a:extLst>
          </p:cNvPr>
          <p:cNvSpPr>
            <a:spLocks/>
          </p:cNvSpPr>
          <p:nvPr/>
        </p:nvSpPr>
        <p:spPr>
          <a:xfrm>
            <a:off x="1119507" y="5259674"/>
            <a:ext cx="256538" cy="205166"/>
          </a:xfrm>
          <a:custGeom>
            <a:avLst/>
            <a:gdLst>
              <a:gd name="connsiteX0" fmla="*/ 407905 w 1631620"/>
              <a:gd name="connsiteY0" fmla="*/ 183557 h 1304888"/>
              <a:gd name="connsiteX1" fmla="*/ 407905 w 1631620"/>
              <a:gd name="connsiteY1" fmla="*/ 244580 h 1304888"/>
              <a:gd name="connsiteX2" fmla="*/ 183557 w 1631620"/>
              <a:gd name="connsiteY2" fmla="*/ 244580 h 1304888"/>
              <a:gd name="connsiteX3" fmla="*/ 0 w 1631620"/>
              <a:gd name="connsiteY3" fmla="*/ 428137 h 1304888"/>
              <a:gd name="connsiteX4" fmla="*/ 0 w 1631620"/>
              <a:gd name="connsiteY4" fmla="*/ 611694 h 1304888"/>
              <a:gd name="connsiteX5" fmla="*/ 367115 w 1631620"/>
              <a:gd name="connsiteY5" fmla="*/ 611694 h 1304888"/>
              <a:gd name="connsiteX6" fmla="*/ 367115 w 1631620"/>
              <a:gd name="connsiteY6" fmla="*/ 550509 h 1304888"/>
              <a:gd name="connsiteX7" fmla="*/ 428300 w 1631620"/>
              <a:gd name="connsiteY7" fmla="*/ 489323 h 1304888"/>
              <a:gd name="connsiteX8" fmla="*/ 489486 w 1631620"/>
              <a:gd name="connsiteY8" fmla="*/ 550509 h 1304888"/>
              <a:gd name="connsiteX9" fmla="*/ 489486 w 1631620"/>
              <a:gd name="connsiteY9" fmla="*/ 611694 h 1304888"/>
              <a:gd name="connsiteX10" fmla="*/ 1142134 w 1631620"/>
              <a:gd name="connsiteY10" fmla="*/ 611694 h 1304888"/>
              <a:gd name="connsiteX11" fmla="*/ 1142134 w 1631620"/>
              <a:gd name="connsiteY11" fmla="*/ 550509 h 1304888"/>
              <a:gd name="connsiteX12" fmla="*/ 1203320 w 1631620"/>
              <a:gd name="connsiteY12" fmla="*/ 489323 h 1304888"/>
              <a:gd name="connsiteX13" fmla="*/ 1264506 w 1631620"/>
              <a:gd name="connsiteY13" fmla="*/ 550509 h 1304888"/>
              <a:gd name="connsiteX14" fmla="*/ 1264506 w 1631620"/>
              <a:gd name="connsiteY14" fmla="*/ 611694 h 1304888"/>
              <a:gd name="connsiteX15" fmla="*/ 1631620 w 1631620"/>
              <a:gd name="connsiteY15" fmla="*/ 611694 h 1304888"/>
              <a:gd name="connsiteX16" fmla="*/ 1631620 w 1631620"/>
              <a:gd name="connsiteY16" fmla="*/ 428137 h 1304888"/>
              <a:gd name="connsiteX17" fmla="*/ 1448063 w 1631620"/>
              <a:gd name="connsiteY17" fmla="*/ 244580 h 1304888"/>
              <a:gd name="connsiteX18" fmla="*/ 1223715 w 1631620"/>
              <a:gd name="connsiteY18" fmla="*/ 244580 h 1304888"/>
              <a:gd name="connsiteX19" fmla="*/ 1223715 w 1631620"/>
              <a:gd name="connsiteY19" fmla="*/ 183557 h 1304888"/>
              <a:gd name="connsiteX20" fmla="*/ 1040158 w 1631620"/>
              <a:gd name="connsiteY20" fmla="*/ 0 h 1304888"/>
              <a:gd name="connsiteX21" fmla="*/ 591462 w 1631620"/>
              <a:gd name="connsiteY21" fmla="*/ 0 h 1304888"/>
              <a:gd name="connsiteX22" fmla="*/ 407905 w 1631620"/>
              <a:gd name="connsiteY22" fmla="*/ 183557 h 1304888"/>
              <a:gd name="connsiteX23" fmla="*/ 591462 w 1631620"/>
              <a:gd name="connsiteY23" fmla="*/ 122372 h 1304888"/>
              <a:gd name="connsiteX24" fmla="*/ 1040158 w 1631620"/>
              <a:gd name="connsiteY24" fmla="*/ 122372 h 1304888"/>
              <a:gd name="connsiteX25" fmla="*/ 1101344 w 1631620"/>
              <a:gd name="connsiteY25" fmla="*/ 183557 h 1304888"/>
              <a:gd name="connsiteX26" fmla="*/ 1101344 w 1631620"/>
              <a:gd name="connsiteY26" fmla="*/ 244580 h 1304888"/>
              <a:gd name="connsiteX27" fmla="*/ 530277 w 1631620"/>
              <a:gd name="connsiteY27" fmla="*/ 244580 h 1304888"/>
              <a:gd name="connsiteX28" fmla="*/ 530277 w 1631620"/>
              <a:gd name="connsiteY28" fmla="*/ 183557 h 1304888"/>
              <a:gd name="connsiteX29" fmla="*/ 591462 w 1631620"/>
              <a:gd name="connsiteY29" fmla="*/ 122372 h 1304888"/>
              <a:gd name="connsiteX30" fmla="*/ 1631620 w 1631620"/>
              <a:gd name="connsiteY30" fmla="*/ 734066 h 1304888"/>
              <a:gd name="connsiteX31" fmla="*/ 1264506 w 1631620"/>
              <a:gd name="connsiteY31" fmla="*/ 734066 h 1304888"/>
              <a:gd name="connsiteX32" fmla="*/ 1264506 w 1631620"/>
              <a:gd name="connsiteY32" fmla="*/ 836042 h 1304888"/>
              <a:gd name="connsiteX33" fmla="*/ 1203320 w 1631620"/>
              <a:gd name="connsiteY33" fmla="*/ 897228 h 1304888"/>
              <a:gd name="connsiteX34" fmla="*/ 1142134 w 1631620"/>
              <a:gd name="connsiteY34" fmla="*/ 836042 h 1304888"/>
              <a:gd name="connsiteX35" fmla="*/ 1142134 w 1631620"/>
              <a:gd name="connsiteY35" fmla="*/ 734066 h 1304888"/>
              <a:gd name="connsiteX36" fmla="*/ 489486 w 1631620"/>
              <a:gd name="connsiteY36" fmla="*/ 734066 h 1304888"/>
              <a:gd name="connsiteX37" fmla="*/ 489486 w 1631620"/>
              <a:gd name="connsiteY37" fmla="*/ 836042 h 1304888"/>
              <a:gd name="connsiteX38" fmla="*/ 428300 w 1631620"/>
              <a:gd name="connsiteY38" fmla="*/ 897228 h 1304888"/>
              <a:gd name="connsiteX39" fmla="*/ 367115 w 1631620"/>
              <a:gd name="connsiteY39" fmla="*/ 836042 h 1304888"/>
              <a:gd name="connsiteX40" fmla="*/ 367115 w 1631620"/>
              <a:gd name="connsiteY40" fmla="*/ 734066 h 1304888"/>
              <a:gd name="connsiteX41" fmla="*/ 0 w 1631620"/>
              <a:gd name="connsiteY41" fmla="*/ 734066 h 1304888"/>
              <a:gd name="connsiteX42" fmla="*/ 0 w 1631620"/>
              <a:gd name="connsiteY42" fmla="*/ 1121331 h 1304888"/>
              <a:gd name="connsiteX43" fmla="*/ 183557 w 1631620"/>
              <a:gd name="connsiteY43" fmla="*/ 1304888 h 1304888"/>
              <a:gd name="connsiteX44" fmla="*/ 1448063 w 1631620"/>
              <a:gd name="connsiteY44" fmla="*/ 1304888 h 1304888"/>
              <a:gd name="connsiteX45" fmla="*/ 1631620 w 1631620"/>
              <a:gd name="connsiteY45" fmla="*/ 1121331 h 1304888"/>
              <a:gd name="connsiteX46" fmla="*/ 1631620 w 1631620"/>
              <a:gd name="connsiteY46" fmla="*/ 734066 h 1304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631620" h="1304888">
                <a:moveTo>
                  <a:pt x="407905" y="183557"/>
                </a:moveTo>
                <a:lnTo>
                  <a:pt x="407905" y="244580"/>
                </a:lnTo>
                <a:lnTo>
                  <a:pt x="183557" y="244580"/>
                </a:lnTo>
                <a:cubicBezTo>
                  <a:pt x="82181" y="244580"/>
                  <a:pt x="0" y="326761"/>
                  <a:pt x="0" y="428137"/>
                </a:cubicBezTo>
                <a:lnTo>
                  <a:pt x="0" y="611694"/>
                </a:lnTo>
                <a:lnTo>
                  <a:pt x="367115" y="611694"/>
                </a:lnTo>
                <a:lnTo>
                  <a:pt x="367115" y="550509"/>
                </a:lnTo>
                <a:cubicBezTo>
                  <a:pt x="367115" y="516718"/>
                  <a:pt x="394509" y="489323"/>
                  <a:pt x="428300" y="489323"/>
                </a:cubicBezTo>
                <a:cubicBezTo>
                  <a:pt x="462092" y="489323"/>
                  <a:pt x="489486" y="516718"/>
                  <a:pt x="489486" y="550509"/>
                </a:cubicBezTo>
                <a:lnTo>
                  <a:pt x="489486" y="611694"/>
                </a:lnTo>
                <a:lnTo>
                  <a:pt x="1142134" y="611694"/>
                </a:lnTo>
                <a:lnTo>
                  <a:pt x="1142134" y="550509"/>
                </a:lnTo>
                <a:cubicBezTo>
                  <a:pt x="1142134" y="516718"/>
                  <a:pt x="1169529" y="489323"/>
                  <a:pt x="1203320" y="489323"/>
                </a:cubicBezTo>
                <a:cubicBezTo>
                  <a:pt x="1237111" y="489323"/>
                  <a:pt x="1264506" y="516718"/>
                  <a:pt x="1264506" y="550509"/>
                </a:cubicBezTo>
                <a:lnTo>
                  <a:pt x="1264506" y="611694"/>
                </a:lnTo>
                <a:lnTo>
                  <a:pt x="1631620" y="611694"/>
                </a:lnTo>
                <a:lnTo>
                  <a:pt x="1631620" y="428137"/>
                </a:lnTo>
                <a:cubicBezTo>
                  <a:pt x="1631620" y="326761"/>
                  <a:pt x="1549435" y="244580"/>
                  <a:pt x="1448063" y="244580"/>
                </a:cubicBezTo>
                <a:lnTo>
                  <a:pt x="1223715" y="244580"/>
                </a:lnTo>
                <a:lnTo>
                  <a:pt x="1223715" y="183557"/>
                </a:lnTo>
                <a:cubicBezTo>
                  <a:pt x="1223715" y="82181"/>
                  <a:pt x="1141530" y="0"/>
                  <a:pt x="1040158" y="0"/>
                </a:cubicBezTo>
                <a:lnTo>
                  <a:pt x="591462" y="0"/>
                </a:lnTo>
                <a:cubicBezTo>
                  <a:pt x="490086" y="0"/>
                  <a:pt x="407905" y="82181"/>
                  <a:pt x="407905" y="183557"/>
                </a:cubicBezTo>
                <a:close/>
                <a:moveTo>
                  <a:pt x="591462" y="122372"/>
                </a:moveTo>
                <a:lnTo>
                  <a:pt x="1040158" y="122372"/>
                </a:lnTo>
                <a:cubicBezTo>
                  <a:pt x="1073949" y="122372"/>
                  <a:pt x="1101344" y="149766"/>
                  <a:pt x="1101344" y="183557"/>
                </a:cubicBezTo>
                <a:lnTo>
                  <a:pt x="1101344" y="244580"/>
                </a:lnTo>
                <a:lnTo>
                  <a:pt x="530277" y="244580"/>
                </a:lnTo>
                <a:lnTo>
                  <a:pt x="530277" y="183557"/>
                </a:lnTo>
                <a:cubicBezTo>
                  <a:pt x="530277" y="149766"/>
                  <a:pt x="557671" y="122372"/>
                  <a:pt x="591462" y="122372"/>
                </a:cubicBezTo>
                <a:close/>
                <a:moveTo>
                  <a:pt x="1631620" y="734066"/>
                </a:moveTo>
                <a:lnTo>
                  <a:pt x="1264506" y="734066"/>
                </a:lnTo>
                <a:lnTo>
                  <a:pt x="1264506" y="836042"/>
                </a:lnTo>
                <a:cubicBezTo>
                  <a:pt x="1264506" y="869833"/>
                  <a:pt x="1237111" y="897228"/>
                  <a:pt x="1203320" y="897228"/>
                </a:cubicBezTo>
                <a:cubicBezTo>
                  <a:pt x="1169529" y="897228"/>
                  <a:pt x="1142134" y="869833"/>
                  <a:pt x="1142134" y="836042"/>
                </a:cubicBezTo>
                <a:lnTo>
                  <a:pt x="1142134" y="734066"/>
                </a:lnTo>
                <a:lnTo>
                  <a:pt x="489486" y="734066"/>
                </a:lnTo>
                <a:lnTo>
                  <a:pt x="489486" y="836042"/>
                </a:lnTo>
                <a:cubicBezTo>
                  <a:pt x="489486" y="869833"/>
                  <a:pt x="462092" y="897228"/>
                  <a:pt x="428300" y="897228"/>
                </a:cubicBezTo>
                <a:cubicBezTo>
                  <a:pt x="394509" y="897228"/>
                  <a:pt x="367115" y="869833"/>
                  <a:pt x="367115" y="836042"/>
                </a:cubicBezTo>
                <a:lnTo>
                  <a:pt x="367115" y="734066"/>
                </a:lnTo>
                <a:lnTo>
                  <a:pt x="0" y="734066"/>
                </a:lnTo>
                <a:lnTo>
                  <a:pt x="0" y="1121331"/>
                </a:lnTo>
                <a:cubicBezTo>
                  <a:pt x="0" y="1222703"/>
                  <a:pt x="82181" y="1304888"/>
                  <a:pt x="183557" y="1304888"/>
                </a:cubicBezTo>
                <a:lnTo>
                  <a:pt x="1448063" y="1304888"/>
                </a:lnTo>
                <a:cubicBezTo>
                  <a:pt x="1549435" y="1304888"/>
                  <a:pt x="1631620" y="1222703"/>
                  <a:pt x="1631620" y="1121331"/>
                </a:cubicBezTo>
                <a:lnTo>
                  <a:pt x="1631620" y="734066"/>
                </a:ln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Segoe Sans Display Semibold"/>
              <a:ea typeface="+mn-ea"/>
              <a:cs typeface="Segoe Sans Text"/>
            </a:endParaRPr>
          </a:p>
        </p:txBody>
      </p:sp>
      <p:sp>
        <p:nvSpPr>
          <p:cNvPr id="13" name="Marcador de texto 17">
            <a:extLst>
              <a:ext uri="{FF2B5EF4-FFF2-40B4-BE49-F238E27FC236}">
                <a16:creationId xmlns:a16="http://schemas.microsoft.com/office/drawing/2014/main" id="{7B1C1474-BC6C-3BB5-1EA7-B9152C168952}"/>
              </a:ext>
            </a:extLst>
          </p:cNvPr>
          <p:cNvSpPr txBox="1">
            <a:spLocks/>
          </p:cNvSpPr>
          <p:nvPr/>
        </p:nvSpPr>
        <p:spPr>
          <a:xfrm>
            <a:off x="952502" y="1050633"/>
            <a:ext cx="10281349" cy="492443"/>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marL="0" marR="0" indent="0" algn="l" defTabSz="932742" rtl="0" eaLnBrk="1" fontAlgn="auto" latinLnBrk="0" hangingPunct="1">
              <a:lnSpc>
                <a:spcPct val="100000"/>
              </a:lnSpc>
              <a:spcBef>
                <a:spcPts val="1800"/>
              </a:spcBef>
              <a:spcAft>
                <a:spcPts val="0"/>
              </a:spcAft>
              <a:buClr>
                <a:schemeClr val="tx1"/>
              </a:buClr>
              <a:buSzPct val="90000"/>
              <a:buFont typeface="Wingdings" panose="05000000000000000000" pitchFamily="2" charset="2"/>
              <a:buNone/>
              <a:tabLst/>
              <a:defRPr lang="en-US" sz="2000" b="0" kern="1200" cap="none" spc="0" baseline="0">
                <a:ln w="3175">
                  <a:noFill/>
                </a:ln>
                <a:solidFill>
                  <a:schemeClr val="tx1"/>
                </a:solidFill>
                <a:effectLst/>
                <a:latin typeface="+mn-lt"/>
                <a:ea typeface="+mn-ea"/>
                <a:cs typeface="Segoe UI" panose="020B0502040204020203" pitchFamily="34" charset="0"/>
              </a:defRPr>
            </a:lvl1pPr>
            <a:lvl2pPr marL="255588"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800" b="0" kern="1200" spc="0" baseline="0">
                <a:solidFill>
                  <a:schemeClr val="tx1"/>
                </a:solidFill>
                <a:latin typeface="+mn-lt"/>
                <a:ea typeface="+mn-ea"/>
                <a:cs typeface="+mn-cs"/>
              </a:defRPr>
            </a:lvl2pPr>
            <a:lvl3pPr marL="45085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b="0" kern="1200" spc="0" baseline="0">
                <a:solidFill>
                  <a:schemeClr val="tx1"/>
                </a:solidFill>
                <a:latin typeface="+mn-lt"/>
                <a:ea typeface="+mn-ea"/>
                <a:cs typeface="+mn-cs"/>
              </a:defRPr>
            </a:lvl3pPr>
            <a:lvl4pPr marL="652462"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b="0" kern="1200" spc="0" baseline="0">
                <a:solidFill>
                  <a:schemeClr val="tx1"/>
                </a:solidFill>
                <a:latin typeface="+mn-lt"/>
                <a:ea typeface="+mn-ea"/>
                <a:cs typeface="+mn-cs"/>
              </a:defRPr>
            </a:lvl4pPr>
            <a:lvl5pPr marL="854075"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b="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defTabSz="914400">
              <a:spcBef>
                <a:spcPts val="0"/>
              </a:spcBef>
              <a:buClr>
                <a:srgbClr val="000000"/>
              </a:buClr>
              <a:defRPr/>
            </a:pPr>
            <a:r>
              <a:rPr lang="en-US" sz="3200">
                <a:ln>
                  <a:noFill/>
                </a:ln>
                <a:gradFill>
                  <a:gsLst>
                    <a:gs pos="0">
                      <a:srgbClr val="0D7BFF"/>
                    </a:gs>
                    <a:gs pos="100000">
                      <a:srgbClr val="D05F74"/>
                    </a:gs>
                  </a:gsLst>
                  <a:lin ang="0" scaled="1"/>
                </a:gradFill>
                <a:latin typeface="Segoe UI Semibold"/>
                <a:ea typeface="+mj-ea"/>
                <a:cs typeface="+mj-cs"/>
              </a:rPr>
              <a:t>Sales Agent in Microsoft 365 Copilot</a:t>
            </a:r>
          </a:p>
        </p:txBody>
      </p:sp>
      <p:sp>
        <p:nvSpPr>
          <p:cNvPr id="14" name="TextBox 13">
            <a:extLst>
              <a:ext uri="{FF2B5EF4-FFF2-40B4-BE49-F238E27FC236}">
                <a16:creationId xmlns:a16="http://schemas.microsoft.com/office/drawing/2014/main" id="{FFA35697-2B5B-D394-2CD4-C55733610B99}"/>
              </a:ext>
            </a:extLst>
          </p:cNvPr>
          <p:cNvSpPr txBox="1"/>
          <p:nvPr/>
        </p:nvSpPr>
        <p:spPr>
          <a:xfrm>
            <a:off x="952502" y="1830916"/>
            <a:ext cx="10281348" cy="2769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marR="0" lvl="0" indent="0" fontAlgn="auto">
              <a:lnSpc>
                <a:spcPct val="100000"/>
              </a:lnSpc>
              <a:spcBef>
                <a:spcPts val="0"/>
              </a:spcBef>
              <a:spcAft>
                <a:spcPts val="0"/>
              </a:spcAft>
              <a:buClrTx/>
              <a:buSzTx/>
              <a:buFontTx/>
              <a:buNone/>
              <a:tabLst/>
              <a:defRPr kumimoji="0" b="1" i="0" u="none" strike="noStrike" cap="none" spc="0" normalizeH="0" baseline="0">
                <a:ln>
                  <a:noFill/>
                </a:ln>
                <a:effectLst/>
                <a:uLnTx/>
                <a:uFillTx/>
                <a:latin typeface="Segoe Sans Text Semibold" pitchFamily="2" charset="0"/>
                <a:cs typeface="Segoe Sans Text Semibold"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78D4"/>
                </a:solidFill>
                <a:effectLst/>
                <a:uLnTx/>
                <a:uFillTx/>
                <a:latin typeface="Segoe UI Semibold"/>
                <a:ea typeface="+mn-ea"/>
                <a:cs typeface="Segoe Sans Text Semibold" pitchFamily="2" charset="0"/>
              </a:rPr>
              <a:t>Sales in M365 Copilot optimized for key jobs-to-be-done </a:t>
            </a:r>
          </a:p>
        </p:txBody>
      </p:sp>
      <p:sp>
        <p:nvSpPr>
          <p:cNvPr id="15" name="TextBox 14">
            <a:extLst>
              <a:ext uri="{FF2B5EF4-FFF2-40B4-BE49-F238E27FC236}">
                <a16:creationId xmlns:a16="http://schemas.microsoft.com/office/drawing/2014/main" id="{80E7444E-56D6-6838-7456-6FCB952512D7}"/>
              </a:ext>
            </a:extLst>
          </p:cNvPr>
          <p:cNvSpPr txBox="1"/>
          <p:nvPr/>
        </p:nvSpPr>
        <p:spPr>
          <a:xfrm>
            <a:off x="1780442" y="2392075"/>
            <a:ext cx="2878372" cy="492443"/>
          </a:xfrm>
          <a:prstGeom prst="rect">
            <a:avLst/>
          </a:prstGeom>
          <a:noFill/>
        </p:spPr>
        <p:txBody>
          <a:bodyPr wrap="square" lIns="0" tIns="0" rIns="0" b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Proactively shares insights on upcoming customer meetings</a:t>
            </a:r>
          </a:p>
        </p:txBody>
      </p:sp>
      <p:sp>
        <p:nvSpPr>
          <p:cNvPr id="16" name="TextBox 15">
            <a:extLst>
              <a:ext uri="{FF2B5EF4-FFF2-40B4-BE49-F238E27FC236}">
                <a16:creationId xmlns:a16="http://schemas.microsoft.com/office/drawing/2014/main" id="{C6AF807A-DBC9-00FF-CA72-13B7FD2536FC}"/>
              </a:ext>
            </a:extLst>
          </p:cNvPr>
          <p:cNvSpPr txBox="1">
            <a:spLocks/>
          </p:cNvSpPr>
          <p:nvPr/>
        </p:nvSpPr>
        <p:spPr>
          <a:xfrm>
            <a:off x="1780442" y="3409249"/>
            <a:ext cx="2878372" cy="984885"/>
          </a:xfrm>
          <a:prstGeom prst="rect">
            <a:avLst/>
          </a:prstGeom>
          <a:noFill/>
        </p:spPr>
        <p:txBody>
          <a:bodyPr wrap="square" lIns="0" tIns="0" rIns="0" b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Deliver deep meeting and customer insights based on data in CRM, emails and meeting notes</a:t>
            </a:r>
          </a:p>
        </p:txBody>
      </p:sp>
      <p:sp>
        <p:nvSpPr>
          <p:cNvPr id="17" name="TextBox 16">
            <a:extLst>
              <a:ext uri="{FF2B5EF4-FFF2-40B4-BE49-F238E27FC236}">
                <a16:creationId xmlns:a16="http://schemas.microsoft.com/office/drawing/2014/main" id="{ADF024A6-E6F7-8A31-C383-95A8D261D451}"/>
              </a:ext>
            </a:extLst>
          </p:cNvPr>
          <p:cNvSpPr txBox="1">
            <a:spLocks/>
          </p:cNvSpPr>
          <p:nvPr/>
        </p:nvSpPr>
        <p:spPr>
          <a:xfrm>
            <a:off x="1780442" y="5116036"/>
            <a:ext cx="2878372" cy="492443"/>
          </a:xfrm>
          <a:prstGeom prst="rect">
            <a:avLst/>
          </a:prstGeom>
          <a:noFill/>
        </p:spPr>
        <p:txBody>
          <a:bodyPr wrap="square" lIns="0" tIns="0" rIns="0" b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Outlook, Teams, chat and home experiences</a:t>
            </a:r>
          </a:p>
        </p:txBody>
      </p:sp>
      <p:pic>
        <p:nvPicPr>
          <p:cNvPr id="18" name="Picture 17" descr="A Screencapture of the M365 Copilot interface, specifically the Sales agent page. The left navigation pane shows options like Chat, Agents, and Conversations. The main content area is titled Sales are Accelerate your pipeline and features an Ask Sales search bar with a Researcher chip selected. Below the search bar, there are suggested actions like are    List actions items for me from Feature review  Show me the account team for Woodgrove Bank  Analyze my sales territory including changes, news and an action plan  A section labeled Upcoming meetings is visible, showing a card for a meeting today titled Contoso Renewal Call. The card includes a Highlights section summarizing key discussion points and an option to Prepare with insights.">
            <a:extLst>
              <a:ext uri="{FF2B5EF4-FFF2-40B4-BE49-F238E27FC236}">
                <a16:creationId xmlns:a16="http://schemas.microsoft.com/office/drawing/2014/main" id="{C07E344B-B253-6AA5-1CFC-356C9BB336E5}"/>
              </a:ext>
            </a:extLst>
          </p:cNvPr>
          <p:cNvPicPr>
            <a:picLocks noChangeAspect="1"/>
          </p:cNvPicPr>
          <p:nvPr/>
        </p:nvPicPr>
        <p:blipFill rotWithShape="1">
          <a:blip r:embed="rId3"/>
          <a:srcRect l="426" r="-44"/>
          <a:stretch>
            <a:fillRect/>
          </a:stretch>
        </p:blipFill>
        <p:spPr>
          <a:xfrm>
            <a:off x="4924425" y="2261832"/>
            <a:ext cx="6312251" cy="3592868"/>
          </a:xfrm>
          <a:prstGeom prst="roundRect">
            <a:avLst>
              <a:gd name="adj" fmla="val 1440"/>
            </a:avLst>
          </a:prstGeom>
          <a:ln w="38100">
            <a:solidFill>
              <a:srgbClr val="E8E4F1"/>
            </a:solidFill>
          </a:ln>
          <a:effectLst/>
        </p:spPr>
      </p:pic>
      <p:sp>
        <p:nvSpPr>
          <p:cNvPr id="19" name="Rectangle 18">
            <a:extLst>
              <a:ext uri="{FF2B5EF4-FFF2-40B4-BE49-F238E27FC236}">
                <a16:creationId xmlns:a16="http://schemas.microsoft.com/office/drawing/2014/main" id="{1008F439-7AF9-6EFA-1382-CEBCFDC1692D}"/>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Katy</a:t>
            </a:r>
          </a:p>
        </p:txBody>
      </p:sp>
    </p:spTree>
    <p:extLst>
      <p:ext uri="{BB962C8B-B14F-4D97-AF65-F5344CB8AC3E}">
        <p14:creationId xmlns:p14="http://schemas.microsoft.com/office/powerpoint/2010/main" val="15339014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42" presetClass="path" presetSubtype="0" decel="100000" fill="hold" grpId="1" nodeType="withEffect">
                                  <p:stCondLst>
                                    <p:cond delay="0"/>
                                  </p:stCondLst>
                                  <p:childTnLst>
                                    <p:animMotion origin="layout" path="M -3.33333E-6 -4.44444E-6 L -3.33333E-6 0.03542 " pathEditMode="relative" rAng="0" ptsTypes="AA">
                                      <p:cBhvr>
                                        <p:cTn id="9" dur="700" spd="-100000" fill="hold"/>
                                        <p:tgtEl>
                                          <p:spTgt spid="13"/>
                                        </p:tgtEl>
                                        <p:attrNameLst>
                                          <p:attrName>ppt_x</p:attrName>
                                          <p:attrName>ppt_y</p:attrName>
                                        </p:attrNameLst>
                                      </p:cBhvr>
                                      <p:rCtr x="0" y="1759"/>
                                    </p:animMotion>
                                  </p:childTnLst>
                                </p:cTn>
                              </p:par>
                              <p:par>
                                <p:cTn id="10" presetID="10" presetClass="entr" presetSubtype="0"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par>
                                <p:cTn id="13" presetID="42" presetClass="path" presetSubtype="0" decel="100000" fill="hold" grpId="1" nodeType="withEffect">
                                  <p:stCondLst>
                                    <p:cond delay="0"/>
                                  </p:stCondLst>
                                  <p:childTnLst>
                                    <p:animMotion origin="layout" path="M 8.33333E-7 -1.11111E-6 L 8.33333E-7 0.03542 " pathEditMode="relative" rAng="0" ptsTypes="AA">
                                      <p:cBhvr>
                                        <p:cTn id="14" dur="700" spd="-100000" fill="hold"/>
                                        <p:tgtEl>
                                          <p:spTgt spid="14"/>
                                        </p:tgtEl>
                                        <p:attrNameLst>
                                          <p:attrName>ppt_x</p:attrName>
                                          <p:attrName>ppt_y</p:attrName>
                                        </p:attrNameLst>
                                      </p:cBhvr>
                                      <p:rCtr x="0" y="1759"/>
                                    </p:animMotion>
                                  </p:childTnLst>
                                </p:cTn>
                              </p:par>
                              <p:par>
                                <p:cTn id="15" presetID="10"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par>
                                <p:cTn id="18" presetID="10" presetClass="entr" presetSubtype="0" fill="hold" nodeType="withEffect">
                                  <p:stCondLst>
                                    <p:cond delay="75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500"/>
                                        <p:tgtEl>
                                          <p:spTgt spid="18"/>
                                        </p:tgtEl>
                                      </p:cBhvr>
                                    </p:animEffect>
                                  </p:childTnLst>
                                </p:cTn>
                              </p:par>
                              <p:par>
                                <p:cTn id="21" presetID="42" presetClass="path" presetSubtype="0" decel="100000" fill="hold" nodeType="withEffect">
                                  <p:stCondLst>
                                    <p:cond delay="750"/>
                                  </p:stCondLst>
                                  <p:childTnLst>
                                    <p:animMotion origin="layout" path="M -3.33333E-6 -4.44444E-6 L -3.33333E-6 0.03542 " pathEditMode="relative" rAng="0" ptsTypes="AA">
                                      <p:cBhvr>
                                        <p:cTn id="22" dur="700" spd="-100000" fill="hold"/>
                                        <p:tgtEl>
                                          <p:spTgt spid="18"/>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3" grpId="1"/>
      <p:bldP spid="14" grpId="0"/>
      <p:bldP spid="14"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FFC19-696A-C25A-3368-61CBB67FD36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F289AF5-F48C-EA2B-E685-DD44FBAC94C8}"/>
              </a:ext>
            </a:extLst>
          </p:cNvPr>
          <p:cNvSpPr>
            <a:spLocks noGrp="1"/>
          </p:cNvSpPr>
          <p:nvPr>
            <p:ph type="title"/>
          </p:nvPr>
        </p:nvSpPr>
        <p:spPr>
          <a:xfrm>
            <a:off x="585216" y="2513251"/>
            <a:ext cx="6217920" cy="553998"/>
          </a:xfrm>
        </p:spPr>
        <p:txBody>
          <a:bodyPr/>
          <a:lstStyle/>
          <a:p>
            <a:r>
              <a:rPr lang="en-US" dirty="0"/>
              <a:t>Demos</a:t>
            </a:r>
          </a:p>
        </p:txBody>
      </p:sp>
      <p:sp>
        <p:nvSpPr>
          <p:cNvPr id="4" name="Text Placeholder 3">
            <a:extLst>
              <a:ext uri="{FF2B5EF4-FFF2-40B4-BE49-F238E27FC236}">
                <a16:creationId xmlns:a16="http://schemas.microsoft.com/office/drawing/2014/main" id="{03ECEC4E-1C8D-DC1B-9D02-03927CA929E6}"/>
              </a:ext>
            </a:extLst>
          </p:cNvPr>
          <p:cNvSpPr>
            <a:spLocks noGrp="1"/>
          </p:cNvSpPr>
          <p:nvPr>
            <p:ph type="body" sz="quarter" idx="12"/>
          </p:nvPr>
        </p:nvSpPr>
        <p:spPr>
          <a:xfrm>
            <a:off x="585216" y="3512747"/>
            <a:ext cx="7718812" cy="2286000"/>
          </a:xfrm>
        </p:spPr>
        <p:txBody>
          <a:bodyPr vert="horz" wrap="square" lIns="0" tIns="0" rIns="0" bIns="0" rtlCol="0" anchor="t">
            <a:spAutoFit/>
          </a:bodyPr>
          <a:lstStyle/>
          <a:p>
            <a:r>
              <a:rPr lang="en-US" dirty="0"/>
              <a:t>Video overview (~1 minute)</a:t>
            </a:r>
            <a:endParaRPr lang="en-US" dirty="0">
              <a:hlinkClick r:id="rId3"/>
            </a:endParaRPr>
          </a:p>
          <a:p>
            <a:r>
              <a:rPr lang="en-US" dirty="0">
                <a:hlinkClick r:id="rId3"/>
              </a:rPr>
              <a:t>Microsoft 365 Copilot - Sales agent demo</a:t>
            </a:r>
            <a:endParaRPr lang="en-US" dirty="0"/>
          </a:p>
          <a:p>
            <a:endParaRPr lang="en-US" dirty="0"/>
          </a:p>
          <a:p>
            <a:r>
              <a:rPr lang="en-US" dirty="0"/>
              <a:t>Blog overview (with 2-minute video)</a:t>
            </a:r>
            <a:endParaRPr lang="en-US" dirty="0">
              <a:hlinkClick r:id="rId4"/>
            </a:endParaRPr>
          </a:p>
          <a:p>
            <a:r>
              <a:rPr lang="en-US" dirty="0">
                <a:hlinkClick r:id="rId4"/>
              </a:rPr>
              <a:t>Sales agent - the Copilot agent that speaks sales | Microsoft Community Hub</a:t>
            </a:r>
            <a:endParaRPr lang="en-US" dirty="0"/>
          </a:p>
          <a:p>
            <a:endParaRPr lang="en-US" dirty="0"/>
          </a:p>
          <a:p>
            <a:r>
              <a:rPr lang="en-US" dirty="0"/>
              <a:t>Recorded webinar (60-minutes)</a:t>
            </a:r>
          </a:p>
          <a:p>
            <a:r>
              <a:rPr lang="en-US" dirty="0">
                <a:hlinkClick r:id="rId5"/>
              </a:rPr>
              <a:t>Accelerate sales transformation with Agents – Microsoft Adoption</a:t>
            </a:r>
            <a:endParaRPr lang="en-US" dirty="0">
              <a:solidFill>
                <a:schemeClr val="bg2"/>
              </a:solidFill>
            </a:endParaRPr>
          </a:p>
        </p:txBody>
      </p:sp>
      <p:sp>
        <p:nvSpPr>
          <p:cNvPr id="2" name="Rectangle 1">
            <a:extLst>
              <a:ext uri="{FF2B5EF4-FFF2-40B4-BE49-F238E27FC236}">
                <a16:creationId xmlns:a16="http://schemas.microsoft.com/office/drawing/2014/main" id="{793D5B68-6F24-68FE-8C9C-BEBC0208AF84}"/>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Katy</a:t>
            </a:r>
          </a:p>
        </p:txBody>
      </p:sp>
    </p:spTree>
    <p:extLst>
      <p:ext uri="{BB962C8B-B14F-4D97-AF65-F5344CB8AC3E}">
        <p14:creationId xmlns:p14="http://schemas.microsoft.com/office/powerpoint/2010/main" val="1972678096"/>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4907D-22E2-4E48-AF47-B89FF82C423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DD2B43B-4175-100A-956B-9DEE807D1B87}"/>
              </a:ext>
            </a:extLst>
          </p:cNvPr>
          <p:cNvPicPr>
            <a:picLocks noChangeAspect="1" noChangeArrowheads="1"/>
          </p:cNvPicPr>
          <p:nvPr/>
        </p:nvPicPr>
        <p:blipFill>
          <a:blip r:embed="rId3"/>
          <a:srcRect t="7347" b="7347"/>
          <a:stretch/>
        </p:blipFill>
        <p:spPr bwMode="auto">
          <a:xfrm>
            <a:off x="0" y="0"/>
            <a:ext cx="12192000" cy="6933739"/>
          </a:xfrm>
          <a:prstGeom prst="roundRect">
            <a:avLst>
              <a:gd name="adj" fmla="val 0"/>
            </a:avLst>
          </a:prstGeom>
          <a:ln w="12700">
            <a:noFill/>
          </a:ln>
          <a:extLst>
            <a:ext uri="{909E8E84-426E-40DD-AFC4-6F175D3DCCD1}">
              <a14:hiddenFill xmlns:a14="http://schemas.microsoft.com/office/drawing/2010/main">
                <a:solidFill>
                  <a:srgbClr val="FFFFFF"/>
                </a:solidFill>
              </a14:hiddenFill>
            </a:ext>
          </a:extLst>
        </p:spPr>
      </p:pic>
      <p:sp>
        <p:nvSpPr>
          <p:cNvPr id="9" name="Oval 6" descr="spotlight">
            <a:extLst>
              <a:ext uri="{FF2B5EF4-FFF2-40B4-BE49-F238E27FC236}">
                <a16:creationId xmlns:a16="http://schemas.microsoft.com/office/drawing/2014/main" id="{A235A8D4-FF88-3092-4B31-55507AD86D05}"/>
              </a:ext>
            </a:extLst>
          </p:cNvPr>
          <p:cNvSpPr/>
          <p:nvPr/>
        </p:nvSpPr>
        <p:spPr bwMode="auto">
          <a:xfrm rot="15947012">
            <a:off x="-4367457" y="1655569"/>
            <a:ext cx="9421946" cy="8565406"/>
          </a:xfrm>
          <a:prstGeom prst="ellipse">
            <a:avLst/>
          </a:prstGeom>
          <a:gradFill flip="none" rotWithShape="1">
            <a:gsLst>
              <a:gs pos="90000">
                <a:srgbClr val="E2D9F1">
                  <a:alpha val="40000"/>
                </a:srgbClr>
              </a:gs>
              <a:gs pos="10000">
                <a:srgbClr val="CAE4DD">
                  <a:alpha val="40000"/>
                </a:srgbClr>
              </a:gs>
              <a:gs pos="50000">
                <a:srgbClr val="C6E3F3">
                  <a:alpha val="40000"/>
                </a:srgbClr>
              </a:gs>
            </a:gsLst>
            <a:lin ang="0" scaled="0"/>
            <a:tileRect/>
          </a:gradFill>
          <a:ln>
            <a:noFill/>
            <a:headEnd type="none" w="med" len="med"/>
            <a:tailEnd type="none" w="med" len="med"/>
          </a:ln>
          <a:effectLst>
            <a:softEdge rad="1270000"/>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4000" b="0" i="0" u="none" strike="noStrike" kern="1200" cap="none" spc="0" normalizeH="0" baseline="0" noProof="0">
              <a:ln>
                <a:noFill/>
              </a:ln>
              <a:solidFill>
                <a:srgbClr val="EE0000"/>
              </a:solidFill>
              <a:effectLst/>
              <a:uLnTx/>
              <a:uFillTx/>
              <a:latin typeface="Segoe UI"/>
              <a:ea typeface="+mn-ea"/>
              <a:cs typeface="Segoe UI" pitchFamily="34" charset="0"/>
            </a:endParaRPr>
          </a:p>
        </p:txBody>
      </p:sp>
      <p:sp>
        <p:nvSpPr>
          <p:cNvPr id="10" name="Oval 6" descr="spotlight">
            <a:extLst>
              <a:ext uri="{FF2B5EF4-FFF2-40B4-BE49-F238E27FC236}">
                <a16:creationId xmlns:a16="http://schemas.microsoft.com/office/drawing/2014/main" id="{69690814-DBDC-39FF-9E40-76EB3FFA6F95}"/>
              </a:ext>
            </a:extLst>
          </p:cNvPr>
          <p:cNvSpPr/>
          <p:nvPr/>
        </p:nvSpPr>
        <p:spPr bwMode="auto">
          <a:xfrm>
            <a:off x="6469703" y="-3858669"/>
            <a:ext cx="9421946" cy="8565406"/>
          </a:xfrm>
          <a:prstGeom prst="ellipse">
            <a:avLst/>
          </a:prstGeom>
          <a:gradFill flip="none" rotWithShape="1">
            <a:gsLst>
              <a:gs pos="90000">
                <a:srgbClr val="E2D9F1">
                  <a:alpha val="40000"/>
                </a:srgbClr>
              </a:gs>
              <a:gs pos="10000">
                <a:srgbClr val="CAE4DD">
                  <a:alpha val="40000"/>
                </a:srgbClr>
              </a:gs>
              <a:gs pos="50000">
                <a:srgbClr val="C6E3F3">
                  <a:alpha val="40000"/>
                </a:srgbClr>
              </a:gs>
            </a:gsLst>
            <a:lin ang="0" scaled="0"/>
            <a:tileRect/>
          </a:gradFill>
          <a:ln>
            <a:noFill/>
            <a:headEnd type="none" w="med" len="med"/>
            <a:tailEnd type="none" w="med" len="med"/>
          </a:ln>
          <a:effectLst>
            <a:softEdge rad="1270000"/>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4000" b="0" i="0" u="none" strike="noStrike" kern="1200" cap="none" spc="0" normalizeH="0" baseline="0" noProof="0">
              <a:ln>
                <a:noFill/>
              </a:ln>
              <a:solidFill>
                <a:srgbClr val="EE0000"/>
              </a:solidFill>
              <a:effectLst/>
              <a:uLnTx/>
              <a:uFillTx/>
              <a:latin typeface="Segoe UI"/>
              <a:ea typeface="+mn-ea"/>
              <a:cs typeface="Segoe UI" pitchFamily="34" charset="0"/>
            </a:endParaRPr>
          </a:p>
        </p:txBody>
      </p:sp>
      <p:grpSp>
        <p:nvGrpSpPr>
          <p:cNvPr id="12" name="Group 11">
            <a:extLst>
              <a:ext uri="{FF2B5EF4-FFF2-40B4-BE49-F238E27FC236}">
                <a16:creationId xmlns:a16="http://schemas.microsoft.com/office/drawing/2014/main" id="{95A2E1BF-5552-461B-3DE4-C81E42A7053C}"/>
              </a:ext>
            </a:extLst>
          </p:cNvPr>
          <p:cNvGrpSpPr/>
          <p:nvPr/>
        </p:nvGrpSpPr>
        <p:grpSpPr>
          <a:xfrm>
            <a:off x="687029" y="593623"/>
            <a:ext cx="10817942" cy="5670755"/>
            <a:chOff x="687029" y="593623"/>
            <a:chExt cx="10817942" cy="5670755"/>
          </a:xfrm>
        </p:grpSpPr>
        <p:sp>
          <p:nvSpPr>
            <p:cNvPr id="7" name="Rectangle: Rounded Corners 1">
              <a:extLst>
                <a:ext uri="{FF2B5EF4-FFF2-40B4-BE49-F238E27FC236}">
                  <a16:creationId xmlns:a16="http://schemas.microsoft.com/office/drawing/2014/main" id="{2B666765-FE85-1ECB-61A1-11217B1EC136}"/>
                </a:ext>
              </a:extLst>
            </p:cNvPr>
            <p:cNvSpPr/>
            <p:nvPr/>
          </p:nvSpPr>
          <p:spPr bwMode="auto">
            <a:xfrm>
              <a:off x="687029" y="593623"/>
              <a:ext cx="10817942" cy="5670755"/>
            </a:xfrm>
            <a:prstGeom prst="roundRect">
              <a:avLst>
                <a:gd name="adj" fmla="val 8865"/>
              </a:avLst>
            </a:prstGeom>
            <a:solidFill>
              <a:srgbClr val="FFF8F3">
                <a:alpha val="80000"/>
              </a:srgb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pic>
          <p:nvPicPr>
            <p:cNvPr id="11" name="Picture 10">
              <a:extLst>
                <a:ext uri="{FF2B5EF4-FFF2-40B4-BE49-F238E27FC236}">
                  <a16:creationId xmlns:a16="http://schemas.microsoft.com/office/drawing/2014/main" id="{ED3041BF-E969-972E-1A87-1A3A381AD34A}"/>
                </a:ext>
              </a:extLst>
            </p:cNvPr>
            <p:cNvPicPr>
              <a:picLocks noChangeAspect="1"/>
            </p:cNvPicPr>
            <p:nvPr/>
          </p:nvPicPr>
          <p:blipFill>
            <a:blip r:embed="rId4"/>
            <a:stretch>
              <a:fillRect/>
            </a:stretch>
          </p:blipFill>
          <p:spPr>
            <a:xfrm>
              <a:off x="4633518" y="1951892"/>
              <a:ext cx="2924965" cy="2954215"/>
            </a:xfrm>
            <a:prstGeom prst="rect">
              <a:avLst/>
            </a:prstGeom>
          </p:spPr>
        </p:pic>
      </p:grpSp>
      <p:sp>
        <p:nvSpPr>
          <p:cNvPr id="2" name="Rectangle 1">
            <a:extLst>
              <a:ext uri="{FF2B5EF4-FFF2-40B4-BE49-F238E27FC236}">
                <a16:creationId xmlns:a16="http://schemas.microsoft.com/office/drawing/2014/main" id="{1A35CE3C-93A7-41CC-42EA-50AFDA590346}"/>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Katy</a:t>
            </a:r>
          </a:p>
        </p:txBody>
      </p:sp>
      <p:sp>
        <p:nvSpPr>
          <p:cNvPr id="4" name="TextBox 3">
            <a:extLst>
              <a:ext uri="{FF2B5EF4-FFF2-40B4-BE49-F238E27FC236}">
                <a16:creationId xmlns:a16="http://schemas.microsoft.com/office/drawing/2014/main" id="{9D910549-1E16-FF67-56DB-7306220C6E16}"/>
              </a:ext>
            </a:extLst>
          </p:cNvPr>
          <p:cNvSpPr txBox="1"/>
          <p:nvPr/>
        </p:nvSpPr>
        <p:spPr>
          <a:xfrm>
            <a:off x="1552123" y="5184940"/>
            <a:ext cx="8857969" cy="646331"/>
          </a:xfrm>
          <a:prstGeom prst="rect">
            <a:avLst/>
          </a:prstGeom>
          <a:noFill/>
        </p:spPr>
        <p:txBody>
          <a:bodyPr wrap="square">
            <a:spAutoFit/>
          </a:bodyPr>
          <a:lstStyle/>
          <a:p>
            <a:r>
              <a:rPr lang="en-US" dirty="0">
                <a:hlinkClick r:id="rId5"/>
              </a:rPr>
              <a:t>EY redefines CRM with Dynamics 365 Sales and Sales Agent in Microsoft 365 Copilot | Microsoft Customer Stories</a:t>
            </a:r>
            <a:endParaRPr lang="en-US" dirty="0"/>
          </a:p>
        </p:txBody>
      </p:sp>
    </p:spTree>
    <p:extLst>
      <p:ext uri="{BB962C8B-B14F-4D97-AF65-F5344CB8AC3E}">
        <p14:creationId xmlns:p14="http://schemas.microsoft.com/office/powerpoint/2010/main" val="7756390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42" presetClass="path" presetSubtype="0" decel="100000" fill="hold" nodeType="withEffect">
                                  <p:stCondLst>
                                    <p:cond delay="200"/>
                                  </p:stCondLst>
                                  <p:childTnLst>
                                    <p:animMotion origin="layout" path="M 0 3.7037E-7 L 0 0.03542 " pathEditMode="relative" rAng="0" ptsTypes="AA">
                                      <p:cBhvr>
                                        <p:cTn id="9" dur="700" spd="-100000" fill="hold"/>
                                        <p:tgtEl>
                                          <p:spTgt spid="12"/>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4C19EC-1806-8A45-6ED4-309B41AC81BC}"/>
            </a:ext>
          </a:extLst>
        </p:cNvPr>
        <p:cNvGrpSpPr/>
        <p:nvPr/>
      </p:nvGrpSpPr>
      <p:grpSpPr>
        <a:xfrm>
          <a:off x="0" y="0"/>
          <a:ext cx="0" cy="0"/>
          <a:chOff x="0" y="0"/>
          <a:chExt cx="0" cy="0"/>
        </a:xfrm>
      </p:grpSpPr>
      <p:sp>
        <p:nvSpPr>
          <p:cNvPr id="2" name="Rectangle: Rounded Corners 135">
            <a:extLst>
              <a:ext uri="{FF2B5EF4-FFF2-40B4-BE49-F238E27FC236}">
                <a16:creationId xmlns:a16="http://schemas.microsoft.com/office/drawing/2014/main" id="{6321F97C-7C65-02EC-8DA3-6E8C7E4956CC}"/>
              </a:ext>
              <a:ext uri="{C183D7F6-B498-43B3-948B-1728B52AA6E4}">
                <adec:decorative xmlns:adec="http://schemas.microsoft.com/office/drawing/2017/decorative" val="1"/>
              </a:ext>
            </a:extLst>
          </p:cNvPr>
          <p:cNvSpPr>
            <a:spLocks/>
          </p:cNvSpPr>
          <p:nvPr/>
        </p:nvSpPr>
        <p:spPr>
          <a:xfrm>
            <a:off x="589613" y="1766069"/>
            <a:ext cx="11012774" cy="3422519"/>
          </a:xfrm>
          <a:prstGeom prst="roundRect">
            <a:avLst>
              <a:gd name="adj" fmla="val 13779"/>
            </a:avLst>
          </a:prstGeom>
          <a:ln w="12700">
            <a:solidFill>
              <a:srgbClr val="000000">
                <a:alpha val="3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nvGrpSpPr>
          <p:cNvPr id="7" name="Group 6" descr="Screenshot of Copilot assistant being used with a Dynamics 365 app">
            <a:extLst>
              <a:ext uri="{FF2B5EF4-FFF2-40B4-BE49-F238E27FC236}">
                <a16:creationId xmlns:a16="http://schemas.microsoft.com/office/drawing/2014/main" id="{06B96993-F67B-7972-97A1-07019FADF410}"/>
              </a:ext>
            </a:extLst>
          </p:cNvPr>
          <p:cNvGrpSpPr/>
          <p:nvPr/>
        </p:nvGrpSpPr>
        <p:grpSpPr>
          <a:xfrm>
            <a:off x="6396125" y="2213729"/>
            <a:ext cx="4602581" cy="2703044"/>
            <a:chOff x="588266" y="2099396"/>
            <a:chExt cx="3500214" cy="2055636"/>
          </a:xfrm>
        </p:grpSpPr>
        <p:pic>
          <p:nvPicPr>
            <p:cNvPr id="8" name="Picture 7">
              <a:extLst>
                <a:ext uri="{FF2B5EF4-FFF2-40B4-BE49-F238E27FC236}">
                  <a16:creationId xmlns:a16="http://schemas.microsoft.com/office/drawing/2014/main" id="{7EA660E0-6676-FF2F-9F79-2CC708ECAB49}"/>
                </a:ext>
                <a:ext uri="{C183D7F6-B498-43B3-948B-1728B52AA6E4}">
                  <adec:decorative xmlns:adec="http://schemas.microsoft.com/office/drawing/2017/decorative" val="1"/>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30000"/>
                      </a14:imgEffect>
                    </a14:imgLayer>
                  </a14:imgProps>
                </a:ext>
              </a:extLst>
            </a:blip>
            <a:stretch>
              <a:fillRect/>
            </a:stretch>
          </p:blipFill>
          <p:spPr>
            <a:xfrm>
              <a:off x="588266" y="2099396"/>
              <a:ext cx="3500214" cy="2055636"/>
            </a:xfrm>
            <a:prstGeom prst="roundRect">
              <a:avLst>
                <a:gd name="adj" fmla="val 6019"/>
              </a:avLst>
            </a:prstGeom>
            <a:effectLst>
              <a:outerShdw blurRad="152400" algn="ctr" rotWithShape="0">
                <a:prstClr val="black">
                  <a:alpha val="20000"/>
                </a:prstClr>
              </a:outerShdw>
            </a:effectLst>
          </p:spPr>
        </p:pic>
        <p:pic>
          <p:nvPicPr>
            <p:cNvPr id="15" name="Picture 14">
              <a:extLst>
                <a:ext uri="{FF2B5EF4-FFF2-40B4-BE49-F238E27FC236}">
                  <a16:creationId xmlns:a16="http://schemas.microsoft.com/office/drawing/2014/main" id="{04F65E6B-053D-7D46-0002-D597C3DA2FD3}"/>
                </a:ext>
                <a:ext uri="{C183D7F6-B498-43B3-948B-1728B52AA6E4}">
                  <adec:decorative xmlns:adec="http://schemas.microsoft.com/office/drawing/2017/decorative" val="1"/>
                </a:ext>
              </a:extLst>
            </p:cNvPr>
            <p:cNvPicPr>
              <a:picLocks noChangeAspect="1"/>
            </p:cNvPicPr>
            <p:nvPr/>
          </p:nvPicPr>
          <p:blipFill>
            <a:blip r:embed="rId5"/>
            <a:srcRect l="74825"/>
            <a:stretch>
              <a:fillRect/>
            </a:stretch>
          </p:blipFill>
          <p:spPr>
            <a:xfrm>
              <a:off x="3207305" y="2099396"/>
              <a:ext cx="881174" cy="2055636"/>
            </a:xfrm>
            <a:prstGeom prst="roundRect">
              <a:avLst>
                <a:gd name="adj" fmla="val 13694"/>
              </a:avLst>
            </a:prstGeom>
            <a:effectLst/>
          </p:spPr>
        </p:pic>
        <p:pic>
          <p:nvPicPr>
            <p:cNvPr id="16" name="Picture 15">
              <a:extLst>
                <a:ext uri="{FF2B5EF4-FFF2-40B4-BE49-F238E27FC236}">
                  <a16:creationId xmlns:a16="http://schemas.microsoft.com/office/drawing/2014/main" id="{F1016984-19E3-161B-02E4-4B269E8CDC1E}"/>
                </a:ext>
                <a:ext uri="{C183D7F6-B498-43B3-948B-1728B52AA6E4}">
                  <adec:decorative xmlns:adec="http://schemas.microsoft.com/office/drawing/2017/decorative" val="1"/>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l="72185" t="27257" b="3314"/>
            <a:stretch>
              <a:fillRect/>
            </a:stretch>
          </p:blipFill>
          <p:spPr bwMode="auto">
            <a:xfrm>
              <a:off x="3207306" y="2452761"/>
              <a:ext cx="864403" cy="1348906"/>
            </a:xfrm>
            <a:prstGeom prst="roundRect">
              <a:avLst>
                <a:gd name="adj" fmla="val 0"/>
              </a:avLst>
            </a:prstGeom>
            <a:solidFill>
              <a:srgbClr val="F5F5F5"/>
            </a:solidFill>
            <a:effectLst/>
          </p:spPr>
        </p:pic>
      </p:grpSp>
      <p:grpSp>
        <p:nvGrpSpPr>
          <p:cNvPr id="20" name="Group 19" descr="Screenshot of Copilot assistant being used with a Microsoft 365 app">
            <a:extLst>
              <a:ext uri="{FF2B5EF4-FFF2-40B4-BE49-F238E27FC236}">
                <a16:creationId xmlns:a16="http://schemas.microsoft.com/office/drawing/2014/main" id="{B74E4662-58D4-E56A-C90D-C16F682D7303}"/>
              </a:ext>
            </a:extLst>
          </p:cNvPr>
          <p:cNvGrpSpPr/>
          <p:nvPr/>
        </p:nvGrpSpPr>
        <p:grpSpPr>
          <a:xfrm>
            <a:off x="1212715" y="2213729"/>
            <a:ext cx="4602581" cy="2703044"/>
            <a:chOff x="4345892" y="2099396"/>
            <a:chExt cx="3500214" cy="2055636"/>
          </a:xfrm>
        </p:grpSpPr>
        <p:pic>
          <p:nvPicPr>
            <p:cNvPr id="21" name="Picture 20">
              <a:extLst>
                <a:ext uri="{FF2B5EF4-FFF2-40B4-BE49-F238E27FC236}">
                  <a16:creationId xmlns:a16="http://schemas.microsoft.com/office/drawing/2014/main" id="{2CD0E511-9EB7-E98D-4B93-103FF72699FB}"/>
                </a:ext>
                <a:ext uri="{C183D7F6-B498-43B3-948B-1728B52AA6E4}">
                  <adec:decorative xmlns:adec="http://schemas.microsoft.com/office/drawing/2017/decorative" val="1"/>
                </a:ext>
              </a:extLst>
            </p:cNvPr>
            <p:cNvPicPr>
              <a:picLocks noChangeAspect="1"/>
            </p:cNvPicPr>
            <p:nvPr/>
          </p:nvPicPr>
          <p:blipFill rotWithShape="1">
            <a:blip r:embed="rId7" cstate="hqprint">
              <a:extLst>
                <a:ext uri="{BEBA8EAE-BF5A-486C-A8C5-ECC9F3942E4B}">
                  <a14:imgProps xmlns:a14="http://schemas.microsoft.com/office/drawing/2010/main">
                    <a14:imgLayer r:embed="rId8">
                      <a14:imgEffect>
                        <a14:brightnessContrast bright="-30000"/>
                      </a14:imgEffect>
                    </a14:imgLayer>
                  </a14:imgProps>
                </a:ext>
                <a:ext uri="{28A0092B-C50C-407E-A947-70E740481C1C}">
                  <a14:useLocalDpi xmlns:a14="http://schemas.microsoft.com/office/drawing/2010/main"/>
                </a:ext>
              </a:extLst>
            </a:blip>
            <a:srcRect b="6060"/>
            <a:stretch>
              <a:fillRect/>
            </a:stretch>
          </p:blipFill>
          <p:spPr bwMode="auto">
            <a:xfrm>
              <a:off x="4345892" y="2099396"/>
              <a:ext cx="3500214" cy="2055636"/>
            </a:xfrm>
            <a:prstGeom prst="roundRect">
              <a:avLst>
                <a:gd name="adj" fmla="val 5893"/>
              </a:avLst>
            </a:prstGeom>
            <a:solidFill>
              <a:srgbClr val="F5F5F5"/>
            </a:solidFill>
            <a:effectLst>
              <a:outerShdw blurRad="152400" algn="ctr" rotWithShape="0">
                <a:prstClr val="black">
                  <a:alpha val="20000"/>
                </a:prstClr>
              </a:outerShdw>
            </a:effectLst>
          </p:spPr>
        </p:pic>
        <p:pic>
          <p:nvPicPr>
            <p:cNvPr id="24" name="Picture 23">
              <a:extLst>
                <a:ext uri="{FF2B5EF4-FFF2-40B4-BE49-F238E27FC236}">
                  <a16:creationId xmlns:a16="http://schemas.microsoft.com/office/drawing/2014/main" id="{600CFE38-5344-6753-9BA5-736EF658D122}"/>
                </a:ext>
                <a:ext uri="{C183D7F6-B498-43B3-948B-1728B52AA6E4}">
                  <adec:decorative xmlns:adec="http://schemas.microsoft.com/office/drawing/2017/decorative" val="1"/>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l="72609" b="6060"/>
            <a:stretch>
              <a:fillRect/>
            </a:stretch>
          </p:blipFill>
          <p:spPr bwMode="auto">
            <a:xfrm>
              <a:off x="6887366" y="2099396"/>
              <a:ext cx="958739" cy="2055636"/>
            </a:xfrm>
            <a:prstGeom prst="roundRect">
              <a:avLst>
                <a:gd name="adj" fmla="val 12192"/>
              </a:avLst>
            </a:prstGeom>
            <a:solidFill>
              <a:srgbClr val="F5F5F5"/>
            </a:solidFill>
            <a:effectLst/>
          </p:spPr>
        </p:pic>
      </p:grpSp>
      <p:cxnSp>
        <p:nvCxnSpPr>
          <p:cNvPr id="25" name="Straight Connector 24">
            <a:extLst>
              <a:ext uri="{FF2B5EF4-FFF2-40B4-BE49-F238E27FC236}">
                <a16:creationId xmlns:a16="http://schemas.microsoft.com/office/drawing/2014/main" id="{C847812F-0CF2-CC98-A950-3873C0BD26D0}"/>
              </a:ext>
              <a:ext uri="{C183D7F6-B498-43B3-948B-1728B52AA6E4}">
                <adec:decorative xmlns:adec="http://schemas.microsoft.com/office/drawing/2017/decorative" val="1"/>
              </a:ext>
            </a:extLst>
          </p:cNvPr>
          <p:cNvCxnSpPr/>
          <p:nvPr/>
        </p:nvCxnSpPr>
        <p:spPr>
          <a:xfrm>
            <a:off x="0" y="5573459"/>
            <a:ext cx="12192000" cy="0"/>
          </a:xfrm>
          <a:prstGeom prst="line">
            <a:avLst/>
          </a:prstGeom>
          <a:ln>
            <a:gradFill flip="none" rotWithShape="1">
              <a:gsLst>
                <a:gs pos="0">
                  <a:schemeClr val="tx1">
                    <a:alpha val="0"/>
                  </a:schemeClr>
                </a:gs>
                <a:gs pos="25000">
                  <a:schemeClr val="tx1">
                    <a:alpha val="30000"/>
                  </a:schemeClr>
                </a:gs>
                <a:gs pos="74000">
                  <a:schemeClr val="tx1">
                    <a:alpha val="30000"/>
                  </a:schemeClr>
                </a:gs>
                <a:gs pos="100000">
                  <a:schemeClr val="tx1">
                    <a:alpha val="0"/>
                  </a:schemeClr>
                </a:gs>
              </a:gsLst>
              <a:lin ang="1080000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B75CA81F-4E19-DAF0-F0AB-19401AEEE2EF}"/>
              </a:ext>
            </a:extLst>
          </p:cNvPr>
          <p:cNvSpPr txBox="1"/>
          <p:nvPr/>
        </p:nvSpPr>
        <p:spPr>
          <a:xfrm>
            <a:off x="1377184" y="5777925"/>
            <a:ext cx="2997164" cy="584775"/>
          </a:xfrm>
          <a:prstGeom prst="rect">
            <a:avLst/>
          </a:prstGeom>
          <a:noFill/>
        </p:spPr>
        <p:txBody>
          <a:bodyPr wrap="square" lIns="0" r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t>Persistent, unified </a:t>
            </a:r>
            <a:br>
              <a:rPr kumimoji="0" lang="en-US" sz="1600" b="0" i="0" u="none" strike="noStrike" kern="120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br>
            <a:r>
              <a:rPr kumimoji="0" lang="en-US" sz="1600" b="0" i="0" u="none" strike="noStrike" kern="120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t>chat experience</a:t>
            </a:r>
          </a:p>
        </p:txBody>
      </p:sp>
      <p:sp>
        <p:nvSpPr>
          <p:cNvPr id="27" name="TextBox 26">
            <a:extLst>
              <a:ext uri="{FF2B5EF4-FFF2-40B4-BE49-F238E27FC236}">
                <a16:creationId xmlns:a16="http://schemas.microsoft.com/office/drawing/2014/main" id="{BBF915D3-02E0-6DF3-F114-613058C17F1D}"/>
              </a:ext>
            </a:extLst>
          </p:cNvPr>
          <p:cNvSpPr txBox="1"/>
          <p:nvPr/>
        </p:nvSpPr>
        <p:spPr>
          <a:xfrm>
            <a:off x="4780545" y="5777925"/>
            <a:ext cx="2630908" cy="584775"/>
          </a:xfrm>
          <a:prstGeom prst="rect">
            <a:avLst/>
          </a:prstGeom>
          <a:noFill/>
        </p:spPr>
        <p:txBody>
          <a:bodyPr wrap="square" lIns="0" r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t>Work IQ powered-intelligence</a:t>
            </a:r>
          </a:p>
        </p:txBody>
      </p:sp>
      <p:sp>
        <p:nvSpPr>
          <p:cNvPr id="28" name="TextBox 27">
            <a:extLst>
              <a:ext uri="{FF2B5EF4-FFF2-40B4-BE49-F238E27FC236}">
                <a16:creationId xmlns:a16="http://schemas.microsoft.com/office/drawing/2014/main" id="{77156F92-49A4-7092-F729-7A5290CDE89B}"/>
              </a:ext>
            </a:extLst>
          </p:cNvPr>
          <p:cNvSpPr txBox="1"/>
          <p:nvPr/>
        </p:nvSpPr>
        <p:spPr>
          <a:xfrm>
            <a:off x="7817650" y="5777925"/>
            <a:ext cx="2997162" cy="584775"/>
          </a:xfrm>
          <a:prstGeom prst="rect">
            <a:avLst/>
          </a:prstGeom>
          <a:noFill/>
        </p:spPr>
        <p:txBody>
          <a:bodyPr wrap="square" lIns="0" r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t>Agents to execute tasks </a:t>
            </a:r>
            <a:br>
              <a:rPr kumimoji="0" lang="en-US" sz="1600" b="0" i="0" u="none" strike="noStrike" kern="120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br>
            <a:r>
              <a:rPr kumimoji="0" lang="en-US" sz="1600" b="0" i="0" u="none" strike="noStrike" kern="1200" cap="none" spc="0" normalizeH="0" baseline="0" noProof="0">
                <a:ln>
                  <a:noFill/>
                </a:ln>
                <a:solidFill>
                  <a:srgbClr val="000000"/>
                </a:solidFill>
                <a:effectLst/>
                <a:uLnTx/>
                <a:uFillTx/>
                <a:latin typeface="Segoe Sans Display Semibold" pitchFamily="2" charset="0"/>
                <a:ea typeface="+mn-ea"/>
                <a:cs typeface="Segoe Sans Display Semibold" pitchFamily="2" charset="0"/>
              </a:rPr>
              <a:t>and business processes</a:t>
            </a:r>
          </a:p>
        </p:txBody>
      </p:sp>
      <p:sp>
        <p:nvSpPr>
          <p:cNvPr id="29" name="Oval 28">
            <a:extLst>
              <a:ext uri="{FF2B5EF4-FFF2-40B4-BE49-F238E27FC236}">
                <a16:creationId xmlns:a16="http://schemas.microsoft.com/office/drawing/2014/main" id="{8C0636B8-81E2-D22E-8504-06B49436C598}"/>
              </a:ext>
              <a:ext uri="{C183D7F6-B498-43B3-948B-1728B52AA6E4}">
                <adec:decorative xmlns:adec="http://schemas.microsoft.com/office/drawing/2017/decorative" val="1"/>
              </a:ext>
            </a:extLst>
          </p:cNvPr>
          <p:cNvSpPr>
            <a:spLocks/>
          </p:cNvSpPr>
          <p:nvPr/>
        </p:nvSpPr>
        <p:spPr bwMode="auto">
          <a:xfrm>
            <a:off x="2785766" y="5483122"/>
            <a:ext cx="180000" cy="180000"/>
          </a:xfrm>
          <a:prstGeom prst="ellipse">
            <a:avLst/>
          </a:prstGeom>
          <a:solidFill>
            <a:srgbClr val="223F49"/>
          </a:solidFill>
        </p:spPr>
        <p:txBody>
          <a:bodyPr vert="horz" wrap="square" lIns="91440" tIns="18288" rIns="91440" bIns="36576" rtlCol="0" anchor="ctr" anchorCtr="0">
            <a:spAutoFit/>
          </a:body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endParaRPr kumimoji="0" lang="en-CA" sz="2000" b="1" i="0" u="none" strike="noStrike" kern="120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30" name="Title 1">
            <a:extLst>
              <a:ext uri="{FF2B5EF4-FFF2-40B4-BE49-F238E27FC236}">
                <a16:creationId xmlns:a16="http://schemas.microsoft.com/office/drawing/2014/main" id="{498F9A19-94D3-B60C-12C0-34DA6E5F2E12}"/>
              </a:ext>
            </a:extLst>
          </p:cNvPr>
          <p:cNvSpPr txBox="1">
            <a:spLocks/>
          </p:cNvSpPr>
          <p:nvPr/>
        </p:nvSpPr>
        <p:spPr>
          <a:xfrm>
            <a:off x="597409" y="451876"/>
            <a:ext cx="11017250" cy="738664"/>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CA" sz="4800" b="0" i="0" u="none" strike="noStrike" kern="1200" cap="none" spc="-3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M365 Copilot in Dynamics 365</a:t>
            </a:r>
          </a:p>
        </p:txBody>
      </p:sp>
      <p:sp>
        <p:nvSpPr>
          <p:cNvPr id="31" name="Title 9">
            <a:extLst>
              <a:ext uri="{FF2B5EF4-FFF2-40B4-BE49-F238E27FC236}">
                <a16:creationId xmlns:a16="http://schemas.microsoft.com/office/drawing/2014/main" id="{3CC25880-CC23-DC65-C283-3DF2B3B7DCA6}"/>
              </a:ext>
            </a:extLst>
          </p:cNvPr>
          <p:cNvSpPr txBox="1">
            <a:spLocks/>
          </p:cNvSpPr>
          <p:nvPr/>
        </p:nvSpPr>
        <p:spPr bwMode="auto">
          <a:xfrm>
            <a:off x="2457363" y="1540717"/>
            <a:ext cx="2113284" cy="468547"/>
          </a:xfrm>
          <a:prstGeom prst="roundRect">
            <a:avLst>
              <a:gd name="adj" fmla="val 39635"/>
            </a:avLst>
          </a:prstGeom>
          <a:solidFill>
            <a:srgbClr val="223F49"/>
          </a:solidFill>
        </p:spPr>
        <p:txBody>
          <a:bodyPr vert="horz" wrap="square" lIns="91440" tIns="18288" rIns="91440" bIns="36576" rtlCol="0" anchor="ctr" anchorCtr="0">
            <a:spAutoFit/>
          </a:bodyPr>
          <a:lstStyle>
            <a:defPPr>
              <a:defRPr lang="en-US"/>
            </a:defPPr>
            <a:lvl1pPr marR="0" lvl="0" indent="0" algn="ctr" defTabSz="932472" rtl="0" eaLnBrk="1" fontAlgn="base" latinLnBrk="0" hangingPunct="1">
              <a:lnSpc>
                <a:spcPct val="100000"/>
              </a:lnSpc>
              <a:spcBef>
                <a:spcPct val="0"/>
              </a:spcBef>
              <a:spcAft>
                <a:spcPct val="0"/>
              </a:spcAft>
              <a:buClrTx/>
              <a:buSzTx/>
              <a:buFontTx/>
              <a:buNone/>
              <a:tabLst/>
              <a:defRPr kumimoji="0" lang="en-US" sz="1400" b="1" i="0" u="none" strike="noStrike" kern="1200" cap="none" spc="0" normalizeH="0" baseline="0">
                <a:ln>
                  <a:noFill/>
                </a:ln>
                <a:solidFill>
                  <a:srgbClr val="FFFFFF"/>
                </a:solidFill>
                <a:effectLst/>
                <a:uLnTx/>
                <a:uFillTx/>
                <a:latin typeface="Segoe Sans Display Semibold" pitchFamily="2" charset="0"/>
                <a:ea typeface="+mn-ea"/>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r>
              <a:rPr kumimoji="0" lang="en-CA" sz="2000" b="1" i="0" u="none" strike="noStrike" kern="1200" cap="none" spc="0" normalizeH="0" baseline="0" noProof="0">
                <a:ln>
                  <a:noFill/>
                </a:ln>
                <a:solidFill>
                  <a:srgbClr val="FFFFFF"/>
                </a:solidFill>
                <a:effectLst/>
                <a:uLnTx/>
                <a:uFillTx/>
                <a:latin typeface="Segoe Sans Display Semibold" pitchFamily="2" charset="0"/>
                <a:ea typeface="+mn-ea"/>
                <a:cs typeface="Segoe Sans Display Semibold" pitchFamily="2" charset="0"/>
              </a:rPr>
              <a:t>Microsoft 365</a:t>
            </a:r>
          </a:p>
        </p:txBody>
      </p:sp>
      <p:sp>
        <p:nvSpPr>
          <p:cNvPr id="32" name="Title 9">
            <a:extLst>
              <a:ext uri="{FF2B5EF4-FFF2-40B4-BE49-F238E27FC236}">
                <a16:creationId xmlns:a16="http://schemas.microsoft.com/office/drawing/2014/main" id="{2A82D9C1-D24C-C9A2-84B7-3350F7713B80}"/>
              </a:ext>
            </a:extLst>
          </p:cNvPr>
          <p:cNvSpPr txBox="1">
            <a:spLocks/>
          </p:cNvSpPr>
          <p:nvPr/>
        </p:nvSpPr>
        <p:spPr bwMode="auto">
          <a:xfrm>
            <a:off x="7640773" y="1540717"/>
            <a:ext cx="2113284" cy="468547"/>
          </a:xfrm>
          <a:prstGeom prst="roundRect">
            <a:avLst>
              <a:gd name="adj" fmla="val 39635"/>
            </a:avLst>
          </a:prstGeom>
          <a:solidFill>
            <a:srgbClr val="223F49"/>
          </a:solidFill>
        </p:spPr>
        <p:txBody>
          <a:bodyPr vert="horz" wrap="square" lIns="91440" tIns="18288" rIns="91440" bIns="36576" rtlCol="0" anchor="ctr" anchorCtr="0">
            <a:spAutoFit/>
          </a:bodyPr>
          <a:lstStyle>
            <a:defPPr>
              <a:defRPr lang="en-US"/>
            </a:defPPr>
            <a:lvl1pPr marR="0" lvl="0" indent="0" algn="ctr" defTabSz="932472" rtl="0" eaLnBrk="1" fontAlgn="base" latinLnBrk="0" hangingPunct="1">
              <a:lnSpc>
                <a:spcPct val="100000"/>
              </a:lnSpc>
              <a:spcBef>
                <a:spcPct val="0"/>
              </a:spcBef>
              <a:spcAft>
                <a:spcPct val="0"/>
              </a:spcAft>
              <a:buClrTx/>
              <a:buSzTx/>
              <a:buFontTx/>
              <a:buNone/>
              <a:tabLst/>
              <a:defRPr kumimoji="0" lang="en-US" sz="1400" b="1" i="0" u="none" strike="noStrike" kern="1200" cap="none" spc="0" normalizeH="0" baseline="0">
                <a:ln>
                  <a:noFill/>
                </a:ln>
                <a:solidFill>
                  <a:srgbClr val="FFFFFF"/>
                </a:solidFill>
                <a:effectLst/>
                <a:uLnTx/>
                <a:uFillTx/>
                <a:latin typeface="Segoe Sans Display Semibold" pitchFamily="2" charset="0"/>
                <a:ea typeface="+mn-ea"/>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r>
              <a:rPr kumimoji="0" lang="en-CA" sz="2000" b="1" i="0" u="none" strike="noStrike" kern="1200" cap="none" spc="0" normalizeH="0" baseline="0" noProof="0">
                <a:ln>
                  <a:noFill/>
                </a:ln>
                <a:solidFill>
                  <a:srgbClr val="FFFFFF"/>
                </a:solidFill>
                <a:effectLst/>
                <a:uLnTx/>
                <a:uFillTx/>
                <a:latin typeface="Segoe Sans Display Semibold" pitchFamily="2" charset="0"/>
                <a:ea typeface="+mn-ea"/>
                <a:cs typeface="Segoe Sans Display Semibold" pitchFamily="2" charset="0"/>
              </a:rPr>
              <a:t>Dynamics 365</a:t>
            </a:r>
          </a:p>
        </p:txBody>
      </p:sp>
      <p:sp>
        <p:nvSpPr>
          <p:cNvPr id="33" name="Oval 32">
            <a:extLst>
              <a:ext uri="{FF2B5EF4-FFF2-40B4-BE49-F238E27FC236}">
                <a16:creationId xmlns:a16="http://schemas.microsoft.com/office/drawing/2014/main" id="{96011084-BB1E-A062-3C83-DBA42024E923}"/>
              </a:ext>
              <a:ext uri="{C183D7F6-B498-43B3-948B-1728B52AA6E4}">
                <adec:decorative xmlns:adec="http://schemas.microsoft.com/office/drawing/2017/decorative" val="1"/>
              </a:ext>
            </a:extLst>
          </p:cNvPr>
          <p:cNvSpPr>
            <a:spLocks/>
          </p:cNvSpPr>
          <p:nvPr/>
        </p:nvSpPr>
        <p:spPr bwMode="auto">
          <a:xfrm>
            <a:off x="6006000" y="5483122"/>
            <a:ext cx="180000" cy="180000"/>
          </a:xfrm>
          <a:prstGeom prst="ellipse">
            <a:avLst/>
          </a:prstGeom>
          <a:solidFill>
            <a:srgbClr val="223F49"/>
          </a:solidFill>
        </p:spPr>
        <p:txBody>
          <a:bodyPr vert="horz" wrap="square" lIns="91440" tIns="18288" rIns="91440" bIns="36576" rtlCol="0" anchor="ctr" anchorCtr="0">
            <a:spAutoFit/>
          </a:body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endParaRPr kumimoji="0" lang="en-CA" sz="2000" b="1" i="0" u="none" strike="noStrike" kern="120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34" name="Oval 33">
            <a:extLst>
              <a:ext uri="{FF2B5EF4-FFF2-40B4-BE49-F238E27FC236}">
                <a16:creationId xmlns:a16="http://schemas.microsoft.com/office/drawing/2014/main" id="{D9A95E81-2F77-A8AC-087D-F5E78378EBE1}"/>
              </a:ext>
              <a:ext uri="{C183D7F6-B498-43B3-948B-1728B52AA6E4}">
                <adec:decorative xmlns:adec="http://schemas.microsoft.com/office/drawing/2017/decorative" val="1"/>
              </a:ext>
            </a:extLst>
          </p:cNvPr>
          <p:cNvSpPr>
            <a:spLocks/>
          </p:cNvSpPr>
          <p:nvPr/>
        </p:nvSpPr>
        <p:spPr bwMode="auto">
          <a:xfrm>
            <a:off x="9226231" y="5483122"/>
            <a:ext cx="180000" cy="180000"/>
          </a:xfrm>
          <a:prstGeom prst="ellipse">
            <a:avLst/>
          </a:prstGeom>
          <a:solidFill>
            <a:srgbClr val="223F49"/>
          </a:solidFill>
        </p:spPr>
        <p:txBody>
          <a:bodyPr vert="horz" wrap="square" lIns="91440" tIns="18288" rIns="91440" bIns="36576" rtlCol="0" anchor="ctr" anchorCtr="0">
            <a:spAutoFit/>
          </a:bodyPr>
          <a:lstStyle/>
          <a:p>
            <a:pPr marL="0" marR="0" lvl="0" indent="0" algn="ctr" defTabSz="914437" rtl="0" eaLnBrk="1" fontAlgn="base" latinLnBrk="0" hangingPunct="1">
              <a:lnSpc>
                <a:spcPct val="100000"/>
              </a:lnSpc>
              <a:spcBef>
                <a:spcPct val="0"/>
              </a:spcBef>
              <a:spcAft>
                <a:spcPct val="0"/>
              </a:spcAft>
              <a:buClrTx/>
              <a:buSzTx/>
              <a:buFontTx/>
              <a:buNone/>
              <a:tabLst>
                <a:tab pos="1487158" algn="l"/>
              </a:tabLst>
              <a:defRPr/>
            </a:pPr>
            <a:endParaRPr kumimoji="0" lang="en-CA" sz="2000" b="1" i="0" u="none" strike="noStrike" kern="1200" cap="none" spc="0" normalizeH="0" baseline="0" noProof="0">
              <a:ln>
                <a:noFill/>
              </a:ln>
              <a:solidFill>
                <a:srgbClr val="FFFFFF"/>
              </a:solidFill>
              <a:effectLst/>
              <a:uLnTx/>
              <a:uFillTx/>
              <a:latin typeface="Segoe Sans Display Semibold" pitchFamily="2" charset="0"/>
              <a:ea typeface="+mn-ea"/>
              <a:cs typeface="Segoe Sans Display Semibold" pitchFamily="2" charset="0"/>
            </a:endParaRPr>
          </a:p>
        </p:txBody>
      </p:sp>
      <p:sp>
        <p:nvSpPr>
          <p:cNvPr id="3" name="Rectangle 2">
            <a:extLst>
              <a:ext uri="{FF2B5EF4-FFF2-40B4-BE49-F238E27FC236}">
                <a16:creationId xmlns:a16="http://schemas.microsoft.com/office/drawing/2014/main" id="{32C6B28A-402F-1BDF-A038-11B7E1EE64DC}"/>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Katy</a:t>
            </a:r>
          </a:p>
        </p:txBody>
      </p:sp>
    </p:spTree>
    <p:extLst>
      <p:ext uri="{BB962C8B-B14F-4D97-AF65-F5344CB8AC3E}">
        <p14:creationId xmlns:p14="http://schemas.microsoft.com/office/powerpoint/2010/main" val="29026351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42" presetClass="path" presetSubtype="0" decel="100000" fill="hold" grpId="1" nodeType="withEffect">
                                  <p:stCondLst>
                                    <p:cond delay="100"/>
                                  </p:stCondLst>
                                  <p:childTnLst>
                                    <p:animMotion origin="layout" path="M 0 -4.44444E-6 L 0 0.03542 " pathEditMode="relative" rAng="0" ptsTypes="AA">
                                      <p:cBhvr>
                                        <p:cTn id="9" dur="700" spd="-100000" fill="hold"/>
                                        <p:tgtEl>
                                          <p:spTgt spid="2"/>
                                        </p:tgtEl>
                                        <p:attrNameLst>
                                          <p:attrName>ppt_x</p:attrName>
                                          <p:attrName>ppt_y</p:attrName>
                                        </p:attrNameLst>
                                      </p:cBhvr>
                                      <p:rCtr x="0" y="1759"/>
                                    </p:animMotion>
                                  </p:childTnLst>
                                </p:cTn>
                              </p:par>
                              <p:par>
                                <p:cTn id="10" presetID="10" presetClass="entr" presetSubtype="0" fill="hold" nodeType="withEffect">
                                  <p:stCondLst>
                                    <p:cond delay="20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par>
                                <p:cTn id="13" presetID="42" presetClass="path" presetSubtype="0" decel="100000" fill="hold" nodeType="withEffect">
                                  <p:stCondLst>
                                    <p:cond delay="200"/>
                                  </p:stCondLst>
                                  <p:childTnLst>
                                    <p:animMotion origin="layout" path="M 0 -1.48148E-6 L 0 0.03542 " pathEditMode="relative" rAng="0" ptsTypes="AA">
                                      <p:cBhvr>
                                        <p:cTn id="14" dur="700" spd="-100000" fill="hold"/>
                                        <p:tgtEl>
                                          <p:spTgt spid="25"/>
                                        </p:tgtEl>
                                        <p:attrNameLst>
                                          <p:attrName>ppt_x</p:attrName>
                                          <p:attrName>ppt_y</p:attrName>
                                        </p:attrNameLst>
                                      </p:cBhvr>
                                      <p:rCtr x="0" y="1759"/>
                                    </p:animMotion>
                                  </p:childTnLst>
                                </p:cTn>
                              </p:par>
                              <p:par>
                                <p:cTn id="15" presetID="10" presetClass="entr" presetSubtype="0" fill="hold" grpId="0" nodeType="withEffect">
                                  <p:stCondLst>
                                    <p:cond delay="20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par>
                                <p:cTn id="18" presetID="42" presetClass="path" presetSubtype="0" decel="100000" fill="hold" grpId="1" nodeType="withEffect">
                                  <p:stCondLst>
                                    <p:cond delay="200"/>
                                  </p:stCondLst>
                                  <p:childTnLst>
                                    <p:animMotion origin="layout" path="M 2.70833E-6 4.81481E-6 L 2.70833E-6 0.03541 " pathEditMode="relative" rAng="0" ptsTypes="AA">
                                      <p:cBhvr>
                                        <p:cTn id="19" dur="700" spd="-100000" fill="hold"/>
                                        <p:tgtEl>
                                          <p:spTgt spid="26"/>
                                        </p:tgtEl>
                                        <p:attrNameLst>
                                          <p:attrName>ppt_x</p:attrName>
                                          <p:attrName>ppt_y</p:attrName>
                                        </p:attrNameLst>
                                      </p:cBhvr>
                                      <p:rCtr x="0" y="1759"/>
                                    </p:animMotion>
                                  </p:childTnLst>
                                </p:cTn>
                              </p:par>
                              <p:par>
                                <p:cTn id="20" presetID="10" presetClass="entr" presetSubtype="0" fill="hold" grpId="0" nodeType="withEffect">
                                  <p:stCondLst>
                                    <p:cond delay="20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par>
                                <p:cTn id="23" presetID="42" presetClass="path" presetSubtype="0" decel="100000" fill="hold" grpId="1" nodeType="withEffect">
                                  <p:stCondLst>
                                    <p:cond delay="200"/>
                                  </p:stCondLst>
                                  <p:childTnLst>
                                    <p:animMotion origin="layout" path="M 0 4.81481E-6 L 0 0.03541 " pathEditMode="relative" rAng="0" ptsTypes="AA">
                                      <p:cBhvr>
                                        <p:cTn id="24" dur="700" spd="-100000" fill="hold"/>
                                        <p:tgtEl>
                                          <p:spTgt spid="27"/>
                                        </p:tgtEl>
                                        <p:attrNameLst>
                                          <p:attrName>ppt_x</p:attrName>
                                          <p:attrName>ppt_y</p:attrName>
                                        </p:attrNameLst>
                                      </p:cBhvr>
                                      <p:rCtr x="0" y="1759"/>
                                    </p:animMotion>
                                  </p:childTnLst>
                                </p:cTn>
                              </p:par>
                              <p:par>
                                <p:cTn id="25" presetID="10" presetClass="entr" presetSubtype="0" fill="hold" grpId="0" nodeType="withEffect">
                                  <p:stCondLst>
                                    <p:cond delay="20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500"/>
                                        <p:tgtEl>
                                          <p:spTgt spid="28"/>
                                        </p:tgtEl>
                                      </p:cBhvr>
                                    </p:animEffect>
                                  </p:childTnLst>
                                </p:cTn>
                              </p:par>
                              <p:par>
                                <p:cTn id="28" presetID="42" presetClass="path" presetSubtype="0" decel="100000" fill="hold" grpId="1" nodeType="withEffect">
                                  <p:stCondLst>
                                    <p:cond delay="200"/>
                                  </p:stCondLst>
                                  <p:childTnLst>
                                    <p:animMotion origin="layout" path="M -2.5E-6 4.81481E-6 L -2.5E-6 0.03541 " pathEditMode="relative" rAng="0" ptsTypes="AA">
                                      <p:cBhvr>
                                        <p:cTn id="29" dur="700" spd="-100000" fill="hold"/>
                                        <p:tgtEl>
                                          <p:spTgt spid="28"/>
                                        </p:tgtEl>
                                        <p:attrNameLst>
                                          <p:attrName>ppt_x</p:attrName>
                                          <p:attrName>ppt_y</p:attrName>
                                        </p:attrNameLst>
                                      </p:cBhvr>
                                      <p:rCtr x="0" y="1759"/>
                                    </p:animMotion>
                                  </p:childTnLst>
                                </p:cTn>
                              </p:par>
                              <p:par>
                                <p:cTn id="30" presetID="10" presetClass="entr" presetSubtype="0" fill="hold" grpId="0" nodeType="withEffect">
                                  <p:stCondLst>
                                    <p:cond delay="200"/>
                                  </p:stCondLst>
                                  <p:childTnLst>
                                    <p:set>
                                      <p:cBhvr>
                                        <p:cTn id="31" dur="1" fill="hold">
                                          <p:stCondLst>
                                            <p:cond delay="0"/>
                                          </p:stCondLst>
                                        </p:cTn>
                                        <p:tgtEl>
                                          <p:spTgt spid="29"/>
                                        </p:tgtEl>
                                        <p:attrNameLst>
                                          <p:attrName>style.visibility</p:attrName>
                                        </p:attrNameLst>
                                      </p:cBhvr>
                                      <p:to>
                                        <p:strVal val="visible"/>
                                      </p:to>
                                    </p:set>
                                    <p:animEffect transition="in" filter="fade">
                                      <p:cBhvr>
                                        <p:cTn id="32" dur="500"/>
                                        <p:tgtEl>
                                          <p:spTgt spid="29"/>
                                        </p:tgtEl>
                                      </p:cBhvr>
                                    </p:animEffect>
                                  </p:childTnLst>
                                </p:cTn>
                              </p:par>
                              <p:par>
                                <p:cTn id="33" presetID="42" presetClass="path" presetSubtype="0" decel="100000" fill="hold" grpId="1" nodeType="withEffect">
                                  <p:stCondLst>
                                    <p:cond delay="200"/>
                                  </p:stCondLst>
                                  <p:childTnLst>
                                    <p:animMotion origin="layout" path="M 2.70833E-6 0 L 2.70833E-6 0.03542 " pathEditMode="relative" rAng="0" ptsTypes="AA">
                                      <p:cBhvr>
                                        <p:cTn id="34" dur="700" spd="-100000" fill="hold"/>
                                        <p:tgtEl>
                                          <p:spTgt spid="29"/>
                                        </p:tgtEl>
                                        <p:attrNameLst>
                                          <p:attrName>ppt_x</p:attrName>
                                          <p:attrName>ppt_y</p:attrName>
                                        </p:attrNameLst>
                                      </p:cBhvr>
                                      <p:rCtr x="0" y="1759"/>
                                    </p:animMotion>
                                  </p:childTnLst>
                                </p:cTn>
                              </p:par>
                              <p:par>
                                <p:cTn id="35" presetID="10" presetClass="entr" presetSubtype="0" fill="hold" nodeType="withEffect">
                                  <p:stCondLst>
                                    <p:cond delay="10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par>
                                <p:cTn id="38" presetID="42" presetClass="path" presetSubtype="0" decel="100000" fill="hold" nodeType="withEffect">
                                  <p:stCondLst>
                                    <p:cond delay="100"/>
                                  </p:stCondLst>
                                  <p:childTnLst>
                                    <p:animMotion origin="layout" path="M -1.25E-6 4.07407E-6 L -1.25E-6 0.03541 " pathEditMode="relative" rAng="0" ptsTypes="AA">
                                      <p:cBhvr>
                                        <p:cTn id="39" dur="700" spd="-100000" fill="hold"/>
                                        <p:tgtEl>
                                          <p:spTgt spid="7"/>
                                        </p:tgtEl>
                                        <p:attrNameLst>
                                          <p:attrName>ppt_x</p:attrName>
                                          <p:attrName>ppt_y</p:attrName>
                                        </p:attrNameLst>
                                      </p:cBhvr>
                                      <p:rCtr x="0" y="1759"/>
                                    </p:animMotion>
                                  </p:childTnLst>
                                </p:cTn>
                              </p:par>
                              <p:par>
                                <p:cTn id="40" presetID="10" presetClass="entr" presetSubtype="0" fill="hold" nodeType="withEffect">
                                  <p:stCondLst>
                                    <p:cond delay="10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500"/>
                                        <p:tgtEl>
                                          <p:spTgt spid="20"/>
                                        </p:tgtEl>
                                      </p:cBhvr>
                                    </p:animEffect>
                                  </p:childTnLst>
                                </p:cTn>
                              </p:par>
                              <p:par>
                                <p:cTn id="43" presetID="42" presetClass="path" presetSubtype="0" decel="100000" fill="hold" nodeType="withEffect">
                                  <p:stCondLst>
                                    <p:cond delay="100"/>
                                  </p:stCondLst>
                                  <p:childTnLst>
                                    <p:animMotion origin="layout" path="M -1.04167E-6 4.07407E-6 L -1.04167E-6 0.03541 " pathEditMode="relative" rAng="0" ptsTypes="AA">
                                      <p:cBhvr>
                                        <p:cTn id="44" dur="700" spd="-100000" fill="hold"/>
                                        <p:tgtEl>
                                          <p:spTgt spid="20"/>
                                        </p:tgtEl>
                                        <p:attrNameLst>
                                          <p:attrName>ppt_x</p:attrName>
                                          <p:attrName>ppt_y</p:attrName>
                                        </p:attrNameLst>
                                      </p:cBhvr>
                                      <p:rCtr x="0" y="1759"/>
                                    </p:animMotion>
                                  </p:childTnLst>
                                </p:cTn>
                              </p:par>
                              <p:par>
                                <p:cTn id="45" presetID="10" presetClass="entr" presetSubtype="0" fill="hold" grpId="0" nodeType="withEffect">
                                  <p:stCondLst>
                                    <p:cond delay="100"/>
                                  </p:stCondLst>
                                  <p:childTnLst>
                                    <p:set>
                                      <p:cBhvr>
                                        <p:cTn id="46" dur="1" fill="hold">
                                          <p:stCondLst>
                                            <p:cond delay="0"/>
                                          </p:stCondLst>
                                        </p:cTn>
                                        <p:tgtEl>
                                          <p:spTgt spid="31"/>
                                        </p:tgtEl>
                                        <p:attrNameLst>
                                          <p:attrName>style.visibility</p:attrName>
                                        </p:attrNameLst>
                                      </p:cBhvr>
                                      <p:to>
                                        <p:strVal val="visible"/>
                                      </p:to>
                                    </p:set>
                                    <p:animEffect transition="in" filter="fade">
                                      <p:cBhvr>
                                        <p:cTn id="47" dur="500"/>
                                        <p:tgtEl>
                                          <p:spTgt spid="31"/>
                                        </p:tgtEl>
                                      </p:cBhvr>
                                    </p:animEffect>
                                  </p:childTnLst>
                                </p:cTn>
                              </p:par>
                              <p:par>
                                <p:cTn id="48" presetID="42" presetClass="path" presetSubtype="0" decel="100000" fill="hold" grpId="1" nodeType="withEffect">
                                  <p:stCondLst>
                                    <p:cond delay="100"/>
                                  </p:stCondLst>
                                  <p:childTnLst>
                                    <p:animMotion origin="layout" path="M -1.04167E-6 3.7037E-6 L -1.04167E-6 0.03541 " pathEditMode="relative" rAng="0" ptsTypes="AA">
                                      <p:cBhvr>
                                        <p:cTn id="49" dur="700" spd="-100000" fill="hold"/>
                                        <p:tgtEl>
                                          <p:spTgt spid="31"/>
                                        </p:tgtEl>
                                        <p:attrNameLst>
                                          <p:attrName>ppt_x</p:attrName>
                                          <p:attrName>ppt_y</p:attrName>
                                        </p:attrNameLst>
                                      </p:cBhvr>
                                      <p:rCtr x="0" y="1759"/>
                                    </p:animMotion>
                                  </p:childTnLst>
                                </p:cTn>
                              </p:par>
                              <p:par>
                                <p:cTn id="50" presetID="10" presetClass="entr" presetSubtype="0" fill="hold" grpId="0" nodeType="withEffect">
                                  <p:stCondLst>
                                    <p:cond delay="100"/>
                                  </p:stCondLst>
                                  <p:childTnLst>
                                    <p:set>
                                      <p:cBhvr>
                                        <p:cTn id="51" dur="1" fill="hold">
                                          <p:stCondLst>
                                            <p:cond delay="0"/>
                                          </p:stCondLst>
                                        </p:cTn>
                                        <p:tgtEl>
                                          <p:spTgt spid="32"/>
                                        </p:tgtEl>
                                        <p:attrNameLst>
                                          <p:attrName>style.visibility</p:attrName>
                                        </p:attrNameLst>
                                      </p:cBhvr>
                                      <p:to>
                                        <p:strVal val="visible"/>
                                      </p:to>
                                    </p:set>
                                    <p:animEffect transition="in" filter="fade">
                                      <p:cBhvr>
                                        <p:cTn id="52" dur="500"/>
                                        <p:tgtEl>
                                          <p:spTgt spid="32"/>
                                        </p:tgtEl>
                                      </p:cBhvr>
                                    </p:animEffect>
                                  </p:childTnLst>
                                </p:cTn>
                              </p:par>
                              <p:par>
                                <p:cTn id="53" presetID="42" presetClass="path" presetSubtype="0" decel="100000" fill="hold" grpId="1" nodeType="withEffect">
                                  <p:stCondLst>
                                    <p:cond delay="100"/>
                                  </p:stCondLst>
                                  <p:childTnLst>
                                    <p:animMotion origin="layout" path="M -1.25E-6 3.7037E-6 L -1.25E-6 0.03541 " pathEditMode="relative" rAng="0" ptsTypes="AA">
                                      <p:cBhvr>
                                        <p:cTn id="54" dur="700" spd="-100000" fill="hold"/>
                                        <p:tgtEl>
                                          <p:spTgt spid="32"/>
                                        </p:tgtEl>
                                        <p:attrNameLst>
                                          <p:attrName>ppt_x</p:attrName>
                                          <p:attrName>ppt_y</p:attrName>
                                        </p:attrNameLst>
                                      </p:cBhvr>
                                      <p:rCtr x="0" y="1759"/>
                                    </p:animMotion>
                                  </p:childTnLst>
                                </p:cTn>
                              </p:par>
                              <p:par>
                                <p:cTn id="55" presetID="10" presetClass="entr" presetSubtype="0" fill="hold" grpId="0" nodeType="withEffect">
                                  <p:stCondLst>
                                    <p:cond delay="200"/>
                                  </p:stCondLst>
                                  <p:childTnLst>
                                    <p:set>
                                      <p:cBhvr>
                                        <p:cTn id="56" dur="1" fill="hold">
                                          <p:stCondLst>
                                            <p:cond delay="0"/>
                                          </p:stCondLst>
                                        </p:cTn>
                                        <p:tgtEl>
                                          <p:spTgt spid="33"/>
                                        </p:tgtEl>
                                        <p:attrNameLst>
                                          <p:attrName>style.visibility</p:attrName>
                                        </p:attrNameLst>
                                      </p:cBhvr>
                                      <p:to>
                                        <p:strVal val="visible"/>
                                      </p:to>
                                    </p:set>
                                    <p:animEffect transition="in" filter="fade">
                                      <p:cBhvr>
                                        <p:cTn id="57" dur="500"/>
                                        <p:tgtEl>
                                          <p:spTgt spid="33"/>
                                        </p:tgtEl>
                                      </p:cBhvr>
                                    </p:animEffect>
                                  </p:childTnLst>
                                </p:cTn>
                              </p:par>
                              <p:par>
                                <p:cTn id="58" presetID="42" presetClass="path" presetSubtype="0" decel="100000" fill="hold" grpId="1" nodeType="withEffect">
                                  <p:stCondLst>
                                    <p:cond delay="200"/>
                                  </p:stCondLst>
                                  <p:childTnLst>
                                    <p:animMotion origin="layout" path="M 0 0 L 0 0.03542 " pathEditMode="relative" rAng="0" ptsTypes="AA">
                                      <p:cBhvr>
                                        <p:cTn id="59" dur="700" spd="-100000" fill="hold"/>
                                        <p:tgtEl>
                                          <p:spTgt spid="33"/>
                                        </p:tgtEl>
                                        <p:attrNameLst>
                                          <p:attrName>ppt_x</p:attrName>
                                          <p:attrName>ppt_y</p:attrName>
                                        </p:attrNameLst>
                                      </p:cBhvr>
                                      <p:rCtr x="0" y="1759"/>
                                    </p:animMotion>
                                  </p:childTnLst>
                                </p:cTn>
                              </p:par>
                              <p:par>
                                <p:cTn id="60" presetID="10" presetClass="entr" presetSubtype="0" fill="hold" grpId="0" nodeType="withEffect">
                                  <p:stCondLst>
                                    <p:cond delay="200"/>
                                  </p:stCondLst>
                                  <p:childTnLst>
                                    <p:set>
                                      <p:cBhvr>
                                        <p:cTn id="61" dur="1" fill="hold">
                                          <p:stCondLst>
                                            <p:cond delay="0"/>
                                          </p:stCondLst>
                                        </p:cTn>
                                        <p:tgtEl>
                                          <p:spTgt spid="34"/>
                                        </p:tgtEl>
                                        <p:attrNameLst>
                                          <p:attrName>style.visibility</p:attrName>
                                        </p:attrNameLst>
                                      </p:cBhvr>
                                      <p:to>
                                        <p:strVal val="visible"/>
                                      </p:to>
                                    </p:set>
                                    <p:animEffect transition="in" filter="fade">
                                      <p:cBhvr>
                                        <p:cTn id="62" dur="500"/>
                                        <p:tgtEl>
                                          <p:spTgt spid="34"/>
                                        </p:tgtEl>
                                      </p:cBhvr>
                                    </p:animEffect>
                                  </p:childTnLst>
                                </p:cTn>
                              </p:par>
                              <p:par>
                                <p:cTn id="63" presetID="42" presetClass="path" presetSubtype="0" decel="100000" fill="hold" grpId="1" nodeType="withEffect">
                                  <p:stCondLst>
                                    <p:cond delay="200"/>
                                  </p:stCondLst>
                                  <p:childTnLst>
                                    <p:animMotion origin="layout" path="M -2.5E-6 0 L -2.5E-6 0.03542 " pathEditMode="relative" rAng="0" ptsTypes="AA">
                                      <p:cBhvr>
                                        <p:cTn id="64" dur="700" spd="-100000" fill="hold"/>
                                        <p:tgtEl>
                                          <p:spTgt spid="34"/>
                                        </p:tgtEl>
                                        <p:attrNameLst>
                                          <p:attrName>ppt_x</p:attrName>
                                          <p:attrName>ppt_y</p:attrName>
                                        </p:attrNameLst>
                                      </p:cBhvr>
                                      <p:rCtr x="0" y="1759"/>
                                    </p:animMotion>
                                  </p:childTnLst>
                                </p:cTn>
                              </p:par>
                              <p:par>
                                <p:cTn id="65" presetID="10" presetClass="entr" presetSubtype="0" fill="hold" grpId="0" nodeType="withEffect">
                                  <p:stCondLst>
                                    <p:cond delay="0"/>
                                  </p:stCondLst>
                                  <p:childTnLst>
                                    <p:set>
                                      <p:cBhvr>
                                        <p:cTn id="66" dur="1" fill="hold">
                                          <p:stCondLst>
                                            <p:cond delay="0"/>
                                          </p:stCondLst>
                                        </p:cTn>
                                        <p:tgtEl>
                                          <p:spTgt spid="30"/>
                                        </p:tgtEl>
                                        <p:attrNameLst>
                                          <p:attrName>style.visibility</p:attrName>
                                        </p:attrNameLst>
                                      </p:cBhvr>
                                      <p:to>
                                        <p:strVal val="visible"/>
                                      </p:to>
                                    </p:set>
                                    <p:animEffect transition="in" filter="fade">
                                      <p:cBhvr>
                                        <p:cTn id="67" dur="500"/>
                                        <p:tgtEl>
                                          <p:spTgt spid="30"/>
                                        </p:tgtEl>
                                      </p:cBhvr>
                                    </p:animEffect>
                                  </p:childTnLst>
                                </p:cTn>
                              </p:par>
                              <p:par>
                                <p:cTn id="68" presetID="42" presetClass="path" presetSubtype="0" decel="100000" fill="hold" grpId="1" nodeType="withEffect">
                                  <p:stCondLst>
                                    <p:cond delay="0"/>
                                  </p:stCondLst>
                                  <p:childTnLst>
                                    <p:animMotion origin="layout" path="M 2.29167E-6 -2.22222E-6 L 2.29167E-6 0.03542 " pathEditMode="relative" rAng="0" ptsTypes="AA">
                                      <p:cBhvr>
                                        <p:cTn id="69" dur="700" spd="-100000" fill="hold"/>
                                        <p:tgtEl>
                                          <p:spTgt spid="30"/>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26" grpId="0"/>
      <p:bldP spid="26" grpId="1"/>
      <p:bldP spid="27" grpId="0"/>
      <p:bldP spid="27" grpId="1"/>
      <p:bldP spid="28" grpId="0"/>
      <p:bldP spid="28" grpId="1"/>
      <p:bldP spid="29" grpId="0" animBg="1"/>
      <p:bldP spid="29" grpId="1" animBg="1"/>
      <p:bldP spid="30" grpId="0"/>
      <p:bldP spid="30" grpId="1"/>
      <p:bldP spid="31" grpId="0" animBg="1"/>
      <p:bldP spid="31" grpId="1" animBg="1"/>
      <p:bldP spid="32" grpId="0" animBg="1"/>
      <p:bldP spid="32" grpId="1" animBg="1"/>
      <p:bldP spid="33" grpId="0" animBg="1"/>
      <p:bldP spid="33" grpId="1" animBg="1"/>
      <p:bldP spid="34" grpId="0" animBg="1"/>
      <p:bldP spid="34" grpId="1"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DBB9C0-2A45-889D-1A80-BCB755FE82C9}"/>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5FA8838A-9791-A0C0-4028-68D8CB3931D7}"/>
              </a:ext>
            </a:extLst>
          </p:cNvPr>
          <p:cNvSpPr txBox="1">
            <a:spLocks/>
          </p:cNvSpPr>
          <p:nvPr/>
        </p:nvSpPr>
        <p:spPr>
          <a:xfrm>
            <a:off x="597409" y="1073150"/>
            <a:ext cx="11017250" cy="73818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CA" sz="4800" b="0" i="0" u="none" strike="noStrike" kern="1200" cap="none" spc="-3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Era of Agentic CRM</a:t>
            </a:r>
          </a:p>
        </p:txBody>
      </p:sp>
      <p:grpSp>
        <p:nvGrpSpPr>
          <p:cNvPr id="8" name="Group 7">
            <a:extLst>
              <a:ext uri="{FF2B5EF4-FFF2-40B4-BE49-F238E27FC236}">
                <a16:creationId xmlns:a16="http://schemas.microsoft.com/office/drawing/2014/main" id="{A82EFFE6-D7FE-C656-D35E-5D53B17E058C}"/>
              </a:ext>
            </a:extLst>
          </p:cNvPr>
          <p:cNvGrpSpPr/>
          <p:nvPr/>
        </p:nvGrpSpPr>
        <p:grpSpPr>
          <a:xfrm>
            <a:off x="597409" y="2130698"/>
            <a:ext cx="5317681" cy="2471782"/>
            <a:chOff x="597409" y="2130698"/>
            <a:chExt cx="5317681" cy="2471782"/>
          </a:xfrm>
        </p:grpSpPr>
        <p:sp>
          <p:nvSpPr>
            <p:cNvPr id="11" name="Rectangle: Rounded Corners 4">
              <a:extLst>
                <a:ext uri="{FF2B5EF4-FFF2-40B4-BE49-F238E27FC236}">
                  <a16:creationId xmlns:a16="http://schemas.microsoft.com/office/drawing/2014/main" id="{070C9784-ED1A-479C-21FC-4D022B11EAB5}"/>
                </a:ext>
              </a:extLst>
            </p:cNvPr>
            <p:cNvSpPr/>
            <p:nvPr/>
          </p:nvSpPr>
          <p:spPr bwMode="auto">
            <a:xfrm>
              <a:off x="597409" y="2130698"/>
              <a:ext cx="5317681" cy="2471782"/>
            </a:xfrm>
            <a:prstGeom prst="roundRect">
              <a:avLst>
                <a:gd name="adj" fmla="val 15961"/>
              </a:avLst>
            </a:prstGeom>
            <a:ln w="12700">
              <a:solidFill>
                <a:srgbClr val="000000">
                  <a:alpha val="3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pitchFamily="2" charset="0"/>
                <a:ea typeface="+mn-ea"/>
                <a:cs typeface="Segoe Sans Display" pitchFamily="2" charset="0"/>
              </a:endParaRPr>
            </a:p>
          </p:txBody>
        </p:sp>
        <p:sp>
          <p:nvSpPr>
            <p:cNvPr id="12" name="TextBox 11">
              <a:extLst>
                <a:ext uri="{FF2B5EF4-FFF2-40B4-BE49-F238E27FC236}">
                  <a16:creationId xmlns:a16="http://schemas.microsoft.com/office/drawing/2014/main" id="{A8022C2E-BB0D-9727-F721-D51C4EE285D4}"/>
                </a:ext>
              </a:extLst>
            </p:cNvPr>
            <p:cNvSpPr txBox="1"/>
            <p:nvPr/>
          </p:nvSpPr>
          <p:spPr>
            <a:xfrm>
              <a:off x="1109421" y="2858757"/>
              <a:ext cx="4293657" cy="1015663"/>
            </a:xfrm>
            <a:prstGeom prst="rect">
              <a:avLst/>
            </a:prstGeom>
            <a:noFill/>
          </p:spPr>
          <p:txBody>
            <a:bodyPr wrap="square" anchor="ctr">
              <a:spAutoFit/>
            </a:bodyPr>
            <a:lstStyle/>
            <a:p>
              <a:pPr marL="0" marR="0" lvl="0" indent="0" algn="ctr" defTabSz="2901050" rtl="0" eaLnBrk="1" fontAlgn="base" latinLnBrk="0" hangingPunct="1">
                <a:lnSpc>
                  <a:spcPct val="10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solidFill>
                  <a:effectLst/>
                  <a:uLnTx/>
                  <a:uFillTx/>
                  <a:latin typeface="Segoe Sans Display" pitchFamily="2" charset="0"/>
                  <a:ea typeface="+mn-ea"/>
                  <a:cs typeface="Segoe Sans Display" pitchFamily="2" charset="0"/>
                </a:rPr>
                <a:t>Empower </a:t>
              </a:r>
              <a:r>
                <a:rPr kumimoji="0" lang="en-US" sz="3000" b="1" i="0" u="none" strike="noStrike" kern="0" cap="none" spc="-100" normalizeH="0" baseline="0" noProof="0">
                  <a:ln>
                    <a:noFill/>
                  </a:ln>
                  <a:solidFill>
                    <a:srgbClr val="223F49"/>
                  </a:solidFill>
                  <a:effectLst/>
                  <a:uLnTx/>
                  <a:uFillTx/>
                  <a:latin typeface="Segoe Sans Display" pitchFamily="2" charset="0"/>
                  <a:ea typeface="+mn-ea"/>
                  <a:cs typeface="Segoe Sans Display" pitchFamily="2" charset="0"/>
                </a:rPr>
                <a:t>employees </a:t>
              </a:r>
              <a:br>
                <a:rPr kumimoji="0" lang="en-US" sz="3000" b="1" i="0" u="none" strike="noStrike" kern="0" cap="none" spc="-100" normalizeH="0" baseline="0" noProof="0">
                  <a:ln>
                    <a:noFill/>
                  </a:ln>
                  <a:solidFill>
                    <a:srgbClr val="223F49"/>
                  </a:solidFill>
                  <a:effectLst/>
                  <a:uLnTx/>
                  <a:uFillTx/>
                  <a:latin typeface="Segoe Sans Display" pitchFamily="2" charset="0"/>
                  <a:ea typeface="+mn-ea"/>
                  <a:cs typeface="Segoe Sans Display" pitchFamily="2" charset="0"/>
                </a:rPr>
              </a:br>
              <a:r>
                <a:rPr kumimoji="0" lang="en-US" sz="3000" b="1" i="0" u="none" strike="noStrike" kern="0" cap="none" spc="-100" normalizeH="0" baseline="0" noProof="0">
                  <a:ln>
                    <a:noFill/>
                  </a:ln>
                  <a:solidFill>
                    <a:srgbClr val="223F49"/>
                  </a:solidFill>
                  <a:effectLst/>
                  <a:uLnTx/>
                  <a:uFillTx/>
                  <a:latin typeface="Segoe Sans Display" pitchFamily="2" charset="0"/>
                  <a:ea typeface="+mn-ea"/>
                  <a:cs typeface="Segoe Sans Display" pitchFamily="2" charset="0"/>
                </a:rPr>
                <a:t>with Copilot</a:t>
              </a:r>
            </a:p>
          </p:txBody>
        </p:sp>
      </p:grpSp>
      <p:grpSp>
        <p:nvGrpSpPr>
          <p:cNvPr id="13" name="Group 12">
            <a:extLst>
              <a:ext uri="{FF2B5EF4-FFF2-40B4-BE49-F238E27FC236}">
                <a16:creationId xmlns:a16="http://schemas.microsoft.com/office/drawing/2014/main" id="{EB1B0F05-B014-3077-843A-E1D7C7F5B409}"/>
              </a:ext>
            </a:extLst>
          </p:cNvPr>
          <p:cNvGrpSpPr/>
          <p:nvPr/>
        </p:nvGrpSpPr>
        <p:grpSpPr>
          <a:xfrm>
            <a:off x="6276911" y="2130698"/>
            <a:ext cx="5317681" cy="2471782"/>
            <a:chOff x="6276911" y="2130698"/>
            <a:chExt cx="5317681" cy="2471782"/>
          </a:xfrm>
        </p:grpSpPr>
        <p:sp>
          <p:nvSpPr>
            <p:cNvPr id="16" name="Rectangle: Rounded Corners 5">
              <a:extLst>
                <a:ext uri="{FF2B5EF4-FFF2-40B4-BE49-F238E27FC236}">
                  <a16:creationId xmlns:a16="http://schemas.microsoft.com/office/drawing/2014/main" id="{13C438FC-C21C-8FEA-3C0B-63D76123FE8F}"/>
                </a:ext>
              </a:extLst>
            </p:cNvPr>
            <p:cNvSpPr/>
            <p:nvPr/>
          </p:nvSpPr>
          <p:spPr bwMode="auto">
            <a:xfrm>
              <a:off x="6276911" y="2130698"/>
              <a:ext cx="5317681" cy="2471782"/>
            </a:xfrm>
            <a:prstGeom prst="roundRect">
              <a:avLst>
                <a:gd name="adj" fmla="val 15129"/>
              </a:avLst>
            </a:prstGeom>
            <a:ln w="12700">
              <a:solidFill>
                <a:srgbClr val="000000">
                  <a:alpha val="3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Sans Display" pitchFamily="2" charset="0"/>
                <a:ea typeface="+mn-ea"/>
                <a:cs typeface="Segoe Sans Display" pitchFamily="2" charset="0"/>
              </a:endParaRPr>
            </a:p>
          </p:txBody>
        </p:sp>
        <p:sp>
          <p:nvSpPr>
            <p:cNvPr id="17" name="TextBox 16">
              <a:extLst>
                <a:ext uri="{FF2B5EF4-FFF2-40B4-BE49-F238E27FC236}">
                  <a16:creationId xmlns:a16="http://schemas.microsoft.com/office/drawing/2014/main" id="{BC1D34E9-2804-0BE7-3383-44174B19489D}"/>
                </a:ext>
              </a:extLst>
            </p:cNvPr>
            <p:cNvSpPr txBox="1"/>
            <p:nvPr/>
          </p:nvSpPr>
          <p:spPr>
            <a:xfrm>
              <a:off x="6792317" y="2904924"/>
              <a:ext cx="4286868" cy="923330"/>
            </a:xfrm>
            <a:prstGeom prst="rect">
              <a:avLst/>
            </a:prstGeom>
            <a:noFill/>
          </p:spPr>
          <p:txBody>
            <a:bodyPr wrap="square" anchor="ctr">
              <a:spAutoFit/>
            </a:bodyPr>
            <a:lstStyle/>
            <a:p>
              <a:pPr marL="0" marR="0" lvl="0" indent="0" algn="ctr" defTabSz="2901050" rtl="0" eaLnBrk="1" fontAlgn="base" latinLnBrk="0" hangingPunct="1">
                <a:lnSpc>
                  <a:spcPct val="9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solidFill>
                  <a:effectLst/>
                  <a:uLnTx/>
                  <a:uFillTx/>
                  <a:latin typeface="Segoe Sans Display" pitchFamily="2" charset="0"/>
                  <a:ea typeface="+mn-ea"/>
                  <a:cs typeface="Segoe Sans Display" pitchFamily="2" charset="0"/>
                </a:rPr>
                <a:t>Transform </a:t>
              </a:r>
              <a:r>
                <a:rPr kumimoji="0" lang="en-US" sz="3000" b="1" i="0" u="none" strike="noStrike" kern="0" cap="none" spc="-100" normalizeH="0" baseline="0" noProof="0">
                  <a:ln>
                    <a:noFill/>
                  </a:ln>
                  <a:solidFill>
                    <a:srgbClr val="223F49"/>
                  </a:solidFill>
                  <a:effectLst/>
                  <a:uLnTx/>
                  <a:uFillTx/>
                  <a:latin typeface="Segoe Sans Display" pitchFamily="2" charset="0"/>
                  <a:ea typeface="+mn-ea"/>
                  <a:cs typeface="Segoe Sans Display" pitchFamily="2" charset="0"/>
                </a:rPr>
                <a:t>business </a:t>
              </a:r>
              <a:br>
                <a:rPr kumimoji="0" lang="en-US" sz="3000" b="1" i="0" u="none" strike="noStrike" kern="0" cap="none" spc="-100" normalizeH="0" baseline="0" noProof="0">
                  <a:ln>
                    <a:noFill/>
                  </a:ln>
                  <a:solidFill>
                    <a:srgbClr val="223F49"/>
                  </a:solidFill>
                  <a:effectLst/>
                  <a:uLnTx/>
                  <a:uFillTx/>
                  <a:latin typeface="Segoe Sans Display" pitchFamily="2" charset="0"/>
                  <a:ea typeface="+mn-ea"/>
                  <a:cs typeface="Segoe Sans Display" pitchFamily="2" charset="0"/>
                </a:rPr>
              </a:br>
              <a:r>
                <a:rPr kumimoji="0" lang="en-US" sz="3000" b="1" i="0" u="none" strike="noStrike" kern="0" cap="none" spc="-100" normalizeH="0" baseline="0" noProof="0">
                  <a:ln>
                    <a:noFill/>
                  </a:ln>
                  <a:solidFill>
                    <a:srgbClr val="223F49"/>
                  </a:solidFill>
                  <a:effectLst/>
                  <a:uLnTx/>
                  <a:uFillTx/>
                  <a:latin typeface="Segoe Sans Display" pitchFamily="2" charset="0"/>
                  <a:ea typeface="+mn-ea"/>
                  <a:cs typeface="Segoe Sans Display" pitchFamily="2" charset="0"/>
                </a:rPr>
                <a:t>process with agents</a:t>
              </a:r>
            </a:p>
          </p:txBody>
        </p:sp>
      </p:grpSp>
      <p:grpSp>
        <p:nvGrpSpPr>
          <p:cNvPr id="18" name="Group 17">
            <a:extLst>
              <a:ext uri="{FF2B5EF4-FFF2-40B4-BE49-F238E27FC236}">
                <a16:creationId xmlns:a16="http://schemas.microsoft.com/office/drawing/2014/main" id="{879F2072-E711-21A9-18A4-A02EC8CDBCC3}"/>
              </a:ext>
            </a:extLst>
          </p:cNvPr>
          <p:cNvGrpSpPr/>
          <p:nvPr/>
        </p:nvGrpSpPr>
        <p:grpSpPr>
          <a:xfrm>
            <a:off x="597409" y="4870146"/>
            <a:ext cx="10997183" cy="901282"/>
            <a:chOff x="597409" y="4870146"/>
            <a:chExt cx="10997183" cy="901282"/>
          </a:xfrm>
        </p:grpSpPr>
        <p:sp>
          <p:nvSpPr>
            <p:cNvPr id="19" name="Rectangle: Rounded Corners 13">
              <a:extLst>
                <a:ext uri="{FF2B5EF4-FFF2-40B4-BE49-F238E27FC236}">
                  <a16:creationId xmlns:a16="http://schemas.microsoft.com/office/drawing/2014/main" id="{1A48C873-3865-DB07-D668-AF7357EEE8CC}"/>
                </a:ext>
              </a:extLst>
            </p:cNvPr>
            <p:cNvSpPr/>
            <p:nvPr/>
          </p:nvSpPr>
          <p:spPr bwMode="auto">
            <a:xfrm>
              <a:off x="597409" y="4870146"/>
              <a:ext cx="10997183" cy="901282"/>
            </a:xfrm>
            <a:prstGeom prst="roundRect">
              <a:avLst>
                <a:gd name="adj" fmla="val 46751"/>
              </a:avLst>
            </a:prstGeom>
            <a:ln w="12700">
              <a:solidFill>
                <a:srgbClr val="000000">
                  <a:alpha val="3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Sans Display" pitchFamily="2" charset="0"/>
                <a:ea typeface="+mn-ea"/>
                <a:cs typeface="Segoe Sans Display" pitchFamily="2" charset="0"/>
              </a:endParaRPr>
            </a:p>
          </p:txBody>
        </p:sp>
        <p:sp>
          <p:nvSpPr>
            <p:cNvPr id="20" name="TextBox 19">
              <a:extLst>
                <a:ext uri="{FF2B5EF4-FFF2-40B4-BE49-F238E27FC236}">
                  <a16:creationId xmlns:a16="http://schemas.microsoft.com/office/drawing/2014/main" id="{BEC1D609-EB93-DC7A-D60E-E33A6521555B}"/>
                </a:ext>
              </a:extLst>
            </p:cNvPr>
            <p:cNvSpPr txBox="1"/>
            <p:nvPr/>
          </p:nvSpPr>
          <p:spPr>
            <a:xfrm>
              <a:off x="1517106" y="5066872"/>
              <a:ext cx="9157788" cy="507831"/>
            </a:xfrm>
            <a:prstGeom prst="rect">
              <a:avLst/>
            </a:prstGeom>
            <a:noFill/>
          </p:spPr>
          <p:txBody>
            <a:bodyPr wrap="square" lIns="91440" tIns="45720" rIns="91440" bIns="45720" anchor="ctr">
              <a:spAutoFit/>
            </a:bodyPr>
            <a:lstStyle/>
            <a:p>
              <a:pPr marL="0" marR="0" lvl="0" indent="0" algn="ctr" defTabSz="2901050" rtl="0" eaLnBrk="1" fontAlgn="base" latinLnBrk="0" hangingPunct="1">
                <a:lnSpc>
                  <a:spcPct val="9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solidFill>
                  <a:effectLst/>
                  <a:uLnTx/>
                  <a:uFillTx/>
                  <a:latin typeface="Segoe Sans Display" pitchFamily="2" charset="0"/>
                  <a:ea typeface="+mn-ea"/>
                  <a:cs typeface="Segoe Sans Display" pitchFamily="2" charset="0"/>
                </a:rPr>
                <a:t>AI-ready </a:t>
              </a:r>
              <a:r>
                <a:rPr kumimoji="0" lang="en-US" sz="3000" b="1" i="0" u="none" strike="noStrike" kern="0" cap="none" spc="-100" normalizeH="0" baseline="0" noProof="0">
                  <a:ln>
                    <a:noFill/>
                  </a:ln>
                  <a:solidFill>
                    <a:srgbClr val="223F49"/>
                  </a:solidFill>
                  <a:effectLst/>
                  <a:uLnTx/>
                  <a:uFillTx/>
                  <a:latin typeface="Segoe Sans Display" pitchFamily="2" charset="0"/>
                  <a:ea typeface="+mn-ea"/>
                  <a:cs typeface="Segoe Sans Display" pitchFamily="2" charset="0"/>
                </a:rPr>
                <a:t>data platform</a:t>
              </a:r>
            </a:p>
          </p:txBody>
        </p:sp>
      </p:grpSp>
      <p:sp>
        <p:nvSpPr>
          <p:cNvPr id="2" name="Rectangle 1">
            <a:extLst>
              <a:ext uri="{FF2B5EF4-FFF2-40B4-BE49-F238E27FC236}">
                <a16:creationId xmlns:a16="http://schemas.microsoft.com/office/drawing/2014/main" id="{F81D19BD-5489-A99B-CD9D-622D70A3BD43}"/>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a:t>
            </a:r>
            <a:r>
              <a:rPr lang="en-US" sz="2000">
                <a:solidFill>
                  <a:srgbClr val="FFFFFF"/>
                </a:solidFill>
                <a:latin typeface="Segoe UI"/>
                <a:ea typeface="Segoe UI" pitchFamily="34" charset="0"/>
                <a:cs typeface="Segoe UI" pitchFamily="34" charset="0"/>
              </a:rPr>
              <a:t>Ryan</a:t>
            </a: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40780657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42" presetClass="path" presetSubtype="0" decel="100000" fill="hold" grpId="1" nodeType="withEffect">
                                  <p:stCondLst>
                                    <p:cond delay="0"/>
                                  </p:stCondLst>
                                  <p:childTnLst>
                                    <p:animMotion origin="layout" path="M -1.25E-6 4.81481E-6 L -1.25E-6 0.03541 " pathEditMode="relative" rAng="0" ptsTypes="AA">
                                      <p:cBhvr>
                                        <p:cTn id="9" dur="700" spd="-100000" fill="hold"/>
                                        <p:tgtEl>
                                          <p:spTgt spid="7"/>
                                        </p:tgtEl>
                                        <p:attrNameLst>
                                          <p:attrName>ppt_x</p:attrName>
                                          <p:attrName>ppt_y</p:attrName>
                                        </p:attrNameLst>
                                      </p:cBhvr>
                                      <p:rCtr x="0" y="1759"/>
                                    </p:animMotion>
                                  </p:childTnLst>
                                </p:cTn>
                              </p:par>
                              <p:par>
                                <p:cTn id="10" presetID="10" presetClass="entr" presetSubtype="0" fill="hold" nodeType="withEffect">
                                  <p:stCondLst>
                                    <p:cond delay="10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42" presetClass="path" presetSubtype="0" decel="100000" fill="hold" nodeType="withEffect">
                                  <p:stCondLst>
                                    <p:cond delay="100"/>
                                  </p:stCondLst>
                                  <p:childTnLst>
                                    <p:animMotion origin="layout" path="M 0 7.40741E-7 L 0 0.03542 " pathEditMode="relative" rAng="0" ptsTypes="AA">
                                      <p:cBhvr>
                                        <p:cTn id="14" dur="700" spd="-100000" fill="hold"/>
                                        <p:tgtEl>
                                          <p:spTgt spid="8"/>
                                        </p:tgtEl>
                                        <p:attrNameLst>
                                          <p:attrName>ppt_x</p:attrName>
                                          <p:attrName>ppt_y</p:attrName>
                                        </p:attrNameLst>
                                      </p:cBhvr>
                                      <p:rCtr x="0" y="1759"/>
                                    </p:animMotion>
                                  </p:childTnLst>
                                </p:cTn>
                              </p:par>
                              <p:par>
                                <p:cTn id="15" presetID="10" presetClass="entr" presetSubtype="0" fill="hold" nodeType="withEffect">
                                  <p:stCondLst>
                                    <p:cond delay="20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par>
                                <p:cTn id="18" presetID="42" presetClass="path" presetSubtype="0" decel="100000" fill="hold" nodeType="withEffect">
                                  <p:stCondLst>
                                    <p:cond delay="200"/>
                                  </p:stCondLst>
                                  <p:childTnLst>
                                    <p:animMotion origin="layout" path="M 0 7.40741E-7 L 0 0.03542 " pathEditMode="relative" rAng="0" ptsTypes="AA">
                                      <p:cBhvr>
                                        <p:cTn id="19" dur="700" spd="-100000" fill="hold"/>
                                        <p:tgtEl>
                                          <p:spTgt spid="13"/>
                                        </p:tgtEl>
                                        <p:attrNameLst>
                                          <p:attrName>ppt_x</p:attrName>
                                          <p:attrName>ppt_y</p:attrName>
                                        </p:attrNameLst>
                                      </p:cBhvr>
                                      <p:rCtr x="0" y="1759"/>
                                    </p:animMotion>
                                  </p:childTnLst>
                                </p:cTn>
                              </p:par>
                              <p:par>
                                <p:cTn id="20" presetID="10" presetClass="entr" presetSubtype="0" fill="hold" nodeType="withEffect">
                                  <p:stCondLst>
                                    <p:cond delay="30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par>
                                <p:cTn id="23" presetID="42" presetClass="path" presetSubtype="0" decel="100000" fill="hold" nodeType="withEffect">
                                  <p:stCondLst>
                                    <p:cond delay="300"/>
                                  </p:stCondLst>
                                  <p:childTnLst>
                                    <p:animMotion origin="layout" path="M 0 7.40741E-7 L 0 0.03542 " pathEditMode="relative" rAng="0" ptsTypes="AA">
                                      <p:cBhvr>
                                        <p:cTn id="24" dur="700" spd="-100000" fill="hold"/>
                                        <p:tgtEl>
                                          <p:spTgt spid="18"/>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2862DB-3476-0896-D10B-FB4CB2277285}"/>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D95B6EC5-6755-72F0-DC82-139C16ECB541}"/>
              </a:ext>
            </a:extLst>
          </p:cNvPr>
          <p:cNvGrpSpPr/>
          <p:nvPr/>
        </p:nvGrpSpPr>
        <p:grpSpPr>
          <a:xfrm>
            <a:off x="597409" y="4870146"/>
            <a:ext cx="10997183" cy="901282"/>
            <a:chOff x="597409" y="4870146"/>
            <a:chExt cx="10997183" cy="901282"/>
          </a:xfrm>
        </p:grpSpPr>
        <p:sp>
          <p:nvSpPr>
            <p:cNvPr id="3" name="Rectangle: Rounded Corners 13">
              <a:extLst>
                <a:ext uri="{FF2B5EF4-FFF2-40B4-BE49-F238E27FC236}">
                  <a16:creationId xmlns:a16="http://schemas.microsoft.com/office/drawing/2014/main" id="{33986E98-2D4A-9833-9001-D15DCCB45BDE}"/>
                </a:ext>
              </a:extLst>
            </p:cNvPr>
            <p:cNvSpPr/>
            <p:nvPr/>
          </p:nvSpPr>
          <p:spPr bwMode="auto">
            <a:xfrm>
              <a:off x="597409" y="4870146"/>
              <a:ext cx="10997183" cy="901282"/>
            </a:xfrm>
            <a:prstGeom prst="roundRect">
              <a:avLst>
                <a:gd name="adj" fmla="val 47363"/>
              </a:avLst>
            </a:prstGeom>
            <a:noFill/>
            <a:ln w="12700" cap="rnd">
              <a:solidFill>
                <a:schemeClr val="tx1">
                  <a:alpha val="2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3000" b="1" i="0" u="none" strike="noStrike" kern="1200" cap="none" spc="-50" normalizeH="0" baseline="0" noProof="0" err="1">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4" name="TextBox 3">
              <a:extLst>
                <a:ext uri="{FF2B5EF4-FFF2-40B4-BE49-F238E27FC236}">
                  <a16:creationId xmlns:a16="http://schemas.microsoft.com/office/drawing/2014/main" id="{EE59BB5E-9689-0F8F-5D3E-9E025CF2E63D}"/>
                </a:ext>
              </a:extLst>
            </p:cNvPr>
            <p:cNvSpPr txBox="1"/>
            <p:nvPr/>
          </p:nvSpPr>
          <p:spPr>
            <a:xfrm>
              <a:off x="1517106" y="5066872"/>
              <a:ext cx="9157788" cy="507831"/>
            </a:xfrm>
            <a:prstGeom prst="rect">
              <a:avLst/>
            </a:prstGeom>
            <a:noFill/>
          </p:spPr>
          <p:txBody>
            <a:bodyPr wrap="square" lIns="91440" tIns="45720" rIns="91440" bIns="45720" anchor="ctr">
              <a:spAutoFit/>
            </a:bodyPr>
            <a:lstStyle/>
            <a:p>
              <a:pPr marL="0" marR="0" lvl="0" indent="0" algn="ctr" defTabSz="2901050" rtl="0" eaLnBrk="1" fontAlgn="base" latinLnBrk="0" hangingPunct="1">
                <a:lnSpc>
                  <a:spcPct val="9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AI-ready </a:t>
              </a:r>
              <a: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data platform</a:t>
              </a:r>
            </a:p>
          </p:txBody>
        </p:sp>
      </p:grpSp>
      <p:sp>
        <p:nvSpPr>
          <p:cNvPr id="5" name="Title 1">
            <a:extLst>
              <a:ext uri="{FF2B5EF4-FFF2-40B4-BE49-F238E27FC236}">
                <a16:creationId xmlns:a16="http://schemas.microsoft.com/office/drawing/2014/main" id="{ABFE890E-110D-9F4A-67E1-005E8832F0FD}"/>
              </a:ext>
            </a:extLst>
          </p:cNvPr>
          <p:cNvSpPr txBox="1">
            <a:spLocks/>
          </p:cNvSpPr>
          <p:nvPr/>
        </p:nvSpPr>
        <p:spPr>
          <a:xfrm>
            <a:off x="597409" y="1073150"/>
            <a:ext cx="11017250" cy="738664"/>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CA" sz="4800" b="0" i="0" u="none" strike="noStrike" kern="1200" cap="none" spc="-3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Era of Agentic CRM</a:t>
            </a:r>
          </a:p>
        </p:txBody>
      </p:sp>
      <p:grpSp>
        <p:nvGrpSpPr>
          <p:cNvPr id="6" name="Group 5">
            <a:extLst>
              <a:ext uri="{FF2B5EF4-FFF2-40B4-BE49-F238E27FC236}">
                <a16:creationId xmlns:a16="http://schemas.microsoft.com/office/drawing/2014/main" id="{17BD8184-C66C-7137-7C73-254407947BDB}"/>
              </a:ext>
            </a:extLst>
          </p:cNvPr>
          <p:cNvGrpSpPr/>
          <p:nvPr/>
        </p:nvGrpSpPr>
        <p:grpSpPr>
          <a:xfrm>
            <a:off x="597409" y="2130698"/>
            <a:ext cx="5317681" cy="2471782"/>
            <a:chOff x="597409" y="2130698"/>
            <a:chExt cx="5317681" cy="2471782"/>
          </a:xfrm>
        </p:grpSpPr>
        <p:sp>
          <p:nvSpPr>
            <p:cNvPr id="8" name="Rectangle: Rounded Corners 4">
              <a:extLst>
                <a:ext uri="{FF2B5EF4-FFF2-40B4-BE49-F238E27FC236}">
                  <a16:creationId xmlns:a16="http://schemas.microsoft.com/office/drawing/2014/main" id="{1DAA0D1B-5864-DC7A-DED7-DA92B31866EA}"/>
                </a:ext>
              </a:extLst>
            </p:cNvPr>
            <p:cNvSpPr/>
            <p:nvPr/>
          </p:nvSpPr>
          <p:spPr bwMode="auto">
            <a:xfrm>
              <a:off x="597409" y="2130698"/>
              <a:ext cx="5317681" cy="2471782"/>
            </a:xfrm>
            <a:prstGeom prst="roundRect">
              <a:avLst>
                <a:gd name="adj" fmla="val 15961"/>
              </a:avLst>
            </a:prstGeom>
            <a:noFill/>
            <a:ln w="12700" cap="rnd">
              <a:solidFill>
                <a:schemeClr val="tx1">
                  <a:alpha val="2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3000" b="1" i="0" u="none" strike="noStrike" kern="1200" cap="none" spc="-50" normalizeH="0" baseline="0" noProof="0">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9" name="TextBox 8">
              <a:extLst>
                <a:ext uri="{FF2B5EF4-FFF2-40B4-BE49-F238E27FC236}">
                  <a16:creationId xmlns:a16="http://schemas.microsoft.com/office/drawing/2014/main" id="{5D9C8CAF-AE6E-D87C-DC7A-D626E43007F4}"/>
                </a:ext>
              </a:extLst>
            </p:cNvPr>
            <p:cNvSpPr txBox="1"/>
            <p:nvPr/>
          </p:nvSpPr>
          <p:spPr>
            <a:xfrm>
              <a:off x="1109421" y="2904923"/>
              <a:ext cx="4293657" cy="923330"/>
            </a:xfrm>
            <a:prstGeom prst="rect">
              <a:avLst/>
            </a:prstGeom>
            <a:noFill/>
          </p:spPr>
          <p:txBody>
            <a:bodyPr wrap="square" anchor="ctr">
              <a:spAutoFit/>
            </a:bodyPr>
            <a:lstStyle>
              <a:defPPr>
                <a:defRPr lang="en-US"/>
              </a:defPPr>
              <a:lvl1pPr algn="ctr" defTabSz="2901050" fontAlgn="base">
                <a:spcBef>
                  <a:spcPct val="0"/>
                </a:spcBef>
                <a:spcAft>
                  <a:spcPct val="0"/>
                </a:spcAft>
                <a:defRPr sz="3000" kern="0" spc="-100">
                  <a:solidFill>
                    <a:srgbClr val="223F49"/>
                  </a:solidFill>
                  <a:latin typeface="Segoe UI Variable Display" pitchFamily="2" charset="0"/>
                  <a:cs typeface="Segoe UI" pitchFamily="34" charset="0"/>
                </a:defRPr>
              </a:lvl1pPr>
            </a:lstStyle>
            <a:p>
              <a:pPr marL="0" marR="0" lvl="0" indent="0" algn="ctr" defTabSz="2901050" rtl="0" eaLnBrk="1" fontAlgn="base" latinLnBrk="0" hangingPunct="1">
                <a:lnSpc>
                  <a:spcPct val="10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Empower </a:t>
              </a:r>
              <a: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employees </a:t>
              </a:r>
              <a:b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br>
              <a: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with Copilot</a:t>
              </a:r>
            </a:p>
          </p:txBody>
        </p:sp>
      </p:grpSp>
      <p:grpSp>
        <p:nvGrpSpPr>
          <p:cNvPr id="10" name="Group 9">
            <a:extLst>
              <a:ext uri="{FF2B5EF4-FFF2-40B4-BE49-F238E27FC236}">
                <a16:creationId xmlns:a16="http://schemas.microsoft.com/office/drawing/2014/main" id="{AE9E831D-3C31-CC25-74E8-2E56DCB6FC5D}"/>
              </a:ext>
            </a:extLst>
          </p:cNvPr>
          <p:cNvGrpSpPr/>
          <p:nvPr/>
        </p:nvGrpSpPr>
        <p:grpSpPr>
          <a:xfrm>
            <a:off x="6276911" y="2130698"/>
            <a:ext cx="5317681" cy="2471782"/>
            <a:chOff x="6276911" y="2130698"/>
            <a:chExt cx="5317681" cy="2471782"/>
          </a:xfrm>
        </p:grpSpPr>
        <p:sp>
          <p:nvSpPr>
            <p:cNvPr id="11" name="Rectangle: Rounded Corners 5">
              <a:extLst>
                <a:ext uri="{FF2B5EF4-FFF2-40B4-BE49-F238E27FC236}">
                  <a16:creationId xmlns:a16="http://schemas.microsoft.com/office/drawing/2014/main" id="{F7F66F11-3A9C-D775-7063-5CE08C509A70}"/>
                </a:ext>
              </a:extLst>
            </p:cNvPr>
            <p:cNvSpPr/>
            <p:nvPr/>
          </p:nvSpPr>
          <p:spPr bwMode="auto">
            <a:xfrm>
              <a:off x="6276911" y="2130698"/>
              <a:ext cx="5317681" cy="2471782"/>
            </a:xfrm>
            <a:prstGeom prst="roundRect">
              <a:avLst>
                <a:gd name="adj" fmla="val 15129"/>
              </a:avLst>
            </a:prstGeom>
            <a:gradFill>
              <a:gsLst>
                <a:gs pos="100000">
                  <a:srgbClr val="ECF6FF"/>
                </a:gs>
                <a:gs pos="0">
                  <a:schemeClr val="bg1"/>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4320" tIns="274320" rIns="91440" bIns="274320" numCol="1" spcCol="0" rtlCol="0" fromWordArt="0" anchor="b"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3000" b="0" i="0" u="none" strike="noStrike" kern="0" cap="none" spc="0" normalizeH="0" baseline="0" noProof="0" err="1">
                <a:ln>
                  <a:noFill/>
                </a:ln>
                <a:solidFill>
                  <a:srgbClr val="223F49"/>
                </a:solidFill>
                <a:effectLst/>
                <a:uLnTx/>
                <a:uFillTx/>
                <a:latin typeface="Segoe UI Variable Display" pitchFamily="2" charset="0"/>
                <a:ea typeface="+mn-ea"/>
                <a:cs typeface="Segoe UI" pitchFamily="34" charset="0"/>
              </a:endParaRPr>
            </a:p>
          </p:txBody>
        </p:sp>
        <p:sp>
          <p:nvSpPr>
            <p:cNvPr id="12" name="TextBox 11">
              <a:extLst>
                <a:ext uri="{FF2B5EF4-FFF2-40B4-BE49-F238E27FC236}">
                  <a16:creationId xmlns:a16="http://schemas.microsoft.com/office/drawing/2014/main" id="{15759550-4466-E5B4-36D1-442DD45D8719}"/>
                </a:ext>
              </a:extLst>
            </p:cNvPr>
            <p:cNvSpPr txBox="1"/>
            <p:nvPr/>
          </p:nvSpPr>
          <p:spPr>
            <a:xfrm>
              <a:off x="6792317" y="2904924"/>
              <a:ext cx="4286868" cy="923330"/>
            </a:xfrm>
            <a:prstGeom prst="rect">
              <a:avLst/>
            </a:prstGeom>
            <a:noFill/>
          </p:spPr>
          <p:txBody>
            <a:bodyPr wrap="square" anchor="ctr">
              <a:spAutoFit/>
            </a:bodyPr>
            <a:lstStyle/>
            <a:p>
              <a:pPr marL="0" marR="0" lvl="0" indent="0" algn="ctr" defTabSz="2901050" rtl="0" eaLnBrk="1" fontAlgn="base" latinLnBrk="0" hangingPunct="1">
                <a:lnSpc>
                  <a:spcPct val="9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Transform </a:t>
              </a:r>
              <a: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business </a:t>
              </a:r>
              <a:b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br>
              <a: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process with agents</a:t>
              </a:r>
            </a:p>
          </p:txBody>
        </p:sp>
      </p:grpSp>
      <p:sp>
        <p:nvSpPr>
          <p:cNvPr id="7" name="Rectangle 6">
            <a:extLst>
              <a:ext uri="{FF2B5EF4-FFF2-40B4-BE49-F238E27FC236}">
                <a16:creationId xmlns:a16="http://schemas.microsoft.com/office/drawing/2014/main" id="{623EB408-0AE9-064C-DB9F-C190615D3474}"/>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a:t>
            </a:r>
            <a:r>
              <a:rPr lang="en-US" sz="2000">
                <a:solidFill>
                  <a:srgbClr val="FFFFFF"/>
                </a:solidFill>
                <a:latin typeface="Segoe UI"/>
                <a:ea typeface="Segoe UI" pitchFamily="34" charset="0"/>
                <a:cs typeface="Segoe UI" pitchFamily="34" charset="0"/>
              </a:rPr>
              <a:t>Ryan</a:t>
            </a: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9044784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42" presetClass="path" presetSubtype="0" decel="100000" fill="hold" grpId="1" nodeType="withEffect">
                                  <p:stCondLst>
                                    <p:cond delay="0"/>
                                  </p:stCondLst>
                                  <p:childTnLst>
                                    <p:animMotion origin="layout" path="M -1.25E-6 4.81481E-6 L -1.25E-6 0.03541 " pathEditMode="relative" rAng="0" ptsTypes="AA">
                                      <p:cBhvr>
                                        <p:cTn id="9" dur="700" spd="-100000" fill="hold"/>
                                        <p:tgtEl>
                                          <p:spTgt spid="5"/>
                                        </p:tgtEl>
                                        <p:attrNameLst>
                                          <p:attrName>ppt_x</p:attrName>
                                          <p:attrName>ppt_y</p:attrName>
                                        </p:attrNameLst>
                                      </p:cBhvr>
                                      <p:rCtr x="0" y="1759"/>
                                    </p:animMotion>
                                  </p:childTnLst>
                                </p:cTn>
                              </p:par>
                              <p:par>
                                <p:cTn id="10" presetID="10" presetClass="entr" presetSubtype="0" fill="hold" nodeType="withEffect">
                                  <p:stCondLst>
                                    <p:cond delay="10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42" presetClass="path" presetSubtype="0" decel="100000" fill="hold" nodeType="withEffect">
                                  <p:stCondLst>
                                    <p:cond delay="100"/>
                                  </p:stCondLst>
                                  <p:childTnLst>
                                    <p:animMotion origin="layout" path="M 0 7.40741E-7 L 0 0.03542 " pathEditMode="relative" rAng="0" ptsTypes="AA">
                                      <p:cBhvr>
                                        <p:cTn id="14" dur="700" spd="-100000" fill="hold"/>
                                        <p:tgtEl>
                                          <p:spTgt spid="6"/>
                                        </p:tgtEl>
                                        <p:attrNameLst>
                                          <p:attrName>ppt_x</p:attrName>
                                          <p:attrName>ppt_y</p:attrName>
                                        </p:attrNameLst>
                                      </p:cBhvr>
                                      <p:rCtr x="0" y="1759"/>
                                    </p:animMotion>
                                  </p:childTnLst>
                                </p:cTn>
                              </p:par>
                              <p:par>
                                <p:cTn id="15" presetID="10" presetClass="entr" presetSubtype="0" fill="hold" nodeType="withEffect">
                                  <p:stCondLst>
                                    <p:cond delay="20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42" presetClass="path" presetSubtype="0" decel="100000" fill="hold" nodeType="withEffect">
                                  <p:stCondLst>
                                    <p:cond delay="200"/>
                                  </p:stCondLst>
                                  <p:childTnLst>
                                    <p:animMotion origin="layout" path="M 0 7.40741E-7 L 0 0.03542 " pathEditMode="relative" rAng="0" ptsTypes="AA">
                                      <p:cBhvr>
                                        <p:cTn id="19" dur="700" spd="-100000" fill="hold"/>
                                        <p:tgtEl>
                                          <p:spTgt spid="10"/>
                                        </p:tgtEl>
                                        <p:attrNameLst>
                                          <p:attrName>ppt_x</p:attrName>
                                          <p:attrName>ppt_y</p:attrName>
                                        </p:attrNameLst>
                                      </p:cBhvr>
                                      <p:rCtr x="0" y="1759"/>
                                    </p:animMotion>
                                  </p:childTnLst>
                                </p:cTn>
                              </p:par>
                              <p:par>
                                <p:cTn id="20" presetID="10" presetClass="entr" presetSubtype="0" fill="hold" nodeType="withEffect">
                                  <p:stCondLst>
                                    <p:cond delay="30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par>
                                <p:cTn id="23" presetID="42" presetClass="path" presetSubtype="0" decel="100000" fill="hold" nodeType="withEffect">
                                  <p:stCondLst>
                                    <p:cond delay="300"/>
                                  </p:stCondLst>
                                  <p:childTnLst>
                                    <p:animMotion origin="layout" path="M 0 7.40741E-7 L 0 0.03542 " pathEditMode="relative" rAng="0" ptsTypes="AA">
                                      <p:cBhvr>
                                        <p:cTn id="24" dur="700" spd="-100000" fill="hold"/>
                                        <p:tgtEl>
                                          <p:spTgt spid="2"/>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think-cell data - do not delete">
            <a:extLst>
              <a:ext uri="{FF2B5EF4-FFF2-40B4-BE49-F238E27FC236}">
                <a16:creationId xmlns:a16="http://schemas.microsoft.com/office/drawing/2014/main" id="{F7AC20F4-BF72-95CA-E291-BB3B4A71BAB6}"/>
              </a:ext>
              <a:ext uri="{C183D7F6-B498-43B3-948B-1728B52AA6E4}">
                <adec:decorative xmlns:adec="http://schemas.microsoft.com/office/drawing/2017/decorative" val="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532" imgH="533" progId="TCLayout.ActiveDocument.1">
                  <p:embed/>
                </p:oleObj>
              </mc:Choice>
              <mc:Fallback>
                <p:oleObj name="think-cell Slide" r:id="rId4" imgW="532" imgH="533" progId="TCLayout.ActiveDocument.1">
                  <p:embed/>
                  <p:pic>
                    <p:nvPicPr>
                      <p:cNvPr id="23" name="think-cell data - do not delete">
                        <a:extLst>
                          <a:ext uri="{FF2B5EF4-FFF2-40B4-BE49-F238E27FC236}">
                            <a16:creationId xmlns:a16="http://schemas.microsoft.com/office/drawing/2014/main" id="{F7AC20F4-BF72-95CA-E291-BB3B4A71BAB6}"/>
                          </a:ext>
                          <a:ext uri="{C183D7F6-B498-43B3-948B-1728B52AA6E4}">
                            <adec:decorative xmlns:adec="http://schemas.microsoft.com/office/drawing/2017/decorative" val="1"/>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6" name="Rectangle: Rounded Corners 13">
            <a:extLst>
              <a:ext uri="{FF2B5EF4-FFF2-40B4-BE49-F238E27FC236}">
                <a16:creationId xmlns:a16="http://schemas.microsoft.com/office/drawing/2014/main" id="{6A1ACB9C-B349-5553-DE26-73EE8ADAF056}"/>
              </a:ext>
              <a:ext uri="{C183D7F6-B498-43B3-948B-1728B52AA6E4}">
                <adec:decorative xmlns:adec="http://schemas.microsoft.com/office/drawing/2017/decorative" val="1"/>
              </a:ext>
            </a:extLst>
          </p:cNvPr>
          <p:cNvSpPr>
            <a:spLocks/>
          </p:cNvSpPr>
          <p:nvPr/>
        </p:nvSpPr>
        <p:spPr bwMode="auto">
          <a:xfrm>
            <a:off x="601978" y="1625372"/>
            <a:ext cx="11004805" cy="1837674"/>
          </a:xfrm>
          <a:prstGeom prst="round2SameRect">
            <a:avLst>
              <a:gd name="adj1" fmla="val 12503"/>
              <a:gd name="adj2" fmla="val 0"/>
            </a:avLst>
          </a:prstGeom>
          <a:solidFill>
            <a:schemeClr val="tx1">
              <a:alpha val="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182880" rIns="0" bIns="0" numCol="1" spcCol="0" rtlCol="0" fromWordArt="0" anchor="t" anchorCtr="0" forceAA="0" compatLnSpc="1">
            <a:prstTxWarp prst="textNoShape">
              <a:avLst/>
            </a:prstTxWarp>
            <a:no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1600" b="0" i="0" u="none" strike="noStrike" kern="1200" cap="none" spc="-50" normalizeH="0" baseline="0" noProof="0">
              <a:ln w="3175">
                <a:noFill/>
              </a:ln>
              <a:gradFill flip="none" rotWithShape="1">
                <a:gsLst>
                  <a:gs pos="92000">
                    <a:srgbClr val="094680"/>
                  </a:gs>
                  <a:gs pos="8000">
                    <a:srgbClr val="1A858C"/>
                  </a:gs>
                </a:gsLst>
                <a:path path="circle">
                  <a:fillToRect l="100000" t="100000"/>
                </a:path>
                <a:tileRect r="-100000" b="-100000"/>
              </a:gradFill>
              <a:effectLst/>
              <a:uLnTx/>
              <a:uFillTx/>
              <a:latin typeface="Segoe UI Semibold"/>
              <a:ea typeface="+mn-ea"/>
              <a:cs typeface="Segoe UI Semibold" panose="020B0702040204020203" pitchFamily="34" charset="0"/>
            </a:endParaRPr>
          </a:p>
        </p:txBody>
      </p:sp>
      <p:grpSp>
        <p:nvGrpSpPr>
          <p:cNvPr id="28" name="Group 27" descr="Icon of a person">
            <a:extLst>
              <a:ext uri="{FF2B5EF4-FFF2-40B4-BE49-F238E27FC236}">
                <a16:creationId xmlns:a16="http://schemas.microsoft.com/office/drawing/2014/main" id="{FF154030-3AD2-7973-0E5F-CBC37A613BD1}"/>
              </a:ext>
            </a:extLst>
          </p:cNvPr>
          <p:cNvGrpSpPr>
            <a:grpSpLocks/>
          </p:cNvGrpSpPr>
          <p:nvPr/>
        </p:nvGrpSpPr>
        <p:grpSpPr>
          <a:xfrm>
            <a:off x="1154796" y="2073933"/>
            <a:ext cx="858814" cy="851932"/>
            <a:chOff x="1210345" y="3003035"/>
            <a:chExt cx="858814" cy="851932"/>
          </a:xfrm>
        </p:grpSpPr>
        <p:sp>
          <p:nvSpPr>
            <p:cNvPr id="33" name="Oval 32">
              <a:extLst>
                <a:ext uri="{FF2B5EF4-FFF2-40B4-BE49-F238E27FC236}">
                  <a16:creationId xmlns:a16="http://schemas.microsoft.com/office/drawing/2014/main" id="{42ABE8FA-60D2-1DED-CD36-94D7DE0AB987}"/>
                </a:ext>
                <a:ext uri="{C183D7F6-B498-43B3-948B-1728B52AA6E4}">
                  <adec:decorative xmlns:adec="http://schemas.microsoft.com/office/drawing/2017/decorative" val="1"/>
                </a:ext>
              </a:extLst>
            </p:cNvPr>
            <p:cNvSpPr/>
            <p:nvPr/>
          </p:nvSpPr>
          <p:spPr bwMode="auto">
            <a:xfrm>
              <a:off x="1210345" y="3003035"/>
              <a:ext cx="858814" cy="851932"/>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34" name="Graphic 62" descr="Icon of a person">
              <a:extLst>
                <a:ext uri="{FF2B5EF4-FFF2-40B4-BE49-F238E27FC236}">
                  <a16:creationId xmlns:a16="http://schemas.microsoft.com/office/drawing/2014/main" id="{999AAD8F-B4A6-E8A6-64C3-5955906D7359}"/>
                </a:ext>
              </a:extLst>
            </p:cNvPr>
            <p:cNvSpPr/>
            <p:nvPr/>
          </p:nvSpPr>
          <p:spPr>
            <a:xfrm>
              <a:off x="1454901" y="3197999"/>
              <a:ext cx="369702" cy="462005"/>
            </a:xfrm>
            <a:custGeom>
              <a:avLst/>
              <a:gdLst>
                <a:gd name="connsiteX0" fmla="*/ 130978 w 152409"/>
                <a:gd name="connsiteY0" fmla="*/ 114262 h 190461"/>
                <a:gd name="connsiteX1" fmla="*/ 152410 w 152409"/>
                <a:gd name="connsiteY1" fmla="*/ 135674 h 190461"/>
                <a:gd name="connsiteX2" fmla="*/ 152410 w 152409"/>
                <a:gd name="connsiteY2" fmla="*/ 135684 h 190461"/>
                <a:gd name="connsiteX3" fmla="*/ 152410 w 152409"/>
                <a:gd name="connsiteY3" fmla="*/ 144428 h 190461"/>
                <a:gd name="connsiteX4" fmla="*/ 147523 w 152409"/>
                <a:gd name="connsiteY4" fmla="*/ 159658 h 190461"/>
                <a:gd name="connsiteX5" fmla="*/ 76171 w 152409"/>
                <a:gd name="connsiteY5" fmla="*/ 190462 h 190461"/>
                <a:gd name="connsiteX6" fmla="*/ 4858 w 152409"/>
                <a:gd name="connsiteY6" fmla="*/ 159629 h 190461"/>
                <a:gd name="connsiteX7" fmla="*/ 0 w 152409"/>
                <a:gd name="connsiteY7" fmla="*/ 144437 h 190461"/>
                <a:gd name="connsiteX8" fmla="*/ 0 w 152409"/>
                <a:gd name="connsiteY8" fmla="*/ 135674 h 190461"/>
                <a:gd name="connsiteX9" fmla="*/ 21412 w 152409"/>
                <a:gd name="connsiteY9" fmla="*/ 114243 h 190461"/>
                <a:gd name="connsiteX10" fmla="*/ 21422 w 152409"/>
                <a:gd name="connsiteY10" fmla="*/ 114243 h 190461"/>
                <a:gd name="connsiteX11" fmla="*/ 130969 w 152409"/>
                <a:gd name="connsiteY11" fmla="*/ 114243 h 190461"/>
                <a:gd name="connsiteX12" fmla="*/ 76171 w 152409"/>
                <a:gd name="connsiteY12" fmla="*/ 0 h 190461"/>
                <a:gd name="connsiteX13" fmla="*/ 123796 w 152409"/>
                <a:gd name="connsiteY13" fmla="*/ 47625 h 190461"/>
                <a:gd name="connsiteX14" fmla="*/ 76171 w 152409"/>
                <a:gd name="connsiteY14" fmla="*/ 95250 h 190461"/>
                <a:gd name="connsiteX15" fmla="*/ 28546 w 152409"/>
                <a:gd name="connsiteY15" fmla="*/ 47625 h 190461"/>
                <a:gd name="connsiteX16" fmla="*/ 76171 w 152409"/>
                <a:gd name="connsiteY16" fmla="*/ 0 h 190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09" h="190461">
                  <a:moveTo>
                    <a:pt x="130978" y="114262"/>
                  </a:moveTo>
                  <a:cubicBezTo>
                    <a:pt x="142809" y="114256"/>
                    <a:pt x="152404" y="123843"/>
                    <a:pt x="152410" y="135674"/>
                  </a:cubicBezTo>
                  <a:cubicBezTo>
                    <a:pt x="152410" y="135677"/>
                    <a:pt x="152410" y="135681"/>
                    <a:pt x="152410" y="135684"/>
                  </a:cubicBezTo>
                  <a:lnTo>
                    <a:pt x="152410" y="144428"/>
                  </a:lnTo>
                  <a:cubicBezTo>
                    <a:pt x="152409" y="149889"/>
                    <a:pt x="150700" y="155215"/>
                    <a:pt x="147523" y="159658"/>
                  </a:cubicBezTo>
                  <a:cubicBezTo>
                    <a:pt x="132798" y="180261"/>
                    <a:pt x="108747" y="190462"/>
                    <a:pt x="76171" y="190462"/>
                  </a:cubicBezTo>
                  <a:cubicBezTo>
                    <a:pt x="43577" y="190462"/>
                    <a:pt x="19545" y="180251"/>
                    <a:pt x="4858" y="159629"/>
                  </a:cubicBezTo>
                  <a:cubicBezTo>
                    <a:pt x="1699" y="155194"/>
                    <a:pt x="1" y="149883"/>
                    <a:pt x="0" y="144437"/>
                  </a:cubicBezTo>
                  <a:lnTo>
                    <a:pt x="0" y="135674"/>
                  </a:lnTo>
                  <a:cubicBezTo>
                    <a:pt x="-5" y="123843"/>
                    <a:pt x="9581" y="114249"/>
                    <a:pt x="21412" y="114243"/>
                  </a:cubicBezTo>
                  <a:cubicBezTo>
                    <a:pt x="21415" y="114243"/>
                    <a:pt x="21419" y="114243"/>
                    <a:pt x="21422" y="114243"/>
                  </a:cubicBezTo>
                  <a:lnTo>
                    <a:pt x="130969" y="114243"/>
                  </a:lnTo>
                  <a:close/>
                  <a:moveTo>
                    <a:pt x="76171" y="0"/>
                  </a:moveTo>
                  <a:cubicBezTo>
                    <a:pt x="102474" y="0"/>
                    <a:pt x="123796" y="21322"/>
                    <a:pt x="123796" y="47625"/>
                  </a:cubicBezTo>
                  <a:cubicBezTo>
                    <a:pt x="123796" y="73928"/>
                    <a:pt x="102474" y="95250"/>
                    <a:pt x="76171" y="95250"/>
                  </a:cubicBezTo>
                  <a:cubicBezTo>
                    <a:pt x="49869" y="95250"/>
                    <a:pt x="28546" y="73928"/>
                    <a:pt x="28546" y="47625"/>
                  </a:cubicBezTo>
                  <a:cubicBezTo>
                    <a:pt x="28546" y="21322"/>
                    <a:pt x="49869" y="0"/>
                    <a:pt x="76171" y="0"/>
                  </a:cubicBezTo>
                  <a:close/>
                </a:path>
              </a:pathLst>
            </a:custGeom>
            <a:solidFill>
              <a:schemeClr val="bg1"/>
            </a:solidFill>
            <a:ln w="1508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35" name="Plus Sign 8" descr="plus sign">
            <a:extLst>
              <a:ext uri="{FF2B5EF4-FFF2-40B4-BE49-F238E27FC236}">
                <a16:creationId xmlns:a16="http://schemas.microsoft.com/office/drawing/2014/main" id="{F46F35E2-033E-CC2B-3026-24611FA3ED89}"/>
              </a:ext>
            </a:extLst>
          </p:cNvPr>
          <p:cNvSpPr/>
          <p:nvPr/>
        </p:nvSpPr>
        <p:spPr bwMode="auto">
          <a:xfrm>
            <a:off x="2378540" y="2336822"/>
            <a:ext cx="326154" cy="326154"/>
          </a:xfrm>
          <a:prstGeom prst="mathPlus">
            <a:avLst>
              <a:gd name="adj1" fmla="val 13181"/>
            </a:avLst>
          </a:prstGeom>
          <a:solidFill>
            <a:schemeClr val="tx1"/>
          </a:solidFill>
          <a:ln w="9525" cap="flat" cmpd="sng" algn="ctr">
            <a:noFill/>
            <a:prstDash val="solid"/>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18288"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100" b="1" i="0" u="none" strike="noStrike" kern="1200" cap="none" spc="0" normalizeH="0" baseline="0" noProof="0" err="1">
              <a:ln>
                <a:noFill/>
              </a:ln>
              <a:solidFill>
                <a:srgbClr val="FFFFFF"/>
              </a:solidFill>
              <a:effectLst/>
              <a:uLnTx/>
              <a:uFillTx/>
              <a:latin typeface="Segoe UI Semibold"/>
              <a:ea typeface="+mn-ea"/>
              <a:cs typeface="Segoe UI" pitchFamily="34" charset="0"/>
            </a:endParaRPr>
          </a:p>
        </p:txBody>
      </p:sp>
      <p:sp>
        <p:nvSpPr>
          <p:cNvPr id="36" name="Plus Sign 24" descr="plus sign">
            <a:extLst>
              <a:ext uri="{FF2B5EF4-FFF2-40B4-BE49-F238E27FC236}">
                <a16:creationId xmlns:a16="http://schemas.microsoft.com/office/drawing/2014/main" id="{E7CAC777-FF0C-323E-6122-C62413E5FE75}"/>
              </a:ext>
            </a:extLst>
          </p:cNvPr>
          <p:cNvSpPr/>
          <p:nvPr/>
        </p:nvSpPr>
        <p:spPr bwMode="auto">
          <a:xfrm>
            <a:off x="4357541" y="2336822"/>
            <a:ext cx="326154" cy="326154"/>
          </a:xfrm>
          <a:prstGeom prst="mathPlus">
            <a:avLst>
              <a:gd name="adj1" fmla="val 13181"/>
            </a:avLst>
          </a:prstGeom>
          <a:solidFill>
            <a:schemeClr val="tx1"/>
          </a:solidFill>
          <a:ln w="9525" cap="flat" cmpd="sng" algn="ctr">
            <a:noFill/>
            <a:prstDash val="solid"/>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18288"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100" b="1" i="0" u="none" strike="noStrike" kern="1200" cap="none" spc="0" normalizeH="0" baseline="0" noProof="0" err="1">
              <a:ln>
                <a:noFill/>
              </a:ln>
              <a:solidFill>
                <a:srgbClr val="FFFFFF"/>
              </a:solidFill>
              <a:effectLst/>
              <a:uLnTx/>
              <a:uFillTx/>
              <a:latin typeface="Segoe UI Semibold"/>
              <a:ea typeface="+mn-ea"/>
              <a:cs typeface="Segoe UI" pitchFamily="34" charset="0"/>
            </a:endParaRPr>
          </a:p>
        </p:txBody>
      </p:sp>
      <p:grpSp>
        <p:nvGrpSpPr>
          <p:cNvPr id="37" name="Group 36" descr="Icon of a circuit brain">
            <a:extLst>
              <a:ext uri="{FF2B5EF4-FFF2-40B4-BE49-F238E27FC236}">
                <a16:creationId xmlns:a16="http://schemas.microsoft.com/office/drawing/2014/main" id="{85D570F9-BBE8-B384-F351-78C5FA81C492}"/>
              </a:ext>
            </a:extLst>
          </p:cNvPr>
          <p:cNvGrpSpPr/>
          <p:nvPr/>
        </p:nvGrpSpPr>
        <p:grpSpPr>
          <a:xfrm>
            <a:off x="5052064" y="2070493"/>
            <a:ext cx="5981700" cy="858812"/>
            <a:chOff x="5052064" y="2167769"/>
            <a:chExt cx="5981700" cy="858812"/>
          </a:xfrm>
        </p:grpSpPr>
        <p:sp>
          <p:nvSpPr>
            <p:cNvPr id="38" name="Rectangle: Rounded Corners 23">
              <a:extLst>
                <a:ext uri="{FF2B5EF4-FFF2-40B4-BE49-F238E27FC236}">
                  <a16:creationId xmlns:a16="http://schemas.microsoft.com/office/drawing/2014/main" id="{CC1BD515-43D8-8B42-6471-435A2650A0E1}"/>
                </a:ext>
              </a:extLst>
            </p:cNvPr>
            <p:cNvSpPr>
              <a:spLocks/>
            </p:cNvSpPr>
            <p:nvPr/>
          </p:nvSpPr>
          <p:spPr bwMode="auto">
            <a:xfrm>
              <a:off x="5052064" y="2167769"/>
              <a:ext cx="5981700" cy="858812"/>
            </a:xfrm>
            <a:prstGeom prst="roundRect">
              <a:avLst>
                <a:gd name="adj" fmla="val 35488"/>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Segoe UI"/>
                <a:ea typeface="+mn-ea"/>
                <a:cs typeface="+mn-cs"/>
              </a:endParaRPr>
            </a:p>
          </p:txBody>
        </p:sp>
        <p:sp>
          <p:nvSpPr>
            <p:cNvPr id="39" name="Graphic 9" descr="Icon of a circuit brain">
              <a:extLst>
                <a:ext uri="{FF2B5EF4-FFF2-40B4-BE49-F238E27FC236}">
                  <a16:creationId xmlns:a16="http://schemas.microsoft.com/office/drawing/2014/main" id="{DB2EDE1A-7120-513A-EE05-CC807489D960}"/>
                </a:ext>
              </a:extLst>
            </p:cNvPr>
            <p:cNvSpPr>
              <a:spLocks/>
            </p:cNvSpPr>
            <p:nvPr/>
          </p:nvSpPr>
          <p:spPr>
            <a:xfrm>
              <a:off x="5649678" y="2343071"/>
              <a:ext cx="508120" cy="508208"/>
            </a:xfrm>
            <a:custGeom>
              <a:avLst/>
              <a:gdLst>
                <a:gd name="connsiteX0" fmla="*/ 77534 w 190500"/>
                <a:gd name="connsiteY0" fmla="*/ 0 h 190404"/>
                <a:gd name="connsiteX1" fmla="*/ 88106 w 190500"/>
                <a:gd name="connsiteY1" fmla="*/ 13440 h 190404"/>
                <a:gd name="connsiteX2" fmla="*/ 88106 w 190500"/>
                <a:gd name="connsiteY2" fmla="*/ 54712 h 190404"/>
                <a:gd name="connsiteX3" fmla="*/ 79581 w 190500"/>
                <a:gd name="connsiteY3" fmla="*/ 54712 h 190404"/>
                <a:gd name="connsiteX4" fmla="*/ 54778 w 190500"/>
                <a:gd name="connsiteY4" fmla="*/ 44196 h 190404"/>
                <a:gd name="connsiteX5" fmla="*/ 44262 w 190500"/>
                <a:gd name="connsiteY5" fmla="*/ 68999 h 190404"/>
                <a:gd name="connsiteX6" fmla="*/ 69065 w 190500"/>
                <a:gd name="connsiteY6" fmla="*/ 79515 h 190404"/>
                <a:gd name="connsiteX7" fmla="*/ 79581 w 190500"/>
                <a:gd name="connsiteY7" fmla="*/ 68999 h 190404"/>
                <a:gd name="connsiteX8" fmla="*/ 88106 w 190500"/>
                <a:gd name="connsiteY8" fmla="*/ 68999 h 190404"/>
                <a:gd name="connsiteX9" fmla="*/ 88106 w 190500"/>
                <a:gd name="connsiteY9" fmla="*/ 172803 h 190404"/>
                <a:gd name="connsiteX10" fmla="*/ 80648 w 190500"/>
                <a:gd name="connsiteY10" fmla="*/ 186709 h 190404"/>
                <a:gd name="connsiteX11" fmla="*/ 65789 w 190500"/>
                <a:gd name="connsiteY11" fmla="*/ 190405 h 190404"/>
                <a:gd name="connsiteX12" fmla="*/ 33823 w 190500"/>
                <a:gd name="connsiteY12" fmla="*/ 174517 h 190404"/>
                <a:gd name="connsiteX13" fmla="*/ 24108 w 190500"/>
                <a:gd name="connsiteY13" fmla="*/ 154162 h 190404"/>
                <a:gd name="connsiteX14" fmla="*/ 12021 w 190500"/>
                <a:gd name="connsiteY14" fmla="*/ 147590 h 190404"/>
                <a:gd name="connsiteX15" fmla="*/ 0 w 190500"/>
                <a:gd name="connsiteY15" fmla="*/ 118681 h 190404"/>
                <a:gd name="connsiteX16" fmla="*/ 1810 w 190500"/>
                <a:gd name="connsiteY16" fmla="*/ 99955 h 190404"/>
                <a:gd name="connsiteX17" fmla="*/ 41910 w 190500"/>
                <a:gd name="connsiteY17" fmla="*/ 99955 h 190404"/>
                <a:gd name="connsiteX18" fmla="*/ 54626 w 190500"/>
                <a:gd name="connsiteY18" fmla="*/ 110919 h 190404"/>
                <a:gd name="connsiteX19" fmla="*/ 44305 w 190500"/>
                <a:gd name="connsiteY19" fmla="*/ 135805 h 190404"/>
                <a:gd name="connsiteX20" fmla="*/ 69191 w 190500"/>
                <a:gd name="connsiteY20" fmla="*/ 146125 h 190404"/>
                <a:gd name="connsiteX21" fmla="*/ 79512 w 190500"/>
                <a:gd name="connsiteY21" fmla="*/ 121239 h 190404"/>
                <a:gd name="connsiteX22" fmla="*/ 68980 w 190500"/>
                <a:gd name="connsiteY22" fmla="*/ 110833 h 190404"/>
                <a:gd name="connsiteX23" fmla="*/ 41910 w 190500"/>
                <a:gd name="connsiteY23" fmla="*/ 85668 h 190404"/>
                <a:gd name="connsiteX24" fmla="*/ 9906 w 190500"/>
                <a:gd name="connsiteY24" fmla="*/ 85668 h 190404"/>
                <a:gd name="connsiteX25" fmla="*/ 14621 w 190500"/>
                <a:gd name="connsiteY25" fmla="*/ 82791 h 190404"/>
                <a:gd name="connsiteX26" fmla="*/ 12925 w 190500"/>
                <a:gd name="connsiteY26" fmla="*/ 72057 h 190404"/>
                <a:gd name="connsiteX27" fmla="*/ 15735 w 190500"/>
                <a:gd name="connsiteY27" fmla="*/ 51283 h 190404"/>
                <a:gd name="connsiteX28" fmla="*/ 25622 w 190500"/>
                <a:gd name="connsiteY28" fmla="*/ 34385 h 190404"/>
                <a:gd name="connsiteX29" fmla="*/ 36062 w 190500"/>
                <a:gd name="connsiteY29" fmla="*/ 28985 h 190404"/>
                <a:gd name="connsiteX30" fmla="*/ 48949 w 190500"/>
                <a:gd name="connsiteY30" fmla="*/ 9582 h 190404"/>
                <a:gd name="connsiteX31" fmla="*/ 77524 w 190500"/>
                <a:gd name="connsiteY31" fmla="*/ 0 h 190404"/>
                <a:gd name="connsiteX32" fmla="*/ 102394 w 190500"/>
                <a:gd name="connsiteY32" fmla="*/ 142818 h 190404"/>
                <a:gd name="connsiteX33" fmla="*/ 118110 w 190500"/>
                <a:gd name="connsiteY33" fmla="*/ 142818 h 190404"/>
                <a:gd name="connsiteX34" fmla="*/ 145256 w 190500"/>
                <a:gd name="connsiteY34" fmla="*/ 115672 h 190404"/>
                <a:gd name="connsiteX35" fmla="*/ 145256 w 190500"/>
                <a:gd name="connsiteY35" fmla="*/ 98574 h 190404"/>
                <a:gd name="connsiteX36" fmla="*/ 155772 w 190500"/>
                <a:gd name="connsiteY36" fmla="*/ 73771 h 190404"/>
                <a:gd name="connsiteX37" fmla="*/ 130969 w 190500"/>
                <a:gd name="connsiteY37" fmla="*/ 63255 h 190404"/>
                <a:gd name="connsiteX38" fmla="*/ 120453 w 190500"/>
                <a:gd name="connsiteY38" fmla="*/ 88058 h 190404"/>
                <a:gd name="connsiteX39" fmla="*/ 130969 w 190500"/>
                <a:gd name="connsiteY39" fmla="*/ 98574 h 190404"/>
                <a:gd name="connsiteX40" fmla="*/ 130969 w 190500"/>
                <a:gd name="connsiteY40" fmla="*/ 115672 h 190404"/>
                <a:gd name="connsiteX41" fmla="*/ 118110 w 190500"/>
                <a:gd name="connsiteY41" fmla="*/ 128530 h 190404"/>
                <a:gd name="connsiteX42" fmla="*/ 102394 w 190500"/>
                <a:gd name="connsiteY42" fmla="*/ 128530 h 190404"/>
                <a:gd name="connsiteX43" fmla="*/ 102394 w 190500"/>
                <a:gd name="connsiteY43" fmla="*/ 13440 h 190404"/>
                <a:gd name="connsiteX44" fmla="*/ 112967 w 190500"/>
                <a:gd name="connsiteY44" fmla="*/ 0 h 190404"/>
                <a:gd name="connsiteX45" fmla="*/ 141551 w 190500"/>
                <a:gd name="connsiteY45" fmla="*/ 9582 h 190404"/>
                <a:gd name="connsiteX46" fmla="*/ 154438 w 190500"/>
                <a:gd name="connsiteY46" fmla="*/ 28985 h 190404"/>
                <a:gd name="connsiteX47" fmla="*/ 164878 w 190500"/>
                <a:gd name="connsiteY47" fmla="*/ 34385 h 190404"/>
                <a:gd name="connsiteX48" fmla="*/ 174765 w 190500"/>
                <a:gd name="connsiteY48" fmla="*/ 51283 h 190404"/>
                <a:gd name="connsiteX49" fmla="*/ 177575 w 190500"/>
                <a:gd name="connsiteY49" fmla="*/ 72057 h 190404"/>
                <a:gd name="connsiteX50" fmla="*/ 175879 w 190500"/>
                <a:gd name="connsiteY50" fmla="*/ 82791 h 190404"/>
                <a:gd name="connsiteX51" fmla="*/ 176508 w 190500"/>
                <a:gd name="connsiteY51" fmla="*/ 83077 h 190404"/>
                <a:gd name="connsiteX52" fmla="*/ 185023 w 190500"/>
                <a:gd name="connsiteY52" fmla="*/ 90792 h 190404"/>
                <a:gd name="connsiteX53" fmla="*/ 190500 w 190500"/>
                <a:gd name="connsiteY53" fmla="*/ 118681 h 190404"/>
                <a:gd name="connsiteX54" fmla="*/ 178479 w 190500"/>
                <a:gd name="connsiteY54" fmla="*/ 147590 h 190404"/>
                <a:gd name="connsiteX55" fmla="*/ 166383 w 190500"/>
                <a:gd name="connsiteY55" fmla="*/ 154162 h 190404"/>
                <a:gd name="connsiteX56" fmla="*/ 156677 w 190500"/>
                <a:gd name="connsiteY56" fmla="*/ 174517 h 190404"/>
                <a:gd name="connsiteX57" fmla="*/ 124701 w 190500"/>
                <a:gd name="connsiteY57" fmla="*/ 190405 h 190404"/>
                <a:gd name="connsiteX58" fmla="*/ 109842 w 190500"/>
                <a:gd name="connsiteY58" fmla="*/ 186719 h 190404"/>
                <a:gd name="connsiteX59" fmla="*/ 102394 w 190500"/>
                <a:gd name="connsiteY59" fmla="*/ 172803 h 190404"/>
                <a:gd name="connsiteX60" fmla="*/ 102394 w 190500"/>
                <a:gd name="connsiteY60" fmla="*/ 142818 h 190404"/>
                <a:gd name="connsiteX61" fmla="*/ 57150 w 190500"/>
                <a:gd name="connsiteY61" fmla="*/ 61855 h 190404"/>
                <a:gd name="connsiteX62" fmla="*/ 61913 w 190500"/>
                <a:gd name="connsiteY62" fmla="*/ 57093 h 190404"/>
                <a:gd name="connsiteX63" fmla="*/ 66675 w 190500"/>
                <a:gd name="connsiteY63" fmla="*/ 61855 h 190404"/>
                <a:gd name="connsiteX64" fmla="*/ 61913 w 190500"/>
                <a:gd name="connsiteY64" fmla="*/ 66618 h 190404"/>
                <a:gd name="connsiteX65" fmla="*/ 57150 w 190500"/>
                <a:gd name="connsiteY65" fmla="*/ 61855 h 190404"/>
                <a:gd name="connsiteX66" fmla="*/ 61913 w 190500"/>
                <a:gd name="connsiteY66" fmla="*/ 123768 h 190404"/>
                <a:gd name="connsiteX67" fmla="*/ 57150 w 190500"/>
                <a:gd name="connsiteY67" fmla="*/ 128530 h 190404"/>
                <a:gd name="connsiteX68" fmla="*/ 61913 w 190500"/>
                <a:gd name="connsiteY68" fmla="*/ 133293 h 190404"/>
                <a:gd name="connsiteX69" fmla="*/ 66675 w 190500"/>
                <a:gd name="connsiteY69" fmla="*/ 128530 h 190404"/>
                <a:gd name="connsiteX70" fmla="*/ 61913 w 190500"/>
                <a:gd name="connsiteY70" fmla="*/ 123768 h 190404"/>
                <a:gd name="connsiteX71" fmla="*/ 133350 w 190500"/>
                <a:gd name="connsiteY71" fmla="*/ 80905 h 190404"/>
                <a:gd name="connsiteX72" fmla="*/ 138113 w 190500"/>
                <a:gd name="connsiteY72" fmla="*/ 85668 h 190404"/>
                <a:gd name="connsiteX73" fmla="*/ 142875 w 190500"/>
                <a:gd name="connsiteY73" fmla="*/ 80905 h 190404"/>
                <a:gd name="connsiteX74" fmla="*/ 138113 w 190500"/>
                <a:gd name="connsiteY74" fmla="*/ 76143 h 190404"/>
                <a:gd name="connsiteX75" fmla="*/ 133350 w 190500"/>
                <a:gd name="connsiteY75" fmla="*/ 80905 h 190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90500" h="190404">
                  <a:moveTo>
                    <a:pt x="77534" y="0"/>
                  </a:moveTo>
                  <a:cubicBezTo>
                    <a:pt x="84268" y="0"/>
                    <a:pt x="88106" y="6706"/>
                    <a:pt x="88106" y="13440"/>
                  </a:cubicBezTo>
                  <a:lnTo>
                    <a:pt x="88106" y="54712"/>
                  </a:lnTo>
                  <a:lnTo>
                    <a:pt x="79581" y="54712"/>
                  </a:lnTo>
                  <a:cubicBezTo>
                    <a:pt x="75636" y="44958"/>
                    <a:pt x="64531" y="40250"/>
                    <a:pt x="54778" y="44196"/>
                  </a:cubicBezTo>
                  <a:cubicBezTo>
                    <a:pt x="45025" y="48141"/>
                    <a:pt x="40316" y="59246"/>
                    <a:pt x="44262" y="68999"/>
                  </a:cubicBezTo>
                  <a:cubicBezTo>
                    <a:pt x="48207" y="78753"/>
                    <a:pt x="59312" y="83461"/>
                    <a:pt x="69065" y="79515"/>
                  </a:cubicBezTo>
                  <a:cubicBezTo>
                    <a:pt x="73851" y="77579"/>
                    <a:pt x="77646" y="73784"/>
                    <a:pt x="79581" y="68999"/>
                  </a:cubicBezTo>
                  <a:lnTo>
                    <a:pt x="88106" y="68999"/>
                  </a:lnTo>
                  <a:lnTo>
                    <a:pt x="88106" y="172803"/>
                  </a:lnTo>
                  <a:cubicBezTo>
                    <a:pt x="88106" y="178479"/>
                    <a:pt x="85706" y="184128"/>
                    <a:pt x="80648" y="186709"/>
                  </a:cubicBezTo>
                  <a:cubicBezTo>
                    <a:pt x="76062" y="189111"/>
                    <a:pt x="70966" y="190379"/>
                    <a:pt x="65789" y="190405"/>
                  </a:cubicBezTo>
                  <a:cubicBezTo>
                    <a:pt x="51406" y="190405"/>
                    <a:pt x="40710" y="183128"/>
                    <a:pt x="33823" y="174517"/>
                  </a:cubicBezTo>
                  <a:cubicBezTo>
                    <a:pt x="29054" y="168575"/>
                    <a:pt x="25728" y="161607"/>
                    <a:pt x="24108" y="154162"/>
                  </a:cubicBezTo>
                  <a:cubicBezTo>
                    <a:pt x="19660" y="152850"/>
                    <a:pt x="15540" y="150609"/>
                    <a:pt x="12021" y="147590"/>
                  </a:cubicBezTo>
                  <a:cubicBezTo>
                    <a:pt x="5258" y="141770"/>
                    <a:pt x="0" y="132436"/>
                    <a:pt x="0" y="118681"/>
                  </a:cubicBezTo>
                  <a:cubicBezTo>
                    <a:pt x="0" y="111490"/>
                    <a:pt x="514" y="105223"/>
                    <a:pt x="1810" y="99955"/>
                  </a:cubicBezTo>
                  <a:lnTo>
                    <a:pt x="41910" y="99955"/>
                  </a:lnTo>
                  <a:cubicBezTo>
                    <a:pt x="48368" y="99955"/>
                    <a:pt x="53721" y="104718"/>
                    <a:pt x="54626" y="110919"/>
                  </a:cubicBezTo>
                  <a:cubicBezTo>
                    <a:pt x="44904" y="114941"/>
                    <a:pt x="40283" y="126082"/>
                    <a:pt x="44305" y="135805"/>
                  </a:cubicBezTo>
                  <a:cubicBezTo>
                    <a:pt x="48327" y="145526"/>
                    <a:pt x="59469" y="150146"/>
                    <a:pt x="69191" y="146125"/>
                  </a:cubicBezTo>
                  <a:cubicBezTo>
                    <a:pt x="78913" y="142103"/>
                    <a:pt x="83533" y="130961"/>
                    <a:pt x="79512" y="121239"/>
                  </a:cubicBezTo>
                  <a:cubicBezTo>
                    <a:pt x="77548" y="116493"/>
                    <a:pt x="73750" y="112740"/>
                    <a:pt x="68980" y="110833"/>
                  </a:cubicBezTo>
                  <a:cubicBezTo>
                    <a:pt x="67942" y="96648"/>
                    <a:pt x="56132" y="85670"/>
                    <a:pt x="41910" y="85668"/>
                  </a:cubicBezTo>
                  <a:lnTo>
                    <a:pt x="9906" y="85668"/>
                  </a:lnTo>
                  <a:cubicBezTo>
                    <a:pt x="11332" y="84489"/>
                    <a:pt x="12920" y="83520"/>
                    <a:pt x="14621" y="82791"/>
                  </a:cubicBezTo>
                  <a:cubicBezTo>
                    <a:pt x="13639" y="79292"/>
                    <a:pt x="13070" y="75689"/>
                    <a:pt x="12925" y="72057"/>
                  </a:cubicBezTo>
                  <a:cubicBezTo>
                    <a:pt x="12611" y="65056"/>
                    <a:pt x="13659" y="57769"/>
                    <a:pt x="15735" y="51283"/>
                  </a:cubicBezTo>
                  <a:cubicBezTo>
                    <a:pt x="17793" y="44901"/>
                    <a:pt x="21050" y="38681"/>
                    <a:pt x="25622" y="34385"/>
                  </a:cubicBezTo>
                  <a:cubicBezTo>
                    <a:pt x="28490" y="31591"/>
                    <a:pt x="32124" y="29711"/>
                    <a:pt x="36062" y="28985"/>
                  </a:cubicBezTo>
                  <a:cubicBezTo>
                    <a:pt x="37957" y="20984"/>
                    <a:pt x="42786" y="14373"/>
                    <a:pt x="48949" y="9582"/>
                  </a:cubicBezTo>
                  <a:cubicBezTo>
                    <a:pt x="56864" y="3410"/>
                    <a:pt x="67237" y="0"/>
                    <a:pt x="77524" y="0"/>
                  </a:cubicBezTo>
                  <a:close/>
                  <a:moveTo>
                    <a:pt x="102394" y="142818"/>
                  </a:moveTo>
                  <a:lnTo>
                    <a:pt x="118110" y="142818"/>
                  </a:lnTo>
                  <a:cubicBezTo>
                    <a:pt x="133102" y="142818"/>
                    <a:pt x="145256" y="130664"/>
                    <a:pt x="145256" y="115672"/>
                  </a:cubicBezTo>
                  <a:lnTo>
                    <a:pt x="145256" y="98574"/>
                  </a:lnTo>
                  <a:cubicBezTo>
                    <a:pt x="155010" y="94629"/>
                    <a:pt x="159718" y="83524"/>
                    <a:pt x="155772" y="73771"/>
                  </a:cubicBezTo>
                  <a:cubicBezTo>
                    <a:pt x="151827" y="64017"/>
                    <a:pt x="140722" y="59309"/>
                    <a:pt x="130969" y="63255"/>
                  </a:cubicBezTo>
                  <a:cubicBezTo>
                    <a:pt x="121215" y="67200"/>
                    <a:pt x="116507" y="78305"/>
                    <a:pt x="120453" y="88058"/>
                  </a:cubicBezTo>
                  <a:cubicBezTo>
                    <a:pt x="122389" y="92844"/>
                    <a:pt x="126183" y="96639"/>
                    <a:pt x="130969" y="98574"/>
                  </a:cubicBezTo>
                  <a:lnTo>
                    <a:pt x="130969" y="115672"/>
                  </a:lnTo>
                  <a:cubicBezTo>
                    <a:pt x="130969" y="122773"/>
                    <a:pt x="125212" y="128530"/>
                    <a:pt x="118110" y="128530"/>
                  </a:cubicBezTo>
                  <a:lnTo>
                    <a:pt x="102394" y="128530"/>
                  </a:lnTo>
                  <a:lnTo>
                    <a:pt x="102394" y="13440"/>
                  </a:lnTo>
                  <a:cubicBezTo>
                    <a:pt x="102394" y="6706"/>
                    <a:pt x="106232" y="0"/>
                    <a:pt x="112967" y="0"/>
                  </a:cubicBezTo>
                  <a:cubicBezTo>
                    <a:pt x="123273" y="0"/>
                    <a:pt x="133636" y="3410"/>
                    <a:pt x="141551" y="9582"/>
                  </a:cubicBezTo>
                  <a:cubicBezTo>
                    <a:pt x="147714" y="14373"/>
                    <a:pt x="152543" y="20993"/>
                    <a:pt x="154438" y="28985"/>
                  </a:cubicBezTo>
                  <a:cubicBezTo>
                    <a:pt x="158439" y="29651"/>
                    <a:pt x="162001" y="31690"/>
                    <a:pt x="164878" y="34385"/>
                  </a:cubicBezTo>
                  <a:cubicBezTo>
                    <a:pt x="169450" y="38681"/>
                    <a:pt x="172707" y="44891"/>
                    <a:pt x="174765" y="51283"/>
                  </a:cubicBezTo>
                  <a:cubicBezTo>
                    <a:pt x="176841" y="57769"/>
                    <a:pt x="177889" y="65056"/>
                    <a:pt x="177575" y="72057"/>
                  </a:cubicBezTo>
                  <a:cubicBezTo>
                    <a:pt x="177413" y="75638"/>
                    <a:pt x="176889" y="79296"/>
                    <a:pt x="175879" y="82791"/>
                  </a:cubicBezTo>
                  <a:lnTo>
                    <a:pt x="176508" y="83077"/>
                  </a:lnTo>
                  <a:cubicBezTo>
                    <a:pt x="180032" y="84734"/>
                    <a:pt x="182890" y="87335"/>
                    <a:pt x="185023" y="90792"/>
                  </a:cubicBezTo>
                  <a:cubicBezTo>
                    <a:pt x="189071" y="97317"/>
                    <a:pt x="190500" y="106709"/>
                    <a:pt x="190500" y="118681"/>
                  </a:cubicBezTo>
                  <a:cubicBezTo>
                    <a:pt x="190500" y="132445"/>
                    <a:pt x="185242" y="141789"/>
                    <a:pt x="178479" y="147590"/>
                  </a:cubicBezTo>
                  <a:cubicBezTo>
                    <a:pt x="174957" y="150611"/>
                    <a:pt x="170834" y="152851"/>
                    <a:pt x="166383" y="154162"/>
                  </a:cubicBezTo>
                  <a:cubicBezTo>
                    <a:pt x="164764" y="161606"/>
                    <a:pt x="161442" y="168573"/>
                    <a:pt x="156677" y="174517"/>
                  </a:cubicBezTo>
                  <a:cubicBezTo>
                    <a:pt x="149790" y="183128"/>
                    <a:pt x="139094" y="190405"/>
                    <a:pt x="124701" y="190405"/>
                  </a:cubicBezTo>
                  <a:cubicBezTo>
                    <a:pt x="119524" y="190382"/>
                    <a:pt x="114430" y="189118"/>
                    <a:pt x="109842" y="186719"/>
                  </a:cubicBezTo>
                  <a:cubicBezTo>
                    <a:pt x="104794" y="184128"/>
                    <a:pt x="102394" y="178479"/>
                    <a:pt x="102394" y="172803"/>
                  </a:cubicBezTo>
                  <a:lnTo>
                    <a:pt x="102394" y="142818"/>
                  </a:lnTo>
                  <a:close/>
                  <a:moveTo>
                    <a:pt x="57150" y="61855"/>
                  </a:moveTo>
                  <a:cubicBezTo>
                    <a:pt x="57150" y="59225"/>
                    <a:pt x="59282" y="57093"/>
                    <a:pt x="61913" y="57093"/>
                  </a:cubicBezTo>
                  <a:cubicBezTo>
                    <a:pt x="64543" y="57093"/>
                    <a:pt x="66675" y="59225"/>
                    <a:pt x="66675" y="61855"/>
                  </a:cubicBezTo>
                  <a:cubicBezTo>
                    <a:pt x="66675" y="64486"/>
                    <a:pt x="64543" y="66618"/>
                    <a:pt x="61913" y="66618"/>
                  </a:cubicBezTo>
                  <a:cubicBezTo>
                    <a:pt x="59282" y="66618"/>
                    <a:pt x="57150" y="64486"/>
                    <a:pt x="57150" y="61855"/>
                  </a:cubicBezTo>
                  <a:close/>
                  <a:moveTo>
                    <a:pt x="61913" y="123768"/>
                  </a:moveTo>
                  <a:cubicBezTo>
                    <a:pt x="59282" y="123768"/>
                    <a:pt x="57150" y="125900"/>
                    <a:pt x="57150" y="128530"/>
                  </a:cubicBezTo>
                  <a:cubicBezTo>
                    <a:pt x="57150" y="131160"/>
                    <a:pt x="59282" y="133293"/>
                    <a:pt x="61913" y="133293"/>
                  </a:cubicBezTo>
                  <a:cubicBezTo>
                    <a:pt x="64543" y="133293"/>
                    <a:pt x="66675" y="131160"/>
                    <a:pt x="66675" y="128530"/>
                  </a:cubicBezTo>
                  <a:cubicBezTo>
                    <a:pt x="66675" y="125900"/>
                    <a:pt x="64543" y="123768"/>
                    <a:pt x="61913" y="123768"/>
                  </a:cubicBezTo>
                  <a:close/>
                  <a:moveTo>
                    <a:pt x="133350" y="80905"/>
                  </a:moveTo>
                  <a:cubicBezTo>
                    <a:pt x="133350" y="83535"/>
                    <a:pt x="135483" y="85668"/>
                    <a:pt x="138113" y="85668"/>
                  </a:cubicBezTo>
                  <a:cubicBezTo>
                    <a:pt x="140742" y="85668"/>
                    <a:pt x="142875" y="83535"/>
                    <a:pt x="142875" y="80905"/>
                  </a:cubicBezTo>
                  <a:cubicBezTo>
                    <a:pt x="142875" y="78275"/>
                    <a:pt x="140742" y="76143"/>
                    <a:pt x="138113" y="76143"/>
                  </a:cubicBezTo>
                  <a:cubicBezTo>
                    <a:pt x="135483" y="76143"/>
                    <a:pt x="133350" y="78275"/>
                    <a:pt x="133350" y="80905"/>
                  </a:cubicBezTo>
                  <a:close/>
                </a:path>
              </a:pathLst>
            </a:custGeom>
            <a:solidFill>
              <a:schemeClr val="bg1"/>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60" rtl="0" eaLnBrk="1" fontAlgn="auto" latinLnBrk="0" hangingPunct="1">
                <a:lnSpc>
                  <a:spcPct val="100000"/>
                </a:lnSpc>
                <a:spcBef>
                  <a:spcPts val="0"/>
                </a:spcBef>
                <a:spcAft>
                  <a:spcPts val="0"/>
                </a:spcAft>
                <a:buClrTx/>
                <a:buSzTx/>
                <a:buFontTx/>
                <a:buNone/>
                <a:tabLst/>
                <a:defRPr/>
              </a:pPr>
              <a:endParaRPr kumimoji="0" lang="en-GB" sz="1765" b="0" i="0" u="none" strike="noStrike" kern="1200" cap="none" spc="0" normalizeH="0" baseline="0" noProof="0">
                <a:ln>
                  <a:noFill/>
                </a:ln>
                <a:solidFill>
                  <a:srgbClr val="000000"/>
                </a:solidFill>
                <a:effectLst/>
                <a:uLnTx/>
                <a:uFillTx/>
                <a:latin typeface="Segoe UI"/>
                <a:ea typeface="+mn-ea"/>
                <a:cs typeface="+mn-cs"/>
              </a:endParaRPr>
            </a:p>
          </p:txBody>
        </p:sp>
        <p:sp>
          <p:nvSpPr>
            <p:cNvPr id="40" name="Graphic 9" descr="Icon of a circuit brain">
              <a:extLst>
                <a:ext uri="{FF2B5EF4-FFF2-40B4-BE49-F238E27FC236}">
                  <a16:creationId xmlns:a16="http://schemas.microsoft.com/office/drawing/2014/main" id="{BF7B970D-FA76-803E-E157-6AE47A2A7D3B}"/>
                </a:ext>
              </a:extLst>
            </p:cNvPr>
            <p:cNvSpPr>
              <a:spLocks/>
            </p:cNvSpPr>
            <p:nvPr/>
          </p:nvSpPr>
          <p:spPr>
            <a:xfrm>
              <a:off x="6719266" y="2343071"/>
              <a:ext cx="508120" cy="508208"/>
            </a:xfrm>
            <a:custGeom>
              <a:avLst/>
              <a:gdLst>
                <a:gd name="connsiteX0" fmla="*/ 77534 w 190500"/>
                <a:gd name="connsiteY0" fmla="*/ 0 h 190404"/>
                <a:gd name="connsiteX1" fmla="*/ 88106 w 190500"/>
                <a:gd name="connsiteY1" fmla="*/ 13440 h 190404"/>
                <a:gd name="connsiteX2" fmla="*/ 88106 w 190500"/>
                <a:gd name="connsiteY2" fmla="*/ 54712 h 190404"/>
                <a:gd name="connsiteX3" fmla="*/ 79581 w 190500"/>
                <a:gd name="connsiteY3" fmla="*/ 54712 h 190404"/>
                <a:gd name="connsiteX4" fmla="*/ 54778 w 190500"/>
                <a:gd name="connsiteY4" fmla="*/ 44196 h 190404"/>
                <a:gd name="connsiteX5" fmla="*/ 44262 w 190500"/>
                <a:gd name="connsiteY5" fmla="*/ 68999 h 190404"/>
                <a:gd name="connsiteX6" fmla="*/ 69065 w 190500"/>
                <a:gd name="connsiteY6" fmla="*/ 79515 h 190404"/>
                <a:gd name="connsiteX7" fmla="*/ 79581 w 190500"/>
                <a:gd name="connsiteY7" fmla="*/ 68999 h 190404"/>
                <a:gd name="connsiteX8" fmla="*/ 88106 w 190500"/>
                <a:gd name="connsiteY8" fmla="*/ 68999 h 190404"/>
                <a:gd name="connsiteX9" fmla="*/ 88106 w 190500"/>
                <a:gd name="connsiteY9" fmla="*/ 172803 h 190404"/>
                <a:gd name="connsiteX10" fmla="*/ 80648 w 190500"/>
                <a:gd name="connsiteY10" fmla="*/ 186709 h 190404"/>
                <a:gd name="connsiteX11" fmla="*/ 65789 w 190500"/>
                <a:gd name="connsiteY11" fmla="*/ 190405 h 190404"/>
                <a:gd name="connsiteX12" fmla="*/ 33823 w 190500"/>
                <a:gd name="connsiteY12" fmla="*/ 174517 h 190404"/>
                <a:gd name="connsiteX13" fmla="*/ 24108 w 190500"/>
                <a:gd name="connsiteY13" fmla="*/ 154162 h 190404"/>
                <a:gd name="connsiteX14" fmla="*/ 12021 w 190500"/>
                <a:gd name="connsiteY14" fmla="*/ 147590 h 190404"/>
                <a:gd name="connsiteX15" fmla="*/ 0 w 190500"/>
                <a:gd name="connsiteY15" fmla="*/ 118681 h 190404"/>
                <a:gd name="connsiteX16" fmla="*/ 1810 w 190500"/>
                <a:gd name="connsiteY16" fmla="*/ 99955 h 190404"/>
                <a:gd name="connsiteX17" fmla="*/ 41910 w 190500"/>
                <a:gd name="connsiteY17" fmla="*/ 99955 h 190404"/>
                <a:gd name="connsiteX18" fmla="*/ 54626 w 190500"/>
                <a:gd name="connsiteY18" fmla="*/ 110919 h 190404"/>
                <a:gd name="connsiteX19" fmla="*/ 44305 w 190500"/>
                <a:gd name="connsiteY19" fmla="*/ 135805 h 190404"/>
                <a:gd name="connsiteX20" fmla="*/ 69191 w 190500"/>
                <a:gd name="connsiteY20" fmla="*/ 146125 h 190404"/>
                <a:gd name="connsiteX21" fmla="*/ 79512 w 190500"/>
                <a:gd name="connsiteY21" fmla="*/ 121239 h 190404"/>
                <a:gd name="connsiteX22" fmla="*/ 68980 w 190500"/>
                <a:gd name="connsiteY22" fmla="*/ 110833 h 190404"/>
                <a:gd name="connsiteX23" fmla="*/ 41910 w 190500"/>
                <a:gd name="connsiteY23" fmla="*/ 85668 h 190404"/>
                <a:gd name="connsiteX24" fmla="*/ 9906 w 190500"/>
                <a:gd name="connsiteY24" fmla="*/ 85668 h 190404"/>
                <a:gd name="connsiteX25" fmla="*/ 14621 w 190500"/>
                <a:gd name="connsiteY25" fmla="*/ 82791 h 190404"/>
                <a:gd name="connsiteX26" fmla="*/ 12925 w 190500"/>
                <a:gd name="connsiteY26" fmla="*/ 72057 h 190404"/>
                <a:gd name="connsiteX27" fmla="*/ 15735 w 190500"/>
                <a:gd name="connsiteY27" fmla="*/ 51283 h 190404"/>
                <a:gd name="connsiteX28" fmla="*/ 25622 w 190500"/>
                <a:gd name="connsiteY28" fmla="*/ 34385 h 190404"/>
                <a:gd name="connsiteX29" fmla="*/ 36062 w 190500"/>
                <a:gd name="connsiteY29" fmla="*/ 28985 h 190404"/>
                <a:gd name="connsiteX30" fmla="*/ 48949 w 190500"/>
                <a:gd name="connsiteY30" fmla="*/ 9582 h 190404"/>
                <a:gd name="connsiteX31" fmla="*/ 77524 w 190500"/>
                <a:gd name="connsiteY31" fmla="*/ 0 h 190404"/>
                <a:gd name="connsiteX32" fmla="*/ 102394 w 190500"/>
                <a:gd name="connsiteY32" fmla="*/ 142818 h 190404"/>
                <a:gd name="connsiteX33" fmla="*/ 118110 w 190500"/>
                <a:gd name="connsiteY33" fmla="*/ 142818 h 190404"/>
                <a:gd name="connsiteX34" fmla="*/ 145256 w 190500"/>
                <a:gd name="connsiteY34" fmla="*/ 115672 h 190404"/>
                <a:gd name="connsiteX35" fmla="*/ 145256 w 190500"/>
                <a:gd name="connsiteY35" fmla="*/ 98574 h 190404"/>
                <a:gd name="connsiteX36" fmla="*/ 155772 w 190500"/>
                <a:gd name="connsiteY36" fmla="*/ 73771 h 190404"/>
                <a:gd name="connsiteX37" fmla="*/ 130969 w 190500"/>
                <a:gd name="connsiteY37" fmla="*/ 63255 h 190404"/>
                <a:gd name="connsiteX38" fmla="*/ 120453 w 190500"/>
                <a:gd name="connsiteY38" fmla="*/ 88058 h 190404"/>
                <a:gd name="connsiteX39" fmla="*/ 130969 w 190500"/>
                <a:gd name="connsiteY39" fmla="*/ 98574 h 190404"/>
                <a:gd name="connsiteX40" fmla="*/ 130969 w 190500"/>
                <a:gd name="connsiteY40" fmla="*/ 115672 h 190404"/>
                <a:gd name="connsiteX41" fmla="*/ 118110 w 190500"/>
                <a:gd name="connsiteY41" fmla="*/ 128530 h 190404"/>
                <a:gd name="connsiteX42" fmla="*/ 102394 w 190500"/>
                <a:gd name="connsiteY42" fmla="*/ 128530 h 190404"/>
                <a:gd name="connsiteX43" fmla="*/ 102394 w 190500"/>
                <a:gd name="connsiteY43" fmla="*/ 13440 h 190404"/>
                <a:gd name="connsiteX44" fmla="*/ 112967 w 190500"/>
                <a:gd name="connsiteY44" fmla="*/ 0 h 190404"/>
                <a:gd name="connsiteX45" fmla="*/ 141551 w 190500"/>
                <a:gd name="connsiteY45" fmla="*/ 9582 h 190404"/>
                <a:gd name="connsiteX46" fmla="*/ 154438 w 190500"/>
                <a:gd name="connsiteY46" fmla="*/ 28985 h 190404"/>
                <a:gd name="connsiteX47" fmla="*/ 164878 w 190500"/>
                <a:gd name="connsiteY47" fmla="*/ 34385 h 190404"/>
                <a:gd name="connsiteX48" fmla="*/ 174765 w 190500"/>
                <a:gd name="connsiteY48" fmla="*/ 51283 h 190404"/>
                <a:gd name="connsiteX49" fmla="*/ 177575 w 190500"/>
                <a:gd name="connsiteY49" fmla="*/ 72057 h 190404"/>
                <a:gd name="connsiteX50" fmla="*/ 175879 w 190500"/>
                <a:gd name="connsiteY50" fmla="*/ 82791 h 190404"/>
                <a:gd name="connsiteX51" fmla="*/ 176508 w 190500"/>
                <a:gd name="connsiteY51" fmla="*/ 83077 h 190404"/>
                <a:gd name="connsiteX52" fmla="*/ 185023 w 190500"/>
                <a:gd name="connsiteY52" fmla="*/ 90792 h 190404"/>
                <a:gd name="connsiteX53" fmla="*/ 190500 w 190500"/>
                <a:gd name="connsiteY53" fmla="*/ 118681 h 190404"/>
                <a:gd name="connsiteX54" fmla="*/ 178479 w 190500"/>
                <a:gd name="connsiteY54" fmla="*/ 147590 h 190404"/>
                <a:gd name="connsiteX55" fmla="*/ 166383 w 190500"/>
                <a:gd name="connsiteY55" fmla="*/ 154162 h 190404"/>
                <a:gd name="connsiteX56" fmla="*/ 156677 w 190500"/>
                <a:gd name="connsiteY56" fmla="*/ 174517 h 190404"/>
                <a:gd name="connsiteX57" fmla="*/ 124701 w 190500"/>
                <a:gd name="connsiteY57" fmla="*/ 190405 h 190404"/>
                <a:gd name="connsiteX58" fmla="*/ 109842 w 190500"/>
                <a:gd name="connsiteY58" fmla="*/ 186719 h 190404"/>
                <a:gd name="connsiteX59" fmla="*/ 102394 w 190500"/>
                <a:gd name="connsiteY59" fmla="*/ 172803 h 190404"/>
                <a:gd name="connsiteX60" fmla="*/ 102394 w 190500"/>
                <a:gd name="connsiteY60" fmla="*/ 142818 h 190404"/>
                <a:gd name="connsiteX61" fmla="*/ 57150 w 190500"/>
                <a:gd name="connsiteY61" fmla="*/ 61855 h 190404"/>
                <a:gd name="connsiteX62" fmla="*/ 61913 w 190500"/>
                <a:gd name="connsiteY62" fmla="*/ 57093 h 190404"/>
                <a:gd name="connsiteX63" fmla="*/ 66675 w 190500"/>
                <a:gd name="connsiteY63" fmla="*/ 61855 h 190404"/>
                <a:gd name="connsiteX64" fmla="*/ 61913 w 190500"/>
                <a:gd name="connsiteY64" fmla="*/ 66618 h 190404"/>
                <a:gd name="connsiteX65" fmla="*/ 57150 w 190500"/>
                <a:gd name="connsiteY65" fmla="*/ 61855 h 190404"/>
                <a:gd name="connsiteX66" fmla="*/ 61913 w 190500"/>
                <a:gd name="connsiteY66" fmla="*/ 123768 h 190404"/>
                <a:gd name="connsiteX67" fmla="*/ 57150 w 190500"/>
                <a:gd name="connsiteY67" fmla="*/ 128530 h 190404"/>
                <a:gd name="connsiteX68" fmla="*/ 61913 w 190500"/>
                <a:gd name="connsiteY68" fmla="*/ 133293 h 190404"/>
                <a:gd name="connsiteX69" fmla="*/ 66675 w 190500"/>
                <a:gd name="connsiteY69" fmla="*/ 128530 h 190404"/>
                <a:gd name="connsiteX70" fmla="*/ 61913 w 190500"/>
                <a:gd name="connsiteY70" fmla="*/ 123768 h 190404"/>
                <a:gd name="connsiteX71" fmla="*/ 133350 w 190500"/>
                <a:gd name="connsiteY71" fmla="*/ 80905 h 190404"/>
                <a:gd name="connsiteX72" fmla="*/ 138113 w 190500"/>
                <a:gd name="connsiteY72" fmla="*/ 85668 h 190404"/>
                <a:gd name="connsiteX73" fmla="*/ 142875 w 190500"/>
                <a:gd name="connsiteY73" fmla="*/ 80905 h 190404"/>
                <a:gd name="connsiteX74" fmla="*/ 138113 w 190500"/>
                <a:gd name="connsiteY74" fmla="*/ 76143 h 190404"/>
                <a:gd name="connsiteX75" fmla="*/ 133350 w 190500"/>
                <a:gd name="connsiteY75" fmla="*/ 80905 h 190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90500" h="190404">
                  <a:moveTo>
                    <a:pt x="77534" y="0"/>
                  </a:moveTo>
                  <a:cubicBezTo>
                    <a:pt x="84268" y="0"/>
                    <a:pt x="88106" y="6706"/>
                    <a:pt x="88106" y="13440"/>
                  </a:cubicBezTo>
                  <a:lnTo>
                    <a:pt x="88106" y="54712"/>
                  </a:lnTo>
                  <a:lnTo>
                    <a:pt x="79581" y="54712"/>
                  </a:lnTo>
                  <a:cubicBezTo>
                    <a:pt x="75636" y="44958"/>
                    <a:pt x="64531" y="40250"/>
                    <a:pt x="54778" y="44196"/>
                  </a:cubicBezTo>
                  <a:cubicBezTo>
                    <a:pt x="45025" y="48141"/>
                    <a:pt x="40316" y="59246"/>
                    <a:pt x="44262" y="68999"/>
                  </a:cubicBezTo>
                  <a:cubicBezTo>
                    <a:pt x="48207" y="78753"/>
                    <a:pt x="59312" y="83461"/>
                    <a:pt x="69065" y="79515"/>
                  </a:cubicBezTo>
                  <a:cubicBezTo>
                    <a:pt x="73851" y="77579"/>
                    <a:pt x="77646" y="73784"/>
                    <a:pt x="79581" y="68999"/>
                  </a:cubicBezTo>
                  <a:lnTo>
                    <a:pt x="88106" y="68999"/>
                  </a:lnTo>
                  <a:lnTo>
                    <a:pt x="88106" y="172803"/>
                  </a:lnTo>
                  <a:cubicBezTo>
                    <a:pt x="88106" y="178479"/>
                    <a:pt x="85706" y="184128"/>
                    <a:pt x="80648" y="186709"/>
                  </a:cubicBezTo>
                  <a:cubicBezTo>
                    <a:pt x="76062" y="189111"/>
                    <a:pt x="70966" y="190379"/>
                    <a:pt x="65789" y="190405"/>
                  </a:cubicBezTo>
                  <a:cubicBezTo>
                    <a:pt x="51406" y="190405"/>
                    <a:pt x="40710" y="183128"/>
                    <a:pt x="33823" y="174517"/>
                  </a:cubicBezTo>
                  <a:cubicBezTo>
                    <a:pt x="29054" y="168575"/>
                    <a:pt x="25728" y="161607"/>
                    <a:pt x="24108" y="154162"/>
                  </a:cubicBezTo>
                  <a:cubicBezTo>
                    <a:pt x="19660" y="152850"/>
                    <a:pt x="15540" y="150609"/>
                    <a:pt x="12021" y="147590"/>
                  </a:cubicBezTo>
                  <a:cubicBezTo>
                    <a:pt x="5258" y="141770"/>
                    <a:pt x="0" y="132436"/>
                    <a:pt x="0" y="118681"/>
                  </a:cubicBezTo>
                  <a:cubicBezTo>
                    <a:pt x="0" y="111490"/>
                    <a:pt x="514" y="105223"/>
                    <a:pt x="1810" y="99955"/>
                  </a:cubicBezTo>
                  <a:lnTo>
                    <a:pt x="41910" y="99955"/>
                  </a:lnTo>
                  <a:cubicBezTo>
                    <a:pt x="48368" y="99955"/>
                    <a:pt x="53721" y="104718"/>
                    <a:pt x="54626" y="110919"/>
                  </a:cubicBezTo>
                  <a:cubicBezTo>
                    <a:pt x="44904" y="114941"/>
                    <a:pt x="40283" y="126082"/>
                    <a:pt x="44305" y="135805"/>
                  </a:cubicBezTo>
                  <a:cubicBezTo>
                    <a:pt x="48327" y="145526"/>
                    <a:pt x="59469" y="150146"/>
                    <a:pt x="69191" y="146125"/>
                  </a:cubicBezTo>
                  <a:cubicBezTo>
                    <a:pt x="78913" y="142103"/>
                    <a:pt x="83533" y="130961"/>
                    <a:pt x="79512" y="121239"/>
                  </a:cubicBezTo>
                  <a:cubicBezTo>
                    <a:pt x="77548" y="116493"/>
                    <a:pt x="73750" y="112740"/>
                    <a:pt x="68980" y="110833"/>
                  </a:cubicBezTo>
                  <a:cubicBezTo>
                    <a:pt x="67942" y="96648"/>
                    <a:pt x="56132" y="85670"/>
                    <a:pt x="41910" y="85668"/>
                  </a:cubicBezTo>
                  <a:lnTo>
                    <a:pt x="9906" y="85668"/>
                  </a:lnTo>
                  <a:cubicBezTo>
                    <a:pt x="11332" y="84489"/>
                    <a:pt x="12920" y="83520"/>
                    <a:pt x="14621" y="82791"/>
                  </a:cubicBezTo>
                  <a:cubicBezTo>
                    <a:pt x="13639" y="79292"/>
                    <a:pt x="13070" y="75689"/>
                    <a:pt x="12925" y="72057"/>
                  </a:cubicBezTo>
                  <a:cubicBezTo>
                    <a:pt x="12611" y="65056"/>
                    <a:pt x="13659" y="57769"/>
                    <a:pt x="15735" y="51283"/>
                  </a:cubicBezTo>
                  <a:cubicBezTo>
                    <a:pt x="17793" y="44901"/>
                    <a:pt x="21050" y="38681"/>
                    <a:pt x="25622" y="34385"/>
                  </a:cubicBezTo>
                  <a:cubicBezTo>
                    <a:pt x="28490" y="31591"/>
                    <a:pt x="32124" y="29711"/>
                    <a:pt x="36062" y="28985"/>
                  </a:cubicBezTo>
                  <a:cubicBezTo>
                    <a:pt x="37957" y="20984"/>
                    <a:pt x="42786" y="14373"/>
                    <a:pt x="48949" y="9582"/>
                  </a:cubicBezTo>
                  <a:cubicBezTo>
                    <a:pt x="56864" y="3410"/>
                    <a:pt x="67237" y="0"/>
                    <a:pt x="77524" y="0"/>
                  </a:cubicBezTo>
                  <a:close/>
                  <a:moveTo>
                    <a:pt x="102394" y="142818"/>
                  </a:moveTo>
                  <a:lnTo>
                    <a:pt x="118110" y="142818"/>
                  </a:lnTo>
                  <a:cubicBezTo>
                    <a:pt x="133102" y="142818"/>
                    <a:pt x="145256" y="130664"/>
                    <a:pt x="145256" y="115672"/>
                  </a:cubicBezTo>
                  <a:lnTo>
                    <a:pt x="145256" y="98574"/>
                  </a:lnTo>
                  <a:cubicBezTo>
                    <a:pt x="155010" y="94629"/>
                    <a:pt x="159718" y="83524"/>
                    <a:pt x="155772" y="73771"/>
                  </a:cubicBezTo>
                  <a:cubicBezTo>
                    <a:pt x="151827" y="64017"/>
                    <a:pt x="140722" y="59309"/>
                    <a:pt x="130969" y="63255"/>
                  </a:cubicBezTo>
                  <a:cubicBezTo>
                    <a:pt x="121215" y="67200"/>
                    <a:pt x="116507" y="78305"/>
                    <a:pt x="120453" y="88058"/>
                  </a:cubicBezTo>
                  <a:cubicBezTo>
                    <a:pt x="122389" y="92844"/>
                    <a:pt x="126183" y="96639"/>
                    <a:pt x="130969" y="98574"/>
                  </a:cubicBezTo>
                  <a:lnTo>
                    <a:pt x="130969" y="115672"/>
                  </a:lnTo>
                  <a:cubicBezTo>
                    <a:pt x="130969" y="122773"/>
                    <a:pt x="125212" y="128530"/>
                    <a:pt x="118110" y="128530"/>
                  </a:cubicBezTo>
                  <a:lnTo>
                    <a:pt x="102394" y="128530"/>
                  </a:lnTo>
                  <a:lnTo>
                    <a:pt x="102394" y="13440"/>
                  </a:lnTo>
                  <a:cubicBezTo>
                    <a:pt x="102394" y="6706"/>
                    <a:pt x="106232" y="0"/>
                    <a:pt x="112967" y="0"/>
                  </a:cubicBezTo>
                  <a:cubicBezTo>
                    <a:pt x="123273" y="0"/>
                    <a:pt x="133636" y="3410"/>
                    <a:pt x="141551" y="9582"/>
                  </a:cubicBezTo>
                  <a:cubicBezTo>
                    <a:pt x="147714" y="14373"/>
                    <a:pt x="152543" y="20993"/>
                    <a:pt x="154438" y="28985"/>
                  </a:cubicBezTo>
                  <a:cubicBezTo>
                    <a:pt x="158439" y="29651"/>
                    <a:pt x="162001" y="31690"/>
                    <a:pt x="164878" y="34385"/>
                  </a:cubicBezTo>
                  <a:cubicBezTo>
                    <a:pt x="169450" y="38681"/>
                    <a:pt x="172707" y="44891"/>
                    <a:pt x="174765" y="51283"/>
                  </a:cubicBezTo>
                  <a:cubicBezTo>
                    <a:pt x="176841" y="57769"/>
                    <a:pt x="177889" y="65056"/>
                    <a:pt x="177575" y="72057"/>
                  </a:cubicBezTo>
                  <a:cubicBezTo>
                    <a:pt x="177413" y="75638"/>
                    <a:pt x="176889" y="79296"/>
                    <a:pt x="175879" y="82791"/>
                  </a:cubicBezTo>
                  <a:lnTo>
                    <a:pt x="176508" y="83077"/>
                  </a:lnTo>
                  <a:cubicBezTo>
                    <a:pt x="180032" y="84734"/>
                    <a:pt x="182890" y="87335"/>
                    <a:pt x="185023" y="90792"/>
                  </a:cubicBezTo>
                  <a:cubicBezTo>
                    <a:pt x="189071" y="97317"/>
                    <a:pt x="190500" y="106709"/>
                    <a:pt x="190500" y="118681"/>
                  </a:cubicBezTo>
                  <a:cubicBezTo>
                    <a:pt x="190500" y="132445"/>
                    <a:pt x="185242" y="141789"/>
                    <a:pt x="178479" y="147590"/>
                  </a:cubicBezTo>
                  <a:cubicBezTo>
                    <a:pt x="174957" y="150611"/>
                    <a:pt x="170834" y="152851"/>
                    <a:pt x="166383" y="154162"/>
                  </a:cubicBezTo>
                  <a:cubicBezTo>
                    <a:pt x="164764" y="161606"/>
                    <a:pt x="161442" y="168573"/>
                    <a:pt x="156677" y="174517"/>
                  </a:cubicBezTo>
                  <a:cubicBezTo>
                    <a:pt x="149790" y="183128"/>
                    <a:pt x="139094" y="190405"/>
                    <a:pt x="124701" y="190405"/>
                  </a:cubicBezTo>
                  <a:cubicBezTo>
                    <a:pt x="119524" y="190382"/>
                    <a:pt x="114430" y="189118"/>
                    <a:pt x="109842" y="186719"/>
                  </a:cubicBezTo>
                  <a:cubicBezTo>
                    <a:pt x="104794" y="184128"/>
                    <a:pt x="102394" y="178479"/>
                    <a:pt x="102394" y="172803"/>
                  </a:cubicBezTo>
                  <a:lnTo>
                    <a:pt x="102394" y="142818"/>
                  </a:lnTo>
                  <a:close/>
                  <a:moveTo>
                    <a:pt x="57150" y="61855"/>
                  </a:moveTo>
                  <a:cubicBezTo>
                    <a:pt x="57150" y="59225"/>
                    <a:pt x="59282" y="57093"/>
                    <a:pt x="61913" y="57093"/>
                  </a:cubicBezTo>
                  <a:cubicBezTo>
                    <a:pt x="64543" y="57093"/>
                    <a:pt x="66675" y="59225"/>
                    <a:pt x="66675" y="61855"/>
                  </a:cubicBezTo>
                  <a:cubicBezTo>
                    <a:pt x="66675" y="64486"/>
                    <a:pt x="64543" y="66618"/>
                    <a:pt x="61913" y="66618"/>
                  </a:cubicBezTo>
                  <a:cubicBezTo>
                    <a:pt x="59282" y="66618"/>
                    <a:pt x="57150" y="64486"/>
                    <a:pt x="57150" y="61855"/>
                  </a:cubicBezTo>
                  <a:close/>
                  <a:moveTo>
                    <a:pt x="61913" y="123768"/>
                  </a:moveTo>
                  <a:cubicBezTo>
                    <a:pt x="59282" y="123768"/>
                    <a:pt x="57150" y="125900"/>
                    <a:pt x="57150" y="128530"/>
                  </a:cubicBezTo>
                  <a:cubicBezTo>
                    <a:pt x="57150" y="131160"/>
                    <a:pt x="59282" y="133293"/>
                    <a:pt x="61913" y="133293"/>
                  </a:cubicBezTo>
                  <a:cubicBezTo>
                    <a:pt x="64543" y="133293"/>
                    <a:pt x="66675" y="131160"/>
                    <a:pt x="66675" y="128530"/>
                  </a:cubicBezTo>
                  <a:cubicBezTo>
                    <a:pt x="66675" y="125900"/>
                    <a:pt x="64543" y="123768"/>
                    <a:pt x="61913" y="123768"/>
                  </a:cubicBezTo>
                  <a:close/>
                  <a:moveTo>
                    <a:pt x="133350" y="80905"/>
                  </a:moveTo>
                  <a:cubicBezTo>
                    <a:pt x="133350" y="83535"/>
                    <a:pt x="135483" y="85668"/>
                    <a:pt x="138113" y="85668"/>
                  </a:cubicBezTo>
                  <a:cubicBezTo>
                    <a:pt x="140742" y="85668"/>
                    <a:pt x="142875" y="83535"/>
                    <a:pt x="142875" y="80905"/>
                  </a:cubicBezTo>
                  <a:cubicBezTo>
                    <a:pt x="142875" y="78275"/>
                    <a:pt x="140742" y="76143"/>
                    <a:pt x="138113" y="76143"/>
                  </a:cubicBezTo>
                  <a:cubicBezTo>
                    <a:pt x="135483" y="76143"/>
                    <a:pt x="133350" y="78275"/>
                    <a:pt x="133350" y="80905"/>
                  </a:cubicBezTo>
                  <a:close/>
                </a:path>
              </a:pathLst>
            </a:custGeom>
            <a:solidFill>
              <a:schemeClr val="bg1"/>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60" rtl="0" eaLnBrk="1" fontAlgn="auto" latinLnBrk="0" hangingPunct="1">
                <a:lnSpc>
                  <a:spcPct val="100000"/>
                </a:lnSpc>
                <a:spcBef>
                  <a:spcPts val="0"/>
                </a:spcBef>
                <a:spcAft>
                  <a:spcPts val="0"/>
                </a:spcAft>
                <a:buClrTx/>
                <a:buSzTx/>
                <a:buFontTx/>
                <a:buNone/>
                <a:tabLst/>
                <a:defRPr/>
              </a:pPr>
              <a:endParaRPr kumimoji="0" lang="en-GB" sz="1765" b="0" i="0" u="none" strike="noStrike" kern="1200" cap="none" spc="0" normalizeH="0" baseline="0" noProof="0">
                <a:ln>
                  <a:noFill/>
                </a:ln>
                <a:solidFill>
                  <a:srgbClr val="000000"/>
                </a:solidFill>
                <a:effectLst/>
                <a:uLnTx/>
                <a:uFillTx/>
                <a:latin typeface="Segoe UI"/>
                <a:ea typeface="+mn-ea"/>
                <a:cs typeface="+mn-cs"/>
              </a:endParaRPr>
            </a:p>
          </p:txBody>
        </p:sp>
        <p:sp>
          <p:nvSpPr>
            <p:cNvPr id="41" name="Graphic 9" descr="Icon of a circuit brain">
              <a:extLst>
                <a:ext uri="{FF2B5EF4-FFF2-40B4-BE49-F238E27FC236}">
                  <a16:creationId xmlns:a16="http://schemas.microsoft.com/office/drawing/2014/main" id="{D3D41490-67AE-528C-685B-ED623346A826}"/>
                </a:ext>
              </a:extLst>
            </p:cNvPr>
            <p:cNvSpPr>
              <a:spLocks/>
            </p:cNvSpPr>
            <p:nvPr/>
          </p:nvSpPr>
          <p:spPr>
            <a:xfrm>
              <a:off x="7788854" y="2343071"/>
              <a:ext cx="508120" cy="508208"/>
            </a:xfrm>
            <a:custGeom>
              <a:avLst/>
              <a:gdLst>
                <a:gd name="connsiteX0" fmla="*/ 77534 w 190500"/>
                <a:gd name="connsiteY0" fmla="*/ 0 h 190404"/>
                <a:gd name="connsiteX1" fmla="*/ 88106 w 190500"/>
                <a:gd name="connsiteY1" fmla="*/ 13440 h 190404"/>
                <a:gd name="connsiteX2" fmla="*/ 88106 w 190500"/>
                <a:gd name="connsiteY2" fmla="*/ 54712 h 190404"/>
                <a:gd name="connsiteX3" fmla="*/ 79581 w 190500"/>
                <a:gd name="connsiteY3" fmla="*/ 54712 h 190404"/>
                <a:gd name="connsiteX4" fmla="*/ 54778 w 190500"/>
                <a:gd name="connsiteY4" fmla="*/ 44196 h 190404"/>
                <a:gd name="connsiteX5" fmla="*/ 44262 w 190500"/>
                <a:gd name="connsiteY5" fmla="*/ 68999 h 190404"/>
                <a:gd name="connsiteX6" fmla="*/ 69065 w 190500"/>
                <a:gd name="connsiteY6" fmla="*/ 79515 h 190404"/>
                <a:gd name="connsiteX7" fmla="*/ 79581 w 190500"/>
                <a:gd name="connsiteY7" fmla="*/ 68999 h 190404"/>
                <a:gd name="connsiteX8" fmla="*/ 88106 w 190500"/>
                <a:gd name="connsiteY8" fmla="*/ 68999 h 190404"/>
                <a:gd name="connsiteX9" fmla="*/ 88106 w 190500"/>
                <a:gd name="connsiteY9" fmla="*/ 172803 h 190404"/>
                <a:gd name="connsiteX10" fmla="*/ 80648 w 190500"/>
                <a:gd name="connsiteY10" fmla="*/ 186709 h 190404"/>
                <a:gd name="connsiteX11" fmla="*/ 65789 w 190500"/>
                <a:gd name="connsiteY11" fmla="*/ 190405 h 190404"/>
                <a:gd name="connsiteX12" fmla="*/ 33823 w 190500"/>
                <a:gd name="connsiteY12" fmla="*/ 174517 h 190404"/>
                <a:gd name="connsiteX13" fmla="*/ 24108 w 190500"/>
                <a:gd name="connsiteY13" fmla="*/ 154162 h 190404"/>
                <a:gd name="connsiteX14" fmla="*/ 12021 w 190500"/>
                <a:gd name="connsiteY14" fmla="*/ 147590 h 190404"/>
                <a:gd name="connsiteX15" fmla="*/ 0 w 190500"/>
                <a:gd name="connsiteY15" fmla="*/ 118681 h 190404"/>
                <a:gd name="connsiteX16" fmla="*/ 1810 w 190500"/>
                <a:gd name="connsiteY16" fmla="*/ 99955 h 190404"/>
                <a:gd name="connsiteX17" fmla="*/ 41910 w 190500"/>
                <a:gd name="connsiteY17" fmla="*/ 99955 h 190404"/>
                <a:gd name="connsiteX18" fmla="*/ 54626 w 190500"/>
                <a:gd name="connsiteY18" fmla="*/ 110919 h 190404"/>
                <a:gd name="connsiteX19" fmla="*/ 44305 w 190500"/>
                <a:gd name="connsiteY19" fmla="*/ 135805 h 190404"/>
                <a:gd name="connsiteX20" fmla="*/ 69191 w 190500"/>
                <a:gd name="connsiteY20" fmla="*/ 146125 h 190404"/>
                <a:gd name="connsiteX21" fmla="*/ 79512 w 190500"/>
                <a:gd name="connsiteY21" fmla="*/ 121239 h 190404"/>
                <a:gd name="connsiteX22" fmla="*/ 68980 w 190500"/>
                <a:gd name="connsiteY22" fmla="*/ 110833 h 190404"/>
                <a:gd name="connsiteX23" fmla="*/ 41910 w 190500"/>
                <a:gd name="connsiteY23" fmla="*/ 85668 h 190404"/>
                <a:gd name="connsiteX24" fmla="*/ 9906 w 190500"/>
                <a:gd name="connsiteY24" fmla="*/ 85668 h 190404"/>
                <a:gd name="connsiteX25" fmla="*/ 14621 w 190500"/>
                <a:gd name="connsiteY25" fmla="*/ 82791 h 190404"/>
                <a:gd name="connsiteX26" fmla="*/ 12925 w 190500"/>
                <a:gd name="connsiteY26" fmla="*/ 72057 h 190404"/>
                <a:gd name="connsiteX27" fmla="*/ 15735 w 190500"/>
                <a:gd name="connsiteY27" fmla="*/ 51283 h 190404"/>
                <a:gd name="connsiteX28" fmla="*/ 25622 w 190500"/>
                <a:gd name="connsiteY28" fmla="*/ 34385 h 190404"/>
                <a:gd name="connsiteX29" fmla="*/ 36062 w 190500"/>
                <a:gd name="connsiteY29" fmla="*/ 28985 h 190404"/>
                <a:gd name="connsiteX30" fmla="*/ 48949 w 190500"/>
                <a:gd name="connsiteY30" fmla="*/ 9582 h 190404"/>
                <a:gd name="connsiteX31" fmla="*/ 77524 w 190500"/>
                <a:gd name="connsiteY31" fmla="*/ 0 h 190404"/>
                <a:gd name="connsiteX32" fmla="*/ 102394 w 190500"/>
                <a:gd name="connsiteY32" fmla="*/ 142818 h 190404"/>
                <a:gd name="connsiteX33" fmla="*/ 118110 w 190500"/>
                <a:gd name="connsiteY33" fmla="*/ 142818 h 190404"/>
                <a:gd name="connsiteX34" fmla="*/ 145256 w 190500"/>
                <a:gd name="connsiteY34" fmla="*/ 115672 h 190404"/>
                <a:gd name="connsiteX35" fmla="*/ 145256 w 190500"/>
                <a:gd name="connsiteY35" fmla="*/ 98574 h 190404"/>
                <a:gd name="connsiteX36" fmla="*/ 155772 w 190500"/>
                <a:gd name="connsiteY36" fmla="*/ 73771 h 190404"/>
                <a:gd name="connsiteX37" fmla="*/ 130969 w 190500"/>
                <a:gd name="connsiteY37" fmla="*/ 63255 h 190404"/>
                <a:gd name="connsiteX38" fmla="*/ 120453 w 190500"/>
                <a:gd name="connsiteY38" fmla="*/ 88058 h 190404"/>
                <a:gd name="connsiteX39" fmla="*/ 130969 w 190500"/>
                <a:gd name="connsiteY39" fmla="*/ 98574 h 190404"/>
                <a:gd name="connsiteX40" fmla="*/ 130969 w 190500"/>
                <a:gd name="connsiteY40" fmla="*/ 115672 h 190404"/>
                <a:gd name="connsiteX41" fmla="*/ 118110 w 190500"/>
                <a:gd name="connsiteY41" fmla="*/ 128530 h 190404"/>
                <a:gd name="connsiteX42" fmla="*/ 102394 w 190500"/>
                <a:gd name="connsiteY42" fmla="*/ 128530 h 190404"/>
                <a:gd name="connsiteX43" fmla="*/ 102394 w 190500"/>
                <a:gd name="connsiteY43" fmla="*/ 13440 h 190404"/>
                <a:gd name="connsiteX44" fmla="*/ 112967 w 190500"/>
                <a:gd name="connsiteY44" fmla="*/ 0 h 190404"/>
                <a:gd name="connsiteX45" fmla="*/ 141551 w 190500"/>
                <a:gd name="connsiteY45" fmla="*/ 9582 h 190404"/>
                <a:gd name="connsiteX46" fmla="*/ 154438 w 190500"/>
                <a:gd name="connsiteY46" fmla="*/ 28985 h 190404"/>
                <a:gd name="connsiteX47" fmla="*/ 164878 w 190500"/>
                <a:gd name="connsiteY47" fmla="*/ 34385 h 190404"/>
                <a:gd name="connsiteX48" fmla="*/ 174765 w 190500"/>
                <a:gd name="connsiteY48" fmla="*/ 51283 h 190404"/>
                <a:gd name="connsiteX49" fmla="*/ 177575 w 190500"/>
                <a:gd name="connsiteY49" fmla="*/ 72057 h 190404"/>
                <a:gd name="connsiteX50" fmla="*/ 175879 w 190500"/>
                <a:gd name="connsiteY50" fmla="*/ 82791 h 190404"/>
                <a:gd name="connsiteX51" fmla="*/ 176508 w 190500"/>
                <a:gd name="connsiteY51" fmla="*/ 83077 h 190404"/>
                <a:gd name="connsiteX52" fmla="*/ 185023 w 190500"/>
                <a:gd name="connsiteY52" fmla="*/ 90792 h 190404"/>
                <a:gd name="connsiteX53" fmla="*/ 190500 w 190500"/>
                <a:gd name="connsiteY53" fmla="*/ 118681 h 190404"/>
                <a:gd name="connsiteX54" fmla="*/ 178479 w 190500"/>
                <a:gd name="connsiteY54" fmla="*/ 147590 h 190404"/>
                <a:gd name="connsiteX55" fmla="*/ 166383 w 190500"/>
                <a:gd name="connsiteY55" fmla="*/ 154162 h 190404"/>
                <a:gd name="connsiteX56" fmla="*/ 156677 w 190500"/>
                <a:gd name="connsiteY56" fmla="*/ 174517 h 190404"/>
                <a:gd name="connsiteX57" fmla="*/ 124701 w 190500"/>
                <a:gd name="connsiteY57" fmla="*/ 190405 h 190404"/>
                <a:gd name="connsiteX58" fmla="*/ 109842 w 190500"/>
                <a:gd name="connsiteY58" fmla="*/ 186719 h 190404"/>
                <a:gd name="connsiteX59" fmla="*/ 102394 w 190500"/>
                <a:gd name="connsiteY59" fmla="*/ 172803 h 190404"/>
                <a:gd name="connsiteX60" fmla="*/ 102394 w 190500"/>
                <a:gd name="connsiteY60" fmla="*/ 142818 h 190404"/>
                <a:gd name="connsiteX61" fmla="*/ 57150 w 190500"/>
                <a:gd name="connsiteY61" fmla="*/ 61855 h 190404"/>
                <a:gd name="connsiteX62" fmla="*/ 61913 w 190500"/>
                <a:gd name="connsiteY62" fmla="*/ 57093 h 190404"/>
                <a:gd name="connsiteX63" fmla="*/ 66675 w 190500"/>
                <a:gd name="connsiteY63" fmla="*/ 61855 h 190404"/>
                <a:gd name="connsiteX64" fmla="*/ 61913 w 190500"/>
                <a:gd name="connsiteY64" fmla="*/ 66618 h 190404"/>
                <a:gd name="connsiteX65" fmla="*/ 57150 w 190500"/>
                <a:gd name="connsiteY65" fmla="*/ 61855 h 190404"/>
                <a:gd name="connsiteX66" fmla="*/ 61913 w 190500"/>
                <a:gd name="connsiteY66" fmla="*/ 123768 h 190404"/>
                <a:gd name="connsiteX67" fmla="*/ 57150 w 190500"/>
                <a:gd name="connsiteY67" fmla="*/ 128530 h 190404"/>
                <a:gd name="connsiteX68" fmla="*/ 61913 w 190500"/>
                <a:gd name="connsiteY68" fmla="*/ 133293 h 190404"/>
                <a:gd name="connsiteX69" fmla="*/ 66675 w 190500"/>
                <a:gd name="connsiteY69" fmla="*/ 128530 h 190404"/>
                <a:gd name="connsiteX70" fmla="*/ 61913 w 190500"/>
                <a:gd name="connsiteY70" fmla="*/ 123768 h 190404"/>
                <a:gd name="connsiteX71" fmla="*/ 133350 w 190500"/>
                <a:gd name="connsiteY71" fmla="*/ 80905 h 190404"/>
                <a:gd name="connsiteX72" fmla="*/ 138113 w 190500"/>
                <a:gd name="connsiteY72" fmla="*/ 85668 h 190404"/>
                <a:gd name="connsiteX73" fmla="*/ 142875 w 190500"/>
                <a:gd name="connsiteY73" fmla="*/ 80905 h 190404"/>
                <a:gd name="connsiteX74" fmla="*/ 138113 w 190500"/>
                <a:gd name="connsiteY74" fmla="*/ 76143 h 190404"/>
                <a:gd name="connsiteX75" fmla="*/ 133350 w 190500"/>
                <a:gd name="connsiteY75" fmla="*/ 80905 h 190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90500" h="190404">
                  <a:moveTo>
                    <a:pt x="77534" y="0"/>
                  </a:moveTo>
                  <a:cubicBezTo>
                    <a:pt x="84268" y="0"/>
                    <a:pt x="88106" y="6706"/>
                    <a:pt x="88106" y="13440"/>
                  </a:cubicBezTo>
                  <a:lnTo>
                    <a:pt x="88106" y="54712"/>
                  </a:lnTo>
                  <a:lnTo>
                    <a:pt x="79581" y="54712"/>
                  </a:lnTo>
                  <a:cubicBezTo>
                    <a:pt x="75636" y="44958"/>
                    <a:pt x="64531" y="40250"/>
                    <a:pt x="54778" y="44196"/>
                  </a:cubicBezTo>
                  <a:cubicBezTo>
                    <a:pt x="45025" y="48141"/>
                    <a:pt x="40316" y="59246"/>
                    <a:pt x="44262" y="68999"/>
                  </a:cubicBezTo>
                  <a:cubicBezTo>
                    <a:pt x="48207" y="78753"/>
                    <a:pt x="59312" y="83461"/>
                    <a:pt x="69065" y="79515"/>
                  </a:cubicBezTo>
                  <a:cubicBezTo>
                    <a:pt x="73851" y="77579"/>
                    <a:pt x="77646" y="73784"/>
                    <a:pt x="79581" y="68999"/>
                  </a:cubicBezTo>
                  <a:lnTo>
                    <a:pt x="88106" y="68999"/>
                  </a:lnTo>
                  <a:lnTo>
                    <a:pt x="88106" y="172803"/>
                  </a:lnTo>
                  <a:cubicBezTo>
                    <a:pt x="88106" y="178479"/>
                    <a:pt x="85706" y="184128"/>
                    <a:pt x="80648" y="186709"/>
                  </a:cubicBezTo>
                  <a:cubicBezTo>
                    <a:pt x="76062" y="189111"/>
                    <a:pt x="70966" y="190379"/>
                    <a:pt x="65789" y="190405"/>
                  </a:cubicBezTo>
                  <a:cubicBezTo>
                    <a:pt x="51406" y="190405"/>
                    <a:pt x="40710" y="183128"/>
                    <a:pt x="33823" y="174517"/>
                  </a:cubicBezTo>
                  <a:cubicBezTo>
                    <a:pt x="29054" y="168575"/>
                    <a:pt x="25728" y="161607"/>
                    <a:pt x="24108" y="154162"/>
                  </a:cubicBezTo>
                  <a:cubicBezTo>
                    <a:pt x="19660" y="152850"/>
                    <a:pt x="15540" y="150609"/>
                    <a:pt x="12021" y="147590"/>
                  </a:cubicBezTo>
                  <a:cubicBezTo>
                    <a:pt x="5258" y="141770"/>
                    <a:pt x="0" y="132436"/>
                    <a:pt x="0" y="118681"/>
                  </a:cubicBezTo>
                  <a:cubicBezTo>
                    <a:pt x="0" y="111490"/>
                    <a:pt x="514" y="105223"/>
                    <a:pt x="1810" y="99955"/>
                  </a:cubicBezTo>
                  <a:lnTo>
                    <a:pt x="41910" y="99955"/>
                  </a:lnTo>
                  <a:cubicBezTo>
                    <a:pt x="48368" y="99955"/>
                    <a:pt x="53721" y="104718"/>
                    <a:pt x="54626" y="110919"/>
                  </a:cubicBezTo>
                  <a:cubicBezTo>
                    <a:pt x="44904" y="114941"/>
                    <a:pt x="40283" y="126082"/>
                    <a:pt x="44305" y="135805"/>
                  </a:cubicBezTo>
                  <a:cubicBezTo>
                    <a:pt x="48327" y="145526"/>
                    <a:pt x="59469" y="150146"/>
                    <a:pt x="69191" y="146125"/>
                  </a:cubicBezTo>
                  <a:cubicBezTo>
                    <a:pt x="78913" y="142103"/>
                    <a:pt x="83533" y="130961"/>
                    <a:pt x="79512" y="121239"/>
                  </a:cubicBezTo>
                  <a:cubicBezTo>
                    <a:pt x="77548" y="116493"/>
                    <a:pt x="73750" y="112740"/>
                    <a:pt x="68980" y="110833"/>
                  </a:cubicBezTo>
                  <a:cubicBezTo>
                    <a:pt x="67942" y="96648"/>
                    <a:pt x="56132" y="85670"/>
                    <a:pt x="41910" y="85668"/>
                  </a:cubicBezTo>
                  <a:lnTo>
                    <a:pt x="9906" y="85668"/>
                  </a:lnTo>
                  <a:cubicBezTo>
                    <a:pt x="11332" y="84489"/>
                    <a:pt x="12920" y="83520"/>
                    <a:pt x="14621" y="82791"/>
                  </a:cubicBezTo>
                  <a:cubicBezTo>
                    <a:pt x="13639" y="79292"/>
                    <a:pt x="13070" y="75689"/>
                    <a:pt x="12925" y="72057"/>
                  </a:cubicBezTo>
                  <a:cubicBezTo>
                    <a:pt x="12611" y="65056"/>
                    <a:pt x="13659" y="57769"/>
                    <a:pt x="15735" y="51283"/>
                  </a:cubicBezTo>
                  <a:cubicBezTo>
                    <a:pt x="17793" y="44901"/>
                    <a:pt x="21050" y="38681"/>
                    <a:pt x="25622" y="34385"/>
                  </a:cubicBezTo>
                  <a:cubicBezTo>
                    <a:pt x="28490" y="31591"/>
                    <a:pt x="32124" y="29711"/>
                    <a:pt x="36062" y="28985"/>
                  </a:cubicBezTo>
                  <a:cubicBezTo>
                    <a:pt x="37957" y="20984"/>
                    <a:pt x="42786" y="14373"/>
                    <a:pt x="48949" y="9582"/>
                  </a:cubicBezTo>
                  <a:cubicBezTo>
                    <a:pt x="56864" y="3410"/>
                    <a:pt x="67237" y="0"/>
                    <a:pt x="77524" y="0"/>
                  </a:cubicBezTo>
                  <a:close/>
                  <a:moveTo>
                    <a:pt x="102394" y="142818"/>
                  </a:moveTo>
                  <a:lnTo>
                    <a:pt x="118110" y="142818"/>
                  </a:lnTo>
                  <a:cubicBezTo>
                    <a:pt x="133102" y="142818"/>
                    <a:pt x="145256" y="130664"/>
                    <a:pt x="145256" y="115672"/>
                  </a:cubicBezTo>
                  <a:lnTo>
                    <a:pt x="145256" y="98574"/>
                  </a:lnTo>
                  <a:cubicBezTo>
                    <a:pt x="155010" y="94629"/>
                    <a:pt x="159718" y="83524"/>
                    <a:pt x="155772" y="73771"/>
                  </a:cubicBezTo>
                  <a:cubicBezTo>
                    <a:pt x="151827" y="64017"/>
                    <a:pt x="140722" y="59309"/>
                    <a:pt x="130969" y="63255"/>
                  </a:cubicBezTo>
                  <a:cubicBezTo>
                    <a:pt x="121215" y="67200"/>
                    <a:pt x="116507" y="78305"/>
                    <a:pt x="120453" y="88058"/>
                  </a:cubicBezTo>
                  <a:cubicBezTo>
                    <a:pt x="122389" y="92844"/>
                    <a:pt x="126183" y="96639"/>
                    <a:pt x="130969" y="98574"/>
                  </a:cubicBezTo>
                  <a:lnTo>
                    <a:pt x="130969" y="115672"/>
                  </a:lnTo>
                  <a:cubicBezTo>
                    <a:pt x="130969" y="122773"/>
                    <a:pt x="125212" y="128530"/>
                    <a:pt x="118110" y="128530"/>
                  </a:cubicBezTo>
                  <a:lnTo>
                    <a:pt x="102394" y="128530"/>
                  </a:lnTo>
                  <a:lnTo>
                    <a:pt x="102394" y="13440"/>
                  </a:lnTo>
                  <a:cubicBezTo>
                    <a:pt x="102394" y="6706"/>
                    <a:pt x="106232" y="0"/>
                    <a:pt x="112967" y="0"/>
                  </a:cubicBezTo>
                  <a:cubicBezTo>
                    <a:pt x="123273" y="0"/>
                    <a:pt x="133636" y="3410"/>
                    <a:pt x="141551" y="9582"/>
                  </a:cubicBezTo>
                  <a:cubicBezTo>
                    <a:pt x="147714" y="14373"/>
                    <a:pt x="152543" y="20993"/>
                    <a:pt x="154438" y="28985"/>
                  </a:cubicBezTo>
                  <a:cubicBezTo>
                    <a:pt x="158439" y="29651"/>
                    <a:pt x="162001" y="31690"/>
                    <a:pt x="164878" y="34385"/>
                  </a:cubicBezTo>
                  <a:cubicBezTo>
                    <a:pt x="169450" y="38681"/>
                    <a:pt x="172707" y="44891"/>
                    <a:pt x="174765" y="51283"/>
                  </a:cubicBezTo>
                  <a:cubicBezTo>
                    <a:pt x="176841" y="57769"/>
                    <a:pt x="177889" y="65056"/>
                    <a:pt x="177575" y="72057"/>
                  </a:cubicBezTo>
                  <a:cubicBezTo>
                    <a:pt x="177413" y="75638"/>
                    <a:pt x="176889" y="79296"/>
                    <a:pt x="175879" y="82791"/>
                  </a:cubicBezTo>
                  <a:lnTo>
                    <a:pt x="176508" y="83077"/>
                  </a:lnTo>
                  <a:cubicBezTo>
                    <a:pt x="180032" y="84734"/>
                    <a:pt x="182890" y="87335"/>
                    <a:pt x="185023" y="90792"/>
                  </a:cubicBezTo>
                  <a:cubicBezTo>
                    <a:pt x="189071" y="97317"/>
                    <a:pt x="190500" y="106709"/>
                    <a:pt x="190500" y="118681"/>
                  </a:cubicBezTo>
                  <a:cubicBezTo>
                    <a:pt x="190500" y="132445"/>
                    <a:pt x="185242" y="141789"/>
                    <a:pt x="178479" y="147590"/>
                  </a:cubicBezTo>
                  <a:cubicBezTo>
                    <a:pt x="174957" y="150611"/>
                    <a:pt x="170834" y="152851"/>
                    <a:pt x="166383" y="154162"/>
                  </a:cubicBezTo>
                  <a:cubicBezTo>
                    <a:pt x="164764" y="161606"/>
                    <a:pt x="161442" y="168573"/>
                    <a:pt x="156677" y="174517"/>
                  </a:cubicBezTo>
                  <a:cubicBezTo>
                    <a:pt x="149790" y="183128"/>
                    <a:pt x="139094" y="190405"/>
                    <a:pt x="124701" y="190405"/>
                  </a:cubicBezTo>
                  <a:cubicBezTo>
                    <a:pt x="119524" y="190382"/>
                    <a:pt x="114430" y="189118"/>
                    <a:pt x="109842" y="186719"/>
                  </a:cubicBezTo>
                  <a:cubicBezTo>
                    <a:pt x="104794" y="184128"/>
                    <a:pt x="102394" y="178479"/>
                    <a:pt x="102394" y="172803"/>
                  </a:cubicBezTo>
                  <a:lnTo>
                    <a:pt x="102394" y="142818"/>
                  </a:lnTo>
                  <a:close/>
                  <a:moveTo>
                    <a:pt x="57150" y="61855"/>
                  </a:moveTo>
                  <a:cubicBezTo>
                    <a:pt x="57150" y="59225"/>
                    <a:pt x="59282" y="57093"/>
                    <a:pt x="61913" y="57093"/>
                  </a:cubicBezTo>
                  <a:cubicBezTo>
                    <a:pt x="64543" y="57093"/>
                    <a:pt x="66675" y="59225"/>
                    <a:pt x="66675" y="61855"/>
                  </a:cubicBezTo>
                  <a:cubicBezTo>
                    <a:pt x="66675" y="64486"/>
                    <a:pt x="64543" y="66618"/>
                    <a:pt x="61913" y="66618"/>
                  </a:cubicBezTo>
                  <a:cubicBezTo>
                    <a:pt x="59282" y="66618"/>
                    <a:pt x="57150" y="64486"/>
                    <a:pt x="57150" y="61855"/>
                  </a:cubicBezTo>
                  <a:close/>
                  <a:moveTo>
                    <a:pt x="61913" y="123768"/>
                  </a:moveTo>
                  <a:cubicBezTo>
                    <a:pt x="59282" y="123768"/>
                    <a:pt x="57150" y="125900"/>
                    <a:pt x="57150" y="128530"/>
                  </a:cubicBezTo>
                  <a:cubicBezTo>
                    <a:pt x="57150" y="131160"/>
                    <a:pt x="59282" y="133293"/>
                    <a:pt x="61913" y="133293"/>
                  </a:cubicBezTo>
                  <a:cubicBezTo>
                    <a:pt x="64543" y="133293"/>
                    <a:pt x="66675" y="131160"/>
                    <a:pt x="66675" y="128530"/>
                  </a:cubicBezTo>
                  <a:cubicBezTo>
                    <a:pt x="66675" y="125900"/>
                    <a:pt x="64543" y="123768"/>
                    <a:pt x="61913" y="123768"/>
                  </a:cubicBezTo>
                  <a:close/>
                  <a:moveTo>
                    <a:pt x="133350" y="80905"/>
                  </a:moveTo>
                  <a:cubicBezTo>
                    <a:pt x="133350" y="83535"/>
                    <a:pt x="135483" y="85668"/>
                    <a:pt x="138113" y="85668"/>
                  </a:cubicBezTo>
                  <a:cubicBezTo>
                    <a:pt x="140742" y="85668"/>
                    <a:pt x="142875" y="83535"/>
                    <a:pt x="142875" y="80905"/>
                  </a:cubicBezTo>
                  <a:cubicBezTo>
                    <a:pt x="142875" y="78275"/>
                    <a:pt x="140742" y="76143"/>
                    <a:pt x="138113" y="76143"/>
                  </a:cubicBezTo>
                  <a:cubicBezTo>
                    <a:pt x="135483" y="76143"/>
                    <a:pt x="133350" y="78275"/>
                    <a:pt x="133350" y="80905"/>
                  </a:cubicBezTo>
                  <a:close/>
                </a:path>
              </a:pathLst>
            </a:custGeom>
            <a:solidFill>
              <a:schemeClr val="bg1"/>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60" rtl="0" eaLnBrk="1" fontAlgn="auto" latinLnBrk="0" hangingPunct="1">
                <a:lnSpc>
                  <a:spcPct val="100000"/>
                </a:lnSpc>
                <a:spcBef>
                  <a:spcPts val="0"/>
                </a:spcBef>
                <a:spcAft>
                  <a:spcPts val="0"/>
                </a:spcAft>
                <a:buClrTx/>
                <a:buSzTx/>
                <a:buFontTx/>
                <a:buNone/>
                <a:tabLst/>
                <a:defRPr/>
              </a:pPr>
              <a:endParaRPr kumimoji="0" lang="en-GB" sz="1765" b="0" i="0" u="none" strike="noStrike" kern="1200" cap="none" spc="0" normalizeH="0" baseline="0" noProof="0">
                <a:ln>
                  <a:noFill/>
                </a:ln>
                <a:solidFill>
                  <a:srgbClr val="000000"/>
                </a:solidFill>
                <a:effectLst/>
                <a:uLnTx/>
                <a:uFillTx/>
                <a:latin typeface="Segoe UI"/>
                <a:ea typeface="+mn-ea"/>
                <a:cs typeface="+mn-cs"/>
              </a:endParaRPr>
            </a:p>
          </p:txBody>
        </p:sp>
        <p:sp>
          <p:nvSpPr>
            <p:cNvPr id="42" name="Graphic 9" descr="Icon of a circuit brain">
              <a:extLst>
                <a:ext uri="{FF2B5EF4-FFF2-40B4-BE49-F238E27FC236}">
                  <a16:creationId xmlns:a16="http://schemas.microsoft.com/office/drawing/2014/main" id="{AE3A4126-0319-AD83-BE0B-9B9279815937}"/>
                </a:ext>
              </a:extLst>
            </p:cNvPr>
            <p:cNvSpPr>
              <a:spLocks/>
            </p:cNvSpPr>
            <p:nvPr/>
          </p:nvSpPr>
          <p:spPr>
            <a:xfrm>
              <a:off x="8858442" y="2343071"/>
              <a:ext cx="508120" cy="508208"/>
            </a:xfrm>
            <a:custGeom>
              <a:avLst/>
              <a:gdLst>
                <a:gd name="connsiteX0" fmla="*/ 77534 w 190500"/>
                <a:gd name="connsiteY0" fmla="*/ 0 h 190404"/>
                <a:gd name="connsiteX1" fmla="*/ 88106 w 190500"/>
                <a:gd name="connsiteY1" fmla="*/ 13440 h 190404"/>
                <a:gd name="connsiteX2" fmla="*/ 88106 w 190500"/>
                <a:gd name="connsiteY2" fmla="*/ 54712 h 190404"/>
                <a:gd name="connsiteX3" fmla="*/ 79581 w 190500"/>
                <a:gd name="connsiteY3" fmla="*/ 54712 h 190404"/>
                <a:gd name="connsiteX4" fmla="*/ 54778 w 190500"/>
                <a:gd name="connsiteY4" fmla="*/ 44196 h 190404"/>
                <a:gd name="connsiteX5" fmla="*/ 44262 w 190500"/>
                <a:gd name="connsiteY5" fmla="*/ 68999 h 190404"/>
                <a:gd name="connsiteX6" fmla="*/ 69065 w 190500"/>
                <a:gd name="connsiteY6" fmla="*/ 79515 h 190404"/>
                <a:gd name="connsiteX7" fmla="*/ 79581 w 190500"/>
                <a:gd name="connsiteY7" fmla="*/ 68999 h 190404"/>
                <a:gd name="connsiteX8" fmla="*/ 88106 w 190500"/>
                <a:gd name="connsiteY8" fmla="*/ 68999 h 190404"/>
                <a:gd name="connsiteX9" fmla="*/ 88106 w 190500"/>
                <a:gd name="connsiteY9" fmla="*/ 172803 h 190404"/>
                <a:gd name="connsiteX10" fmla="*/ 80648 w 190500"/>
                <a:gd name="connsiteY10" fmla="*/ 186709 h 190404"/>
                <a:gd name="connsiteX11" fmla="*/ 65789 w 190500"/>
                <a:gd name="connsiteY11" fmla="*/ 190405 h 190404"/>
                <a:gd name="connsiteX12" fmla="*/ 33823 w 190500"/>
                <a:gd name="connsiteY12" fmla="*/ 174517 h 190404"/>
                <a:gd name="connsiteX13" fmla="*/ 24108 w 190500"/>
                <a:gd name="connsiteY13" fmla="*/ 154162 h 190404"/>
                <a:gd name="connsiteX14" fmla="*/ 12021 w 190500"/>
                <a:gd name="connsiteY14" fmla="*/ 147590 h 190404"/>
                <a:gd name="connsiteX15" fmla="*/ 0 w 190500"/>
                <a:gd name="connsiteY15" fmla="*/ 118681 h 190404"/>
                <a:gd name="connsiteX16" fmla="*/ 1810 w 190500"/>
                <a:gd name="connsiteY16" fmla="*/ 99955 h 190404"/>
                <a:gd name="connsiteX17" fmla="*/ 41910 w 190500"/>
                <a:gd name="connsiteY17" fmla="*/ 99955 h 190404"/>
                <a:gd name="connsiteX18" fmla="*/ 54626 w 190500"/>
                <a:gd name="connsiteY18" fmla="*/ 110919 h 190404"/>
                <a:gd name="connsiteX19" fmla="*/ 44305 w 190500"/>
                <a:gd name="connsiteY19" fmla="*/ 135805 h 190404"/>
                <a:gd name="connsiteX20" fmla="*/ 69191 w 190500"/>
                <a:gd name="connsiteY20" fmla="*/ 146125 h 190404"/>
                <a:gd name="connsiteX21" fmla="*/ 79512 w 190500"/>
                <a:gd name="connsiteY21" fmla="*/ 121239 h 190404"/>
                <a:gd name="connsiteX22" fmla="*/ 68980 w 190500"/>
                <a:gd name="connsiteY22" fmla="*/ 110833 h 190404"/>
                <a:gd name="connsiteX23" fmla="*/ 41910 w 190500"/>
                <a:gd name="connsiteY23" fmla="*/ 85668 h 190404"/>
                <a:gd name="connsiteX24" fmla="*/ 9906 w 190500"/>
                <a:gd name="connsiteY24" fmla="*/ 85668 h 190404"/>
                <a:gd name="connsiteX25" fmla="*/ 14621 w 190500"/>
                <a:gd name="connsiteY25" fmla="*/ 82791 h 190404"/>
                <a:gd name="connsiteX26" fmla="*/ 12925 w 190500"/>
                <a:gd name="connsiteY26" fmla="*/ 72057 h 190404"/>
                <a:gd name="connsiteX27" fmla="*/ 15735 w 190500"/>
                <a:gd name="connsiteY27" fmla="*/ 51283 h 190404"/>
                <a:gd name="connsiteX28" fmla="*/ 25622 w 190500"/>
                <a:gd name="connsiteY28" fmla="*/ 34385 h 190404"/>
                <a:gd name="connsiteX29" fmla="*/ 36062 w 190500"/>
                <a:gd name="connsiteY29" fmla="*/ 28985 h 190404"/>
                <a:gd name="connsiteX30" fmla="*/ 48949 w 190500"/>
                <a:gd name="connsiteY30" fmla="*/ 9582 h 190404"/>
                <a:gd name="connsiteX31" fmla="*/ 77524 w 190500"/>
                <a:gd name="connsiteY31" fmla="*/ 0 h 190404"/>
                <a:gd name="connsiteX32" fmla="*/ 102394 w 190500"/>
                <a:gd name="connsiteY32" fmla="*/ 142818 h 190404"/>
                <a:gd name="connsiteX33" fmla="*/ 118110 w 190500"/>
                <a:gd name="connsiteY33" fmla="*/ 142818 h 190404"/>
                <a:gd name="connsiteX34" fmla="*/ 145256 w 190500"/>
                <a:gd name="connsiteY34" fmla="*/ 115672 h 190404"/>
                <a:gd name="connsiteX35" fmla="*/ 145256 w 190500"/>
                <a:gd name="connsiteY35" fmla="*/ 98574 h 190404"/>
                <a:gd name="connsiteX36" fmla="*/ 155772 w 190500"/>
                <a:gd name="connsiteY36" fmla="*/ 73771 h 190404"/>
                <a:gd name="connsiteX37" fmla="*/ 130969 w 190500"/>
                <a:gd name="connsiteY37" fmla="*/ 63255 h 190404"/>
                <a:gd name="connsiteX38" fmla="*/ 120453 w 190500"/>
                <a:gd name="connsiteY38" fmla="*/ 88058 h 190404"/>
                <a:gd name="connsiteX39" fmla="*/ 130969 w 190500"/>
                <a:gd name="connsiteY39" fmla="*/ 98574 h 190404"/>
                <a:gd name="connsiteX40" fmla="*/ 130969 w 190500"/>
                <a:gd name="connsiteY40" fmla="*/ 115672 h 190404"/>
                <a:gd name="connsiteX41" fmla="*/ 118110 w 190500"/>
                <a:gd name="connsiteY41" fmla="*/ 128530 h 190404"/>
                <a:gd name="connsiteX42" fmla="*/ 102394 w 190500"/>
                <a:gd name="connsiteY42" fmla="*/ 128530 h 190404"/>
                <a:gd name="connsiteX43" fmla="*/ 102394 w 190500"/>
                <a:gd name="connsiteY43" fmla="*/ 13440 h 190404"/>
                <a:gd name="connsiteX44" fmla="*/ 112967 w 190500"/>
                <a:gd name="connsiteY44" fmla="*/ 0 h 190404"/>
                <a:gd name="connsiteX45" fmla="*/ 141551 w 190500"/>
                <a:gd name="connsiteY45" fmla="*/ 9582 h 190404"/>
                <a:gd name="connsiteX46" fmla="*/ 154438 w 190500"/>
                <a:gd name="connsiteY46" fmla="*/ 28985 h 190404"/>
                <a:gd name="connsiteX47" fmla="*/ 164878 w 190500"/>
                <a:gd name="connsiteY47" fmla="*/ 34385 h 190404"/>
                <a:gd name="connsiteX48" fmla="*/ 174765 w 190500"/>
                <a:gd name="connsiteY48" fmla="*/ 51283 h 190404"/>
                <a:gd name="connsiteX49" fmla="*/ 177575 w 190500"/>
                <a:gd name="connsiteY49" fmla="*/ 72057 h 190404"/>
                <a:gd name="connsiteX50" fmla="*/ 175879 w 190500"/>
                <a:gd name="connsiteY50" fmla="*/ 82791 h 190404"/>
                <a:gd name="connsiteX51" fmla="*/ 176508 w 190500"/>
                <a:gd name="connsiteY51" fmla="*/ 83077 h 190404"/>
                <a:gd name="connsiteX52" fmla="*/ 185023 w 190500"/>
                <a:gd name="connsiteY52" fmla="*/ 90792 h 190404"/>
                <a:gd name="connsiteX53" fmla="*/ 190500 w 190500"/>
                <a:gd name="connsiteY53" fmla="*/ 118681 h 190404"/>
                <a:gd name="connsiteX54" fmla="*/ 178479 w 190500"/>
                <a:gd name="connsiteY54" fmla="*/ 147590 h 190404"/>
                <a:gd name="connsiteX55" fmla="*/ 166383 w 190500"/>
                <a:gd name="connsiteY55" fmla="*/ 154162 h 190404"/>
                <a:gd name="connsiteX56" fmla="*/ 156677 w 190500"/>
                <a:gd name="connsiteY56" fmla="*/ 174517 h 190404"/>
                <a:gd name="connsiteX57" fmla="*/ 124701 w 190500"/>
                <a:gd name="connsiteY57" fmla="*/ 190405 h 190404"/>
                <a:gd name="connsiteX58" fmla="*/ 109842 w 190500"/>
                <a:gd name="connsiteY58" fmla="*/ 186719 h 190404"/>
                <a:gd name="connsiteX59" fmla="*/ 102394 w 190500"/>
                <a:gd name="connsiteY59" fmla="*/ 172803 h 190404"/>
                <a:gd name="connsiteX60" fmla="*/ 102394 w 190500"/>
                <a:gd name="connsiteY60" fmla="*/ 142818 h 190404"/>
                <a:gd name="connsiteX61" fmla="*/ 57150 w 190500"/>
                <a:gd name="connsiteY61" fmla="*/ 61855 h 190404"/>
                <a:gd name="connsiteX62" fmla="*/ 61913 w 190500"/>
                <a:gd name="connsiteY62" fmla="*/ 57093 h 190404"/>
                <a:gd name="connsiteX63" fmla="*/ 66675 w 190500"/>
                <a:gd name="connsiteY63" fmla="*/ 61855 h 190404"/>
                <a:gd name="connsiteX64" fmla="*/ 61913 w 190500"/>
                <a:gd name="connsiteY64" fmla="*/ 66618 h 190404"/>
                <a:gd name="connsiteX65" fmla="*/ 57150 w 190500"/>
                <a:gd name="connsiteY65" fmla="*/ 61855 h 190404"/>
                <a:gd name="connsiteX66" fmla="*/ 61913 w 190500"/>
                <a:gd name="connsiteY66" fmla="*/ 123768 h 190404"/>
                <a:gd name="connsiteX67" fmla="*/ 57150 w 190500"/>
                <a:gd name="connsiteY67" fmla="*/ 128530 h 190404"/>
                <a:gd name="connsiteX68" fmla="*/ 61913 w 190500"/>
                <a:gd name="connsiteY68" fmla="*/ 133293 h 190404"/>
                <a:gd name="connsiteX69" fmla="*/ 66675 w 190500"/>
                <a:gd name="connsiteY69" fmla="*/ 128530 h 190404"/>
                <a:gd name="connsiteX70" fmla="*/ 61913 w 190500"/>
                <a:gd name="connsiteY70" fmla="*/ 123768 h 190404"/>
                <a:gd name="connsiteX71" fmla="*/ 133350 w 190500"/>
                <a:gd name="connsiteY71" fmla="*/ 80905 h 190404"/>
                <a:gd name="connsiteX72" fmla="*/ 138113 w 190500"/>
                <a:gd name="connsiteY72" fmla="*/ 85668 h 190404"/>
                <a:gd name="connsiteX73" fmla="*/ 142875 w 190500"/>
                <a:gd name="connsiteY73" fmla="*/ 80905 h 190404"/>
                <a:gd name="connsiteX74" fmla="*/ 138113 w 190500"/>
                <a:gd name="connsiteY74" fmla="*/ 76143 h 190404"/>
                <a:gd name="connsiteX75" fmla="*/ 133350 w 190500"/>
                <a:gd name="connsiteY75" fmla="*/ 80905 h 190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90500" h="190404">
                  <a:moveTo>
                    <a:pt x="77534" y="0"/>
                  </a:moveTo>
                  <a:cubicBezTo>
                    <a:pt x="84268" y="0"/>
                    <a:pt x="88106" y="6706"/>
                    <a:pt x="88106" y="13440"/>
                  </a:cubicBezTo>
                  <a:lnTo>
                    <a:pt x="88106" y="54712"/>
                  </a:lnTo>
                  <a:lnTo>
                    <a:pt x="79581" y="54712"/>
                  </a:lnTo>
                  <a:cubicBezTo>
                    <a:pt x="75636" y="44958"/>
                    <a:pt x="64531" y="40250"/>
                    <a:pt x="54778" y="44196"/>
                  </a:cubicBezTo>
                  <a:cubicBezTo>
                    <a:pt x="45025" y="48141"/>
                    <a:pt x="40316" y="59246"/>
                    <a:pt x="44262" y="68999"/>
                  </a:cubicBezTo>
                  <a:cubicBezTo>
                    <a:pt x="48207" y="78753"/>
                    <a:pt x="59312" y="83461"/>
                    <a:pt x="69065" y="79515"/>
                  </a:cubicBezTo>
                  <a:cubicBezTo>
                    <a:pt x="73851" y="77579"/>
                    <a:pt x="77646" y="73784"/>
                    <a:pt x="79581" y="68999"/>
                  </a:cubicBezTo>
                  <a:lnTo>
                    <a:pt x="88106" y="68999"/>
                  </a:lnTo>
                  <a:lnTo>
                    <a:pt x="88106" y="172803"/>
                  </a:lnTo>
                  <a:cubicBezTo>
                    <a:pt x="88106" y="178479"/>
                    <a:pt x="85706" y="184128"/>
                    <a:pt x="80648" y="186709"/>
                  </a:cubicBezTo>
                  <a:cubicBezTo>
                    <a:pt x="76062" y="189111"/>
                    <a:pt x="70966" y="190379"/>
                    <a:pt x="65789" y="190405"/>
                  </a:cubicBezTo>
                  <a:cubicBezTo>
                    <a:pt x="51406" y="190405"/>
                    <a:pt x="40710" y="183128"/>
                    <a:pt x="33823" y="174517"/>
                  </a:cubicBezTo>
                  <a:cubicBezTo>
                    <a:pt x="29054" y="168575"/>
                    <a:pt x="25728" y="161607"/>
                    <a:pt x="24108" y="154162"/>
                  </a:cubicBezTo>
                  <a:cubicBezTo>
                    <a:pt x="19660" y="152850"/>
                    <a:pt x="15540" y="150609"/>
                    <a:pt x="12021" y="147590"/>
                  </a:cubicBezTo>
                  <a:cubicBezTo>
                    <a:pt x="5258" y="141770"/>
                    <a:pt x="0" y="132436"/>
                    <a:pt x="0" y="118681"/>
                  </a:cubicBezTo>
                  <a:cubicBezTo>
                    <a:pt x="0" y="111490"/>
                    <a:pt x="514" y="105223"/>
                    <a:pt x="1810" y="99955"/>
                  </a:cubicBezTo>
                  <a:lnTo>
                    <a:pt x="41910" y="99955"/>
                  </a:lnTo>
                  <a:cubicBezTo>
                    <a:pt x="48368" y="99955"/>
                    <a:pt x="53721" y="104718"/>
                    <a:pt x="54626" y="110919"/>
                  </a:cubicBezTo>
                  <a:cubicBezTo>
                    <a:pt x="44904" y="114941"/>
                    <a:pt x="40283" y="126082"/>
                    <a:pt x="44305" y="135805"/>
                  </a:cubicBezTo>
                  <a:cubicBezTo>
                    <a:pt x="48327" y="145526"/>
                    <a:pt x="59469" y="150146"/>
                    <a:pt x="69191" y="146125"/>
                  </a:cubicBezTo>
                  <a:cubicBezTo>
                    <a:pt x="78913" y="142103"/>
                    <a:pt x="83533" y="130961"/>
                    <a:pt x="79512" y="121239"/>
                  </a:cubicBezTo>
                  <a:cubicBezTo>
                    <a:pt x="77548" y="116493"/>
                    <a:pt x="73750" y="112740"/>
                    <a:pt x="68980" y="110833"/>
                  </a:cubicBezTo>
                  <a:cubicBezTo>
                    <a:pt x="67942" y="96648"/>
                    <a:pt x="56132" y="85670"/>
                    <a:pt x="41910" y="85668"/>
                  </a:cubicBezTo>
                  <a:lnTo>
                    <a:pt x="9906" y="85668"/>
                  </a:lnTo>
                  <a:cubicBezTo>
                    <a:pt x="11332" y="84489"/>
                    <a:pt x="12920" y="83520"/>
                    <a:pt x="14621" y="82791"/>
                  </a:cubicBezTo>
                  <a:cubicBezTo>
                    <a:pt x="13639" y="79292"/>
                    <a:pt x="13070" y="75689"/>
                    <a:pt x="12925" y="72057"/>
                  </a:cubicBezTo>
                  <a:cubicBezTo>
                    <a:pt x="12611" y="65056"/>
                    <a:pt x="13659" y="57769"/>
                    <a:pt x="15735" y="51283"/>
                  </a:cubicBezTo>
                  <a:cubicBezTo>
                    <a:pt x="17793" y="44901"/>
                    <a:pt x="21050" y="38681"/>
                    <a:pt x="25622" y="34385"/>
                  </a:cubicBezTo>
                  <a:cubicBezTo>
                    <a:pt x="28490" y="31591"/>
                    <a:pt x="32124" y="29711"/>
                    <a:pt x="36062" y="28985"/>
                  </a:cubicBezTo>
                  <a:cubicBezTo>
                    <a:pt x="37957" y="20984"/>
                    <a:pt x="42786" y="14373"/>
                    <a:pt x="48949" y="9582"/>
                  </a:cubicBezTo>
                  <a:cubicBezTo>
                    <a:pt x="56864" y="3410"/>
                    <a:pt x="67237" y="0"/>
                    <a:pt x="77524" y="0"/>
                  </a:cubicBezTo>
                  <a:close/>
                  <a:moveTo>
                    <a:pt x="102394" y="142818"/>
                  </a:moveTo>
                  <a:lnTo>
                    <a:pt x="118110" y="142818"/>
                  </a:lnTo>
                  <a:cubicBezTo>
                    <a:pt x="133102" y="142818"/>
                    <a:pt x="145256" y="130664"/>
                    <a:pt x="145256" y="115672"/>
                  </a:cubicBezTo>
                  <a:lnTo>
                    <a:pt x="145256" y="98574"/>
                  </a:lnTo>
                  <a:cubicBezTo>
                    <a:pt x="155010" y="94629"/>
                    <a:pt x="159718" y="83524"/>
                    <a:pt x="155772" y="73771"/>
                  </a:cubicBezTo>
                  <a:cubicBezTo>
                    <a:pt x="151827" y="64017"/>
                    <a:pt x="140722" y="59309"/>
                    <a:pt x="130969" y="63255"/>
                  </a:cubicBezTo>
                  <a:cubicBezTo>
                    <a:pt x="121215" y="67200"/>
                    <a:pt x="116507" y="78305"/>
                    <a:pt x="120453" y="88058"/>
                  </a:cubicBezTo>
                  <a:cubicBezTo>
                    <a:pt x="122389" y="92844"/>
                    <a:pt x="126183" y="96639"/>
                    <a:pt x="130969" y="98574"/>
                  </a:cubicBezTo>
                  <a:lnTo>
                    <a:pt x="130969" y="115672"/>
                  </a:lnTo>
                  <a:cubicBezTo>
                    <a:pt x="130969" y="122773"/>
                    <a:pt x="125212" y="128530"/>
                    <a:pt x="118110" y="128530"/>
                  </a:cubicBezTo>
                  <a:lnTo>
                    <a:pt x="102394" y="128530"/>
                  </a:lnTo>
                  <a:lnTo>
                    <a:pt x="102394" y="13440"/>
                  </a:lnTo>
                  <a:cubicBezTo>
                    <a:pt x="102394" y="6706"/>
                    <a:pt x="106232" y="0"/>
                    <a:pt x="112967" y="0"/>
                  </a:cubicBezTo>
                  <a:cubicBezTo>
                    <a:pt x="123273" y="0"/>
                    <a:pt x="133636" y="3410"/>
                    <a:pt x="141551" y="9582"/>
                  </a:cubicBezTo>
                  <a:cubicBezTo>
                    <a:pt x="147714" y="14373"/>
                    <a:pt x="152543" y="20993"/>
                    <a:pt x="154438" y="28985"/>
                  </a:cubicBezTo>
                  <a:cubicBezTo>
                    <a:pt x="158439" y="29651"/>
                    <a:pt x="162001" y="31690"/>
                    <a:pt x="164878" y="34385"/>
                  </a:cubicBezTo>
                  <a:cubicBezTo>
                    <a:pt x="169450" y="38681"/>
                    <a:pt x="172707" y="44891"/>
                    <a:pt x="174765" y="51283"/>
                  </a:cubicBezTo>
                  <a:cubicBezTo>
                    <a:pt x="176841" y="57769"/>
                    <a:pt x="177889" y="65056"/>
                    <a:pt x="177575" y="72057"/>
                  </a:cubicBezTo>
                  <a:cubicBezTo>
                    <a:pt x="177413" y="75638"/>
                    <a:pt x="176889" y="79296"/>
                    <a:pt x="175879" y="82791"/>
                  </a:cubicBezTo>
                  <a:lnTo>
                    <a:pt x="176508" y="83077"/>
                  </a:lnTo>
                  <a:cubicBezTo>
                    <a:pt x="180032" y="84734"/>
                    <a:pt x="182890" y="87335"/>
                    <a:pt x="185023" y="90792"/>
                  </a:cubicBezTo>
                  <a:cubicBezTo>
                    <a:pt x="189071" y="97317"/>
                    <a:pt x="190500" y="106709"/>
                    <a:pt x="190500" y="118681"/>
                  </a:cubicBezTo>
                  <a:cubicBezTo>
                    <a:pt x="190500" y="132445"/>
                    <a:pt x="185242" y="141789"/>
                    <a:pt x="178479" y="147590"/>
                  </a:cubicBezTo>
                  <a:cubicBezTo>
                    <a:pt x="174957" y="150611"/>
                    <a:pt x="170834" y="152851"/>
                    <a:pt x="166383" y="154162"/>
                  </a:cubicBezTo>
                  <a:cubicBezTo>
                    <a:pt x="164764" y="161606"/>
                    <a:pt x="161442" y="168573"/>
                    <a:pt x="156677" y="174517"/>
                  </a:cubicBezTo>
                  <a:cubicBezTo>
                    <a:pt x="149790" y="183128"/>
                    <a:pt x="139094" y="190405"/>
                    <a:pt x="124701" y="190405"/>
                  </a:cubicBezTo>
                  <a:cubicBezTo>
                    <a:pt x="119524" y="190382"/>
                    <a:pt x="114430" y="189118"/>
                    <a:pt x="109842" y="186719"/>
                  </a:cubicBezTo>
                  <a:cubicBezTo>
                    <a:pt x="104794" y="184128"/>
                    <a:pt x="102394" y="178479"/>
                    <a:pt x="102394" y="172803"/>
                  </a:cubicBezTo>
                  <a:lnTo>
                    <a:pt x="102394" y="142818"/>
                  </a:lnTo>
                  <a:close/>
                  <a:moveTo>
                    <a:pt x="57150" y="61855"/>
                  </a:moveTo>
                  <a:cubicBezTo>
                    <a:pt x="57150" y="59225"/>
                    <a:pt x="59282" y="57093"/>
                    <a:pt x="61913" y="57093"/>
                  </a:cubicBezTo>
                  <a:cubicBezTo>
                    <a:pt x="64543" y="57093"/>
                    <a:pt x="66675" y="59225"/>
                    <a:pt x="66675" y="61855"/>
                  </a:cubicBezTo>
                  <a:cubicBezTo>
                    <a:pt x="66675" y="64486"/>
                    <a:pt x="64543" y="66618"/>
                    <a:pt x="61913" y="66618"/>
                  </a:cubicBezTo>
                  <a:cubicBezTo>
                    <a:pt x="59282" y="66618"/>
                    <a:pt x="57150" y="64486"/>
                    <a:pt x="57150" y="61855"/>
                  </a:cubicBezTo>
                  <a:close/>
                  <a:moveTo>
                    <a:pt x="61913" y="123768"/>
                  </a:moveTo>
                  <a:cubicBezTo>
                    <a:pt x="59282" y="123768"/>
                    <a:pt x="57150" y="125900"/>
                    <a:pt x="57150" y="128530"/>
                  </a:cubicBezTo>
                  <a:cubicBezTo>
                    <a:pt x="57150" y="131160"/>
                    <a:pt x="59282" y="133293"/>
                    <a:pt x="61913" y="133293"/>
                  </a:cubicBezTo>
                  <a:cubicBezTo>
                    <a:pt x="64543" y="133293"/>
                    <a:pt x="66675" y="131160"/>
                    <a:pt x="66675" y="128530"/>
                  </a:cubicBezTo>
                  <a:cubicBezTo>
                    <a:pt x="66675" y="125900"/>
                    <a:pt x="64543" y="123768"/>
                    <a:pt x="61913" y="123768"/>
                  </a:cubicBezTo>
                  <a:close/>
                  <a:moveTo>
                    <a:pt x="133350" y="80905"/>
                  </a:moveTo>
                  <a:cubicBezTo>
                    <a:pt x="133350" y="83535"/>
                    <a:pt x="135483" y="85668"/>
                    <a:pt x="138113" y="85668"/>
                  </a:cubicBezTo>
                  <a:cubicBezTo>
                    <a:pt x="140742" y="85668"/>
                    <a:pt x="142875" y="83535"/>
                    <a:pt x="142875" y="80905"/>
                  </a:cubicBezTo>
                  <a:cubicBezTo>
                    <a:pt x="142875" y="78275"/>
                    <a:pt x="140742" y="76143"/>
                    <a:pt x="138113" y="76143"/>
                  </a:cubicBezTo>
                  <a:cubicBezTo>
                    <a:pt x="135483" y="76143"/>
                    <a:pt x="133350" y="78275"/>
                    <a:pt x="133350" y="80905"/>
                  </a:cubicBezTo>
                  <a:close/>
                </a:path>
              </a:pathLst>
            </a:custGeom>
            <a:solidFill>
              <a:schemeClr val="bg1"/>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60" rtl="0" eaLnBrk="1" fontAlgn="auto" latinLnBrk="0" hangingPunct="1">
                <a:lnSpc>
                  <a:spcPct val="100000"/>
                </a:lnSpc>
                <a:spcBef>
                  <a:spcPts val="0"/>
                </a:spcBef>
                <a:spcAft>
                  <a:spcPts val="0"/>
                </a:spcAft>
                <a:buClrTx/>
                <a:buSzTx/>
                <a:buFontTx/>
                <a:buNone/>
                <a:tabLst/>
                <a:defRPr/>
              </a:pPr>
              <a:endParaRPr kumimoji="0" lang="en-GB" sz="1765" b="0" i="0" u="none" strike="noStrike" kern="1200" cap="none" spc="0" normalizeH="0" baseline="0" noProof="0">
                <a:ln>
                  <a:noFill/>
                </a:ln>
                <a:solidFill>
                  <a:srgbClr val="000000"/>
                </a:solidFill>
                <a:effectLst/>
                <a:uLnTx/>
                <a:uFillTx/>
                <a:latin typeface="Segoe UI"/>
                <a:ea typeface="+mn-ea"/>
                <a:cs typeface="+mn-cs"/>
              </a:endParaRPr>
            </a:p>
          </p:txBody>
        </p:sp>
        <p:sp>
          <p:nvSpPr>
            <p:cNvPr id="43" name="Graphic 9" descr="Icon of a circuit brain">
              <a:extLst>
                <a:ext uri="{FF2B5EF4-FFF2-40B4-BE49-F238E27FC236}">
                  <a16:creationId xmlns:a16="http://schemas.microsoft.com/office/drawing/2014/main" id="{ADDE064B-1E7C-CDD1-C254-4A7C548F5C39}"/>
                </a:ext>
              </a:extLst>
            </p:cNvPr>
            <p:cNvSpPr>
              <a:spLocks/>
            </p:cNvSpPr>
            <p:nvPr/>
          </p:nvSpPr>
          <p:spPr>
            <a:xfrm>
              <a:off x="9928029" y="2343071"/>
              <a:ext cx="508120" cy="508208"/>
            </a:xfrm>
            <a:custGeom>
              <a:avLst/>
              <a:gdLst>
                <a:gd name="connsiteX0" fmla="*/ 77534 w 190500"/>
                <a:gd name="connsiteY0" fmla="*/ 0 h 190404"/>
                <a:gd name="connsiteX1" fmla="*/ 88106 w 190500"/>
                <a:gd name="connsiteY1" fmla="*/ 13440 h 190404"/>
                <a:gd name="connsiteX2" fmla="*/ 88106 w 190500"/>
                <a:gd name="connsiteY2" fmla="*/ 54712 h 190404"/>
                <a:gd name="connsiteX3" fmla="*/ 79581 w 190500"/>
                <a:gd name="connsiteY3" fmla="*/ 54712 h 190404"/>
                <a:gd name="connsiteX4" fmla="*/ 54778 w 190500"/>
                <a:gd name="connsiteY4" fmla="*/ 44196 h 190404"/>
                <a:gd name="connsiteX5" fmla="*/ 44262 w 190500"/>
                <a:gd name="connsiteY5" fmla="*/ 68999 h 190404"/>
                <a:gd name="connsiteX6" fmla="*/ 69065 w 190500"/>
                <a:gd name="connsiteY6" fmla="*/ 79515 h 190404"/>
                <a:gd name="connsiteX7" fmla="*/ 79581 w 190500"/>
                <a:gd name="connsiteY7" fmla="*/ 68999 h 190404"/>
                <a:gd name="connsiteX8" fmla="*/ 88106 w 190500"/>
                <a:gd name="connsiteY8" fmla="*/ 68999 h 190404"/>
                <a:gd name="connsiteX9" fmla="*/ 88106 w 190500"/>
                <a:gd name="connsiteY9" fmla="*/ 172803 h 190404"/>
                <a:gd name="connsiteX10" fmla="*/ 80648 w 190500"/>
                <a:gd name="connsiteY10" fmla="*/ 186709 h 190404"/>
                <a:gd name="connsiteX11" fmla="*/ 65789 w 190500"/>
                <a:gd name="connsiteY11" fmla="*/ 190405 h 190404"/>
                <a:gd name="connsiteX12" fmla="*/ 33823 w 190500"/>
                <a:gd name="connsiteY12" fmla="*/ 174517 h 190404"/>
                <a:gd name="connsiteX13" fmla="*/ 24108 w 190500"/>
                <a:gd name="connsiteY13" fmla="*/ 154162 h 190404"/>
                <a:gd name="connsiteX14" fmla="*/ 12021 w 190500"/>
                <a:gd name="connsiteY14" fmla="*/ 147590 h 190404"/>
                <a:gd name="connsiteX15" fmla="*/ 0 w 190500"/>
                <a:gd name="connsiteY15" fmla="*/ 118681 h 190404"/>
                <a:gd name="connsiteX16" fmla="*/ 1810 w 190500"/>
                <a:gd name="connsiteY16" fmla="*/ 99955 h 190404"/>
                <a:gd name="connsiteX17" fmla="*/ 41910 w 190500"/>
                <a:gd name="connsiteY17" fmla="*/ 99955 h 190404"/>
                <a:gd name="connsiteX18" fmla="*/ 54626 w 190500"/>
                <a:gd name="connsiteY18" fmla="*/ 110919 h 190404"/>
                <a:gd name="connsiteX19" fmla="*/ 44305 w 190500"/>
                <a:gd name="connsiteY19" fmla="*/ 135805 h 190404"/>
                <a:gd name="connsiteX20" fmla="*/ 69191 w 190500"/>
                <a:gd name="connsiteY20" fmla="*/ 146125 h 190404"/>
                <a:gd name="connsiteX21" fmla="*/ 79512 w 190500"/>
                <a:gd name="connsiteY21" fmla="*/ 121239 h 190404"/>
                <a:gd name="connsiteX22" fmla="*/ 68980 w 190500"/>
                <a:gd name="connsiteY22" fmla="*/ 110833 h 190404"/>
                <a:gd name="connsiteX23" fmla="*/ 41910 w 190500"/>
                <a:gd name="connsiteY23" fmla="*/ 85668 h 190404"/>
                <a:gd name="connsiteX24" fmla="*/ 9906 w 190500"/>
                <a:gd name="connsiteY24" fmla="*/ 85668 h 190404"/>
                <a:gd name="connsiteX25" fmla="*/ 14621 w 190500"/>
                <a:gd name="connsiteY25" fmla="*/ 82791 h 190404"/>
                <a:gd name="connsiteX26" fmla="*/ 12925 w 190500"/>
                <a:gd name="connsiteY26" fmla="*/ 72057 h 190404"/>
                <a:gd name="connsiteX27" fmla="*/ 15735 w 190500"/>
                <a:gd name="connsiteY27" fmla="*/ 51283 h 190404"/>
                <a:gd name="connsiteX28" fmla="*/ 25622 w 190500"/>
                <a:gd name="connsiteY28" fmla="*/ 34385 h 190404"/>
                <a:gd name="connsiteX29" fmla="*/ 36062 w 190500"/>
                <a:gd name="connsiteY29" fmla="*/ 28985 h 190404"/>
                <a:gd name="connsiteX30" fmla="*/ 48949 w 190500"/>
                <a:gd name="connsiteY30" fmla="*/ 9582 h 190404"/>
                <a:gd name="connsiteX31" fmla="*/ 77524 w 190500"/>
                <a:gd name="connsiteY31" fmla="*/ 0 h 190404"/>
                <a:gd name="connsiteX32" fmla="*/ 102394 w 190500"/>
                <a:gd name="connsiteY32" fmla="*/ 142818 h 190404"/>
                <a:gd name="connsiteX33" fmla="*/ 118110 w 190500"/>
                <a:gd name="connsiteY33" fmla="*/ 142818 h 190404"/>
                <a:gd name="connsiteX34" fmla="*/ 145256 w 190500"/>
                <a:gd name="connsiteY34" fmla="*/ 115672 h 190404"/>
                <a:gd name="connsiteX35" fmla="*/ 145256 w 190500"/>
                <a:gd name="connsiteY35" fmla="*/ 98574 h 190404"/>
                <a:gd name="connsiteX36" fmla="*/ 155772 w 190500"/>
                <a:gd name="connsiteY36" fmla="*/ 73771 h 190404"/>
                <a:gd name="connsiteX37" fmla="*/ 130969 w 190500"/>
                <a:gd name="connsiteY37" fmla="*/ 63255 h 190404"/>
                <a:gd name="connsiteX38" fmla="*/ 120453 w 190500"/>
                <a:gd name="connsiteY38" fmla="*/ 88058 h 190404"/>
                <a:gd name="connsiteX39" fmla="*/ 130969 w 190500"/>
                <a:gd name="connsiteY39" fmla="*/ 98574 h 190404"/>
                <a:gd name="connsiteX40" fmla="*/ 130969 w 190500"/>
                <a:gd name="connsiteY40" fmla="*/ 115672 h 190404"/>
                <a:gd name="connsiteX41" fmla="*/ 118110 w 190500"/>
                <a:gd name="connsiteY41" fmla="*/ 128530 h 190404"/>
                <a:gd name="connsiteX42" fmla="*/ 102394 w 190500"/>
                <a:gd name="connsiteY42" fmla="*/ 128530 h 190404"/>
                <a:gd name="connsiteX43" fmla="*/ 102394 w 190500"/>
                <a:gd name="connsiteY43" fmla="*/ 13440 h 190404"/>
                <a:gd name="connsiteX44" fmla="*/ 112967 w 190500"/>
                <a:gd name="connsiteY44" fmla="*/ 0 h 190404"/>
                <a:gd name="connsiteX45" fmla="*/ 141551 w 190500"/>
                <a:gd name="connsiteY45" fmla="*/ 9582 h 190404"/>
                <a:gd name="connsiteX46" fmla="*/ 154438 w 190500"/>
                <a:gd name="connsiteY46" fmla="*/ 28985 h 190404"/>
                <a:gd name="connsiteX47" fmla="*/ 164878 w 190500"/>
                <a:gd name="connsiteY47" fmla="*/ 34385 h 190404"/>
                <a:gd name="connsiteX48" fmla="*/ 174765 w 190500"/>
                <a:gd name="connsiteY48" fmla="*/ 51283 h 190404"/>
                <a:gd name="connsiteX49" fmla="*/ 177575 w 190500"/>
                <a:gd name="connsiteY49" fmla="*/ 72057 h 190404"/>
                <a:gd name="connsiteX50" fmla="*/ 175879 w 190500"/>
                <a:gd name="connsiteY50" fmla="*/ 82791 h 190404"/>
                <a:gd name="connsiteX51" fmla="*/ 176508 w 190500"/>
                <a:gd name="connsiteY51" fmla="*/ 83077 h 190404"/>
                <a:gd name="connsiteX52" fmla="*/ 185023 w 190500"/>
                <a:gd name="connsiteY52" fmla="*/ 90792 h 190404"/>
                <a:gd name="connsiteX53" fmla="*/ 190500 w 190500"/>
                <a:gd name="connsiteY53" fmla="*/ 118681 h 190404"/>
                <a:gd name="connsiteX54" fmla="*/ 178479 w 190500"/>
                <a:gd name="connsiteY54" fmla="*/ 147590 h 190404"/>
                <a:gd name="connsiteX55" fmla="*/ 166383 w 190500"/>
                <a:gd name="connsiteY55" fmla="*/ 154162 h 190404"/>
                <a:gd name="connsiteX56" fmla="*/ 156677 w 190500"/>
                <a:gd name="connsiteY56" fmla="*/ 174517 h 190404"/>
                <a:gd name="connsiteX57" fmla="*/ 124701 w 190500"/>
                <a:gd name="connsiteY57" fmla="*/ 190405 h 190404"/>
                <a:gd name="connsiteX58" fmla="*/ 109842 w 190500"/>
                <a:gd name="connsiteY58" fmla="*/ 186719 h 190404"/>
                <a:gd name="connsiteX59" fmla="*/ 102394 w 190500"/>
                <a:gd name="connsiteY59" fmla="*/ 172803 h 190404"/>
                <a:gd name="connsiteX60" fmla="*/ 102394 w 190500"/>
                <a:gd name="connsiteY60" fmla="*/ 142818 h 190404"/>
                <a:gd name="connsiteX61" fmla="*/ 57150 w 190500"/>
                <a:gd name="connsiteY61" fmla="*/ 61855 h 190404"/>
                <a:gd name="connsiteX62" fmla="*/ 61913 w 190500"/>
                <a:gd name="connsiteY62" fmla="*/ 57093 h 190404"/>
                <a:gd name="connsiteX63" fmla="*/ 66675 w 190500"/>
                <a:gd name="connsiteY63" fmla="*/ 61855 h 190404"/>
                <a:gd name="connsiteX64" fmla="*/ 61913 w 190500"/>
                <a:gd name="connsiteY64" fmla="*/ 66618 h 190404"/>
                <a:gd name="connsiteX65" fmla="*/ 57150 w 190500"/>
                <a:gd name="connsiteY65" fmla="*/ 61855 h 190404"/>
                <a:gd name="connsiteX66" fmla="*/ 61913 w 190500"/>
                <a:gd name="connsiteY66" fmla="*/ 123768 h 190404"/>
                <a:gd name="connsiteX67" fmla="*/ 57150 w 190500"/>
                <a:gd name="connsiteY67" fmla="*/ 128530 h 190404"/>
                <a:gd name="connsiteX68" fmla="*/ 61913 w 190500"/>
                <a:gd name="connsiteY68" fmla="*/ 133293 h 190404"/>
                <a:gd name="connsiteX69" fmla="*/ 66675 w 190500"/>
                <a:gd name="connsiteY69" fmla="*/ 128530 h 190404"/>
                <a:gd name="connsiteX70" fmla="*/ 61913 w 190500"/>
                <a:gd name="connsiteY70" fmla="*/ 123768 h 190404"/>
                <a:gd name="connsiteX71" fmla="*/ 133350 w 190500"/>
                <a:gd name="connsiteY71" fmla="*/ 80905 h 190404"/>
                <a:gd name="connsiteX72" fmla="*/ 138113 w 190500"/>
                <a:gd name="connsiteY72" fmla="*/ 85668 h 190404"/>
                <a:gd name="connsiteX73" fmla="*/ 142875 w 190500"/>
                <a:gd name="connsiteY73" fmla="*/ 80905 h 190404"/>
                <a:gd name="connsiteX74" fmla="*/ 138113 w 190500"/>
                <a:gd name="connsiteY74" fmla="*/ 76143 h 190404"/>
                <a:gd name="connsiteX75" fmla="*/ 133350 w 190500"/>
                <a:gd name="connsiteY75" fmla="*/ 80905 h 190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90500" h="190404">
                  <a:moveTo>
                    <a:pt x="77534" y="0"/>
                  </a:moveTo>
                  <a:cubicBezTo>
                    <a:pt x="84268" y="0"/>
                    <a:pt x="88106" y="6706"/>
                    <a:pt x="88106" y="13440"/>
                  </a:cubicBezTo>
                  <a:lnTo>
                    <a:pt x="88106" y="54712"/>
                  </a:lnTo>
                  <a:lnTo>
                    <a:pt x="79581" y="54712"/>
                  </a:lnTo>
                  <a:cubicBezTo>
                    <a:pt x="75636" y="44958"/>
                    <a:pt x="64531" y="40250"/>
                    <a:pt x="54778" y="44196"/>
                  </a:cubicBezTo>
                  <a:cubicBezTo>
                    <a:pt x="45025" y="48141"/>
                    <a:pt x="40316" y="59246"/>
                    <a:pt x="44262" y="68999"/>
                  </a:cubicBezTo>
                  <a:cubicBezTo>
                    <a:pt x="48207" y="78753"/>
                    <a:pt x="59312" y="83461"/>
                    <a:pt x="69065" y="79515"/>
                  </a:cubicBezTo>
                  <a:cubicBezTo>
                    <a:pt x="73851" y="77579"/>
                    <a:pt x="77646" y="73784"/>
                    <a:pt x="79581" y="68999"/>
                  </a:cubicBezTo>
                  <a:lnTo>
                    <a:pt x="88106" y="68999"/>
                  </a:lnTo>
                  <a:lnTo>
                    <a:pt x="88106" y="172803"/>
                  </a:lnTo>
                  <a:cubicBezTo>
                    <a:pt x="88106" y="178479"/>
                    <a:pt x="85706" y="184128"/>
                    <a:pt x="80648" y="186709"/>
                  </a:cubicBezTo>
                  <a:cubicBezTo>
                    <a:pt x="76062" y="189111"/>
                    <a:pt x="70966" y="190379"/>
                    <a:pt x="65789" y="190405"/>
                  </a:cubicBezTo>
                  <a:cubicBezTo>
                    <a:pt x="51406" y="190405"/>
                    <a:pt x="40710" y="183128"/>
                    <a:pt x="33823" y="174517"/>
                  </a:cubicBezTo>
                  <a:cubicBezTo>
                    <a:pt x="29054" y="168575"/>
                    <a:pt x="25728" y="161607"/>
                    <a:pt x="24108" y="154162"/>
                  </a:cubicBezTo>
                  <a:cubicBezTo>
                    <a:pt x="19660" y="152850"/>
                    <a:pt x="15540" y="150609"/>
                    <a:pt x="12021" y="147590"/>
                  </a:cubicBezTo>
                  <a:cubicBezTo>
                    <a:pt x="5258" y="141770"/>
                    <a:pt x="0" y="132436"/>
                    <a:pt x="0" y="118681"/>
                  </a:cubicBezTo>
                  <a:cubicBezTo>
                    <a:pt x="0" y="111490"/>
                    <a:pt x="514" y="105223"/>
                    <a:pt x="1810" y="99955"/>
                  </a:cubicBezTo>
                  <a:lnTo>
                    <a:pt x="41910" y="99955"/>
                  </a:lnTo>
                  <a:cubicBezTo>
                    <a:pt x="48368" y="99955"/>
                    <a:pt x="53721" y="104718"/>
                    <a:pt x="54626" y="110919"/>
                  </a:cubicBezTo>
                  <a:cubicBezTo>
                    <a:pt x="44904" y="114941"/>
                    <a:pt x="40283" y="126082"/>
                    <a:pt x="44305" y="135805"/>
                  </a:cubicBezTo>
                  <a:cubicBezTo>
                    <a:pt x="48327" y="145526"/>
                    <a:pt x="59469" y="150146"/>
                    <a:pt x="69191" y="146125"/>
                  </a:cubicBezTo>
                  <a:cubicBezTo>
                    <a:pt x="78913" y="142103"/>
                    <a:pt x="83533" y="130961"/>
                    <a:pt x="79512" y="121239"/>
                  </a:cubicBezTo>
                  <a:cubicBezTo>
                    <a:pt x="77548" y="116493"/>
                    <a:pt x="73750" y="112740"/>
                    <a:pt x="68980" y="110833"/>
                  </a:cubicBezTo>
                  <a:cubicBezTo>
                    <a:pt x="67942" y="96648"/>
                    <a:pt x="56132" y="85670"/>
                    <a:pt x="41910" y="85668"/>
                  </a:cubicBezTo>
                  <a:lnTo>
                    <a:pt x="9906" y="85668"/>
                  </a:lnTo>
                  <a:cubicBezTo>
                    <a:pt x="11332" y="84489"/>
                    <a:pt x="12920" y="83520"/>
                    <a:pt x="14621" y="82791"/>
                  </a:cubicBezTo>
                  <a:cubicBezTo>
                    <a:pt x="13639" y="79292"/>
                    <a:pt x="13070" y="75689"/>
                    <a:pt x="12925" y="72057"/>
                  </a:cubicBezTo>
                  <a:cubicBezTo>
                    <a:pt x="12611" y="65056"/>
                    <a:pt x="13659" y="57769"/>
                    <a:pt x="15735" y="51283"/>
                  </a:cubicBezTo>
                  <a:cubicBezTo>
                    <a:pt x="17793" y="44901"/>
                    <a:pt x="21050" y="38681"/>
                    <a:pt x="25622" y="34385"/>
                  </a:cubicBezTo>
                  <a:cubicBezTo>
                    <a:pt x="28490" y="31591"/>
                    <a:pt x="32124" y="29711"/>
                    <a:pt x="36062" y="28985"/>
                  </a:cubicBezTo>
                  <a:cubicBezTo>
                    <a:pt x="37957" y="20984"/>
                    <a:pt x="42786" y="14373"/>
                    <a:pt x="48949" y="9582"/>
                  </a:cubicBezTo>
                  <a:cubicBezTo>
                    <a:pt x="56864" y="3410"/>
                    <a:pt x="67237" y="0"/>
                    <a:pt x="77524" y="0"/>
                  </a:cubicBezTo>
                  <a:close/>
                  <a:moveTo>
                    <a:pt x="102394" y="142818"/>
                  </a:moveTo>
                  <a:lnTo>
                    <a:pt x="118110" y="142818"/>
                  </a:lnTo>
                  <a:cubicBezTo>
                    <a:pt x="133102" y="142818"/>
                    <a:pt x="145256" y="130664"/>
                    <a:pt x="145256" y="115672"/>
                  </a:cubicBezTo>
                  <a:lnTo>
                    <a:pt x="145256" y="98574"/>
                  </a:lnTo>
                  <a:cubicBezTo>
                    <a:pt x="155010" y="94629"/>
                    <a:pt x="159718" y="83524"/>
                    <a:pt x="155772" y="73771"/>
                  </a:cubicBezTo>
                  <a:cubicBezTo>
                    <a:pt x="151827" y="64017"/>
                    <a:pt x="140722" y="59309"/>
                    <a:pt x="130969" y="63255"/>
                  </a:cubicBezTo>
                  <a:cubicBezTo>
                    <a:pt x="121215" y="67200"/>
                    <a:pt x="116507" y="78305"/>
                    <a:pt x="120453" y="88058"/>
                  </a:cubicBezTo>
                  <a:cubicBezTo>
                    <a:pt x="122389" y="92844"/>
                    <a:pt x="126183" y="96639"/>
                    <a:pt x="130969" y="98574"/>
                  </a:cubicBezTo>
                  <a:lnTo>
                    <a:pt x="130969" y="115672"/>
                  </a:lnTo>
                  <a:cubicBezTo>
                    <a:pt x="130969" y="122773"/>
                    <a:pt x="125212" y="128530"/>
                    <a:pt x="118110" y="128530"/>
                  </a:cubicBezTo>
                  <a:lnTo>
                    <a:pt x="102394" y="128530"/>
                  </a:lnTo>
                  <a:lnTo>
                    <a:pt x="102394" y="13440"/>
                  </a:lnTo>
                  <a:cubicBezTo>
                    <a:pt x="102394" y="6706"/>
                    <a:pt x="106232" y="0"/>
                    <a:pt x="112967" y="0"/>
                  </a:cubicBezTo>
                  <a:cubicBezTo>
                    <a:pt x="123273" y="0"/>
                    <a:pt x="133636" y="3410"/>
                    <a:pt x="141551" y="9582"/>
                  </a:cubicBezTo>
                  <a:cubicBezTo>
                    <a:pt x="147714" y="14373"/>
                    <a:pt x="152543" y="20993"/>
                    <a:pt x="154438" y="28985"/>
                  </a:cubicBezTo>
                  <a:cubicBezTo>
                    <a:pt x="158439" y="29651"/>
                    <a:pt x="162001" y="31690"/>
                    <a:pt x="164878" y="34385"/>
                  </a:cubicBezTo>
                  <a:cubicBezTo>
                    <a:pt x="169450" y="38681"/>
                    <a:pt x="172707" y="44891"/>
                    <a:pt x="174765" y="51283"/>
                  </a:cubicBezTo>
                  <a:cubicBezTo>
                    <a:pt x="176841" y="57769"/>
                    <a:pt x="177889" y="65056"/>
                    <a:pt x="177575" y="72057"/>
                  </a:cubicBezTo>
                  <a:cubicBezTo>
                    <a:pt x="177413" y="75638"/>
                    <a:pt x="176889" y="79296"/>
                    <a:pt x="175879" y="82791"/>
                  </a:cubicBezTo>
                  <a:lnTo>
                    <a:pt x="176508" y="83077"/>
                  </a:lnTo>
                  <a:cubicBezTo>
                    <a:pt x="180032" y="84734"/>
                    <a:pt x="182890" y="87335"/>
                    <a:pt x="185023" y="90792"/>
                  </a:cubicBezTo>
                  <a:cubicBezTo>
                    <a:pt x="189071" y="97317"/>
                    <a:pt x="190500" y="106709"/>
                    <a:pt x="190500" y="118681"/>
                  </a:cubicBezTo>
                  <a:cubicBezTo>
                    <a:pt x="190500" y="132445"/>
                    <a:pt x="185242" y="141789"/>
                    <a:pt x="178479" y="147590"/>
                  </a:cubicBezTo>
                  <a:cubicBezTo>
                    <a:pt x="174957" y="150611"/>
                    <a:pt x="170834" y="152851"/>
                    <a:pt x="166383" y="154162"/>
                  </a:cubicBezTo>
                  <a:cubicBezTo>
                    <a:pt x="164764" y="161606"/>
                    <a:pt x="161442" y="168573"/>
                    <a:pt x="156677" y="174517"/>
                  </a:cubicBezTo>
                  <a:cubicBezTo>
                    <a:pt x="149790" y="183128"/>
                    <a:pt x="139094" y="190405"/>
                    <a:pt x="124701" y="190405"/>
                  </a:cubicBezTo>
                  <a:cubicBezTo>
                    <a:pt x="119524" y="190382"/>
                    <a:pt x="114430" y="189118"/>
                    <a:pt x="109842" y="186719"/>
                  </a:cubicBezTo>
                  <a:cubicBezTo>
                    <a:pt x="104794" y="184128"/>
                    <a:pt x="102394" y="178479"/>
                    <a:pt x="102394" y="172803"/>
                  </a:cubicBezTo>
                  <a:lnTo>
                    <a:pt x="102394" y="142818"/>
                  </a:lnTo>
                  <a:close/>
                  <a:moveTo>
                    <a:pt x="57150" y="61855"/>
                  </a:moveTo>
                  <a:cubicBezTo>
                    <a:pt x="57150" y="59225"/>
                    <a:pt x="59282" y="57093"/>
                    <a:pt x="61913" y="57093"/>
                  </a:cubicBezTo>
                  <a:cubicBezTo>
                    <a:pt x="64543" y="57093"/>
                    <a:pt x="66675" y="59225"/>
                    <a:pt x="66675" y="61855"/>
                  </a:cubicBezTo>
                  <a:cubicBezTo>
                    <a:pt x="66675" y="64486"/>
                    <a:pt x="64543" y="66618"/>
                    <a:pt x="61913" y="66618"/>
                  </a:cubicBezTo>
                  <a:cubicBezTo>
                    <a:pt x="59282" y="66618"/>
                    <a:pt x="57150" y="64486"/>
                    <a:pt x="57150" y="61855"/>
                  </a:cubicBezTo>
                  <a:close/>
                  <a:moveTo>
                    <a:pt x="61913" y="123768"/>
                  </a:moveTo>
                  <a:cubicBezTo>
                    <a:pt x="59282" y="123768"/>
                    <a:pt x="57150" y="125900"/>
                    <a:pt x="57150" y="128530"/>
                  </a:cubicBezTo>
                  <a:cubicBezTo>
                    <a:pt x="57150" y="131160"/>
                    <a:pt x="59282" y="133293"/>
                    <a:pt x="61913" y="133293"/>
                  </a:cubicBezTo>
                  <a:cubicBezTo>
                    <a:pt x="64543" y="133293"/>
                    <a:pt x="66675" y="131160"/>
                    <a:pt x="66675" y="128530"/>
                  </a:cubicBezTo>
                  <a:cubicBezTo>
                    <a:pt x="66675" y="125900"/>
                    <a:pt x="64543" y="123768"/>
                    <a:pt x="61913" y="123768"/>
                  </a:cubicBezTo>
                  <a:close/>
                  <a:moveTo>
                    <a:pt x="133350" y="80905"/>
                  </a:moveTo>
                  <a:cubicBezTo>
                    <a:pt x="133350" y="83535"/>
                    <a:pt x="135483" y="85668"/>
                    <a:pt x="138113" y="85668"/>
                  </a:cubicBezTo>
                  <a:cubicBezTo>
                    <a:pt x="140742" y="85668"/>
                    <a:pt x="142875" y="83535"/>
                    <a:pt x="142875" y="80905"/>
                  </a:cubicBezTo>
                  <a:cubicBezTo>
                    <a:pt x="142875" y="78275"/>
                    <a:pt x="140742" y="76143"/>
                    <a:pt x="138113" y="76143"/>
                  </a:cubicBezTo>
                  <a:cubicBezTo>
                    <a:pt x="135483" y="76143"/>
                    <a:pt x="133350" y="78275"/>
                    <a:pt x="133350" y="80905"/>
                  </a:cubicBezTo>
                  <a:close/>
                </a:path>
              </a:pathLst>
            </a:custGeom>
            <a:solidFill>
              <a:schemeClr val="bg1"/>
            </a:solidFill>
            <a:ln w="1508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60" rtl="0" eaLnBrk="1" fontAlgn="auto" latinLnBrk="0" hangingPunct="1">
                <a:lnSpc>
                  <a:spcPct val="100000"/>
                </a:lnSpc>
                <a:spcBef>
                  <a:spcPts val="0"/>
                </a:spcBef>
                <a:spcAft>
                  <a:spcPts val="0"/>
                </a:spcAft>
                <a:buClrTx/>
                <a:buSzTx/>
                <a:buFontTx/>
                <a:buNone/>
                <a:tabLst/>
                <a:defRPr/>
              </a:pPr>
              <a:endParaRPr kumimoji="0" lang="en-GB" sz="1765" b="0" i="0" u="none" strike="noStrike" kern="1200" cap="none" spc="0" normalizeH="0" baseline="0" noProof="0">
                <a:ln>
                  <a:noFill/>
                </a:ln>
                <a:solidFill>
                  <a:srgbClr val="000000"/>
                </a:solidFill>
                <a:effectLst/>
                <a:uLnTx/>
                <a:uFillTx/>
                <a:latin typeface="Segoe UI"/>
                <a:ea typeface="+mn-ea"/>
                <a:cs typeface="+mn-cs"/>
              </a:endParaRPr>
            </a:p>
          </p:txBody>
        </p:sp>
      </p:grpSp>
      <p:sp>
        <p:nvSpPr>
          <p:cNvPr id="44" name="TextBox 43">
            <a:extLst>
              <a:ext uri="{FF2B5EF4-FFF2-40B4-BE49-F238E27FC236}">
                <a16:creationId xmlns:a16="http://schemas.microsoft.com/office/drawing/2014/main" id="{DEFF88F0-E91B-84BA-7622-9390B43E895B}"/>
              </a:ext>
            </a:extLst>
          </p:cNvPr>
          <p:cNvSpPr txBox="1"/>
          <p:nvPr/>
        </p:nvSpPr>
        <p:spPr>
          <a:xfrm>
            <a:off x="1689063" y="3721750"/>
            <a:ext cx="2633712" cy="461665"/>
          </a:xfrm>
          <a:prstGeom prst="rect">
            <a:avLst/>
          </a:prstGeom>
          <a:noFill/>
        </p:spPr>
        <p:txBody>
          <a:bodyPr wrap="square"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Apps as UI</a:t>
            </a:r>
          </a:p>
        </p:txBody>
      </p:sp>
      <p:cxnSp>
        <p:nvCxnSpPr>
          <p:cNvPr id="45" name="Straight Arrow Connector 44" descr="Arrow pointing to the right">
            <a:extLst>
              <a:ext uri="{FF2B5EF4-FFF2-40B4-BE49-F238E27FC236}">
                <a16:creationId xmlns:a16="http://schemas.microsoft.com/office/drawing/2014/main" id="{1C301247-8AFB-610F-EA29-B829570CCB62}"/>
              </a:ext>
            </a:extLst>
          </p:cNvPr>
          <p:cNvCxnSpPr>
            <a:cxnSpLocks/>
          </p:cNvCxnSpPr>
          <p:nvPr/>
        </p:nvCxnSpPr>
        <p:spPr>
          <a:xfrm>
            <a:off x="4511497" y="3952582"/>
            <a:ext cx="3286154" cy="0"/>
          </a:xfrm>
          <a:prstGeom prst="straightConnector1">
            <a:avLst/>
          </a:prstGeom>
          <a:ln w="19050" cap="rnd">
            <a:solidFill>
              <a:schemeClr val="tx1"/>
            </a:solidFill>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EDE2C72F-D3E5-18BA-A131-691B334D0D8F}"/>
              </a:ext>
            </a:extLst>
          </p:cNvPr>
          <p:cNvSpPr txBox="1"/>
          <p:nvPr/>
        </p:nvSpPr>
        <p:spPr>
          <a:xfrm>
            <a:off x="7986372" y="3721750"/>
            <a:ext cx="2633712" cy="461665"/>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Copilot as UI</a:t>
            </a:r>
          </a:p>
        </p:txBody>
      </p:sp>
      <p:sp>
        <p:nvSpPr>
          <p:cNvPr id="47" name="TextBox 46">
            <a:extLst>
              <a:ext uri="{FF2B5EF4-FFF2-40B4-BE49-F238E27FC236}">
                <a16:creationId xmlns:a16="http://schemas.microsoft.com/office/drawing/2014/main" id="{8FF50DF3-5D9E-F6F0-A195-9211F88ECD2E}"/>
              </a:ext>
            </a:extLst>
          </p:cNvPr>
          <p:cNvSpPr txBox="1"/>
          <p:nvPr/>
        </p:nvSpPr>
        <p:spPr>
          <a:xfrm>
            <a:off x="1689063" y="4515175"/>
            <a:ext cx="2633712" cy="461665"/>
          </a:xfrm>
          <a:prstGeom prst="rect">
            <a:avLst/>
          </a:prstGeom>
          <a:noFill/>
        </p:spPr>
        <p:txBody>
          <a:bodyPr wrap="square"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Workflows</a:t>
            </a:r>
          </a:p>
        </p:txBody>
      </p:sp>
      <p:cxnSp>
        <p:nvCxnSpPr>
          <p:cNvPr id="48" name="Straight Arrow Connector 47" descr="Arrow pointing to the right">
            <a:extLst>
              <a:ext uri="{FF2B5EF4-FFF2-40B4-BE49-F238E27FC236}">
                <a16:creationId xmlns:a16="http://schemas.microsoft.com/office/drawing/2014/main" id="{BFEF17C6-4EE5-CC83-7060-CA0CD5956E68}"/>
              </a:ext>
            </a:extLst>
          </p:cNvPr>
          <p:cNvCxnSpPr>
            <a:cxnSpLocks/>
          </p:cNvCxnSpPr>
          <p:nvPr/>
        </p:nvCxnSpPr>
        <p:spPr>
          <a:xfrm>
            <a:off x="4511497" y="4746008"/>
            <a:ext cx="3286154" cy="0"/>
          </a:xfrm>
          <a:prstGeom prst="straightConnector1">
            <a:avLst/>
          </a:prstGeom>
          <a:ln w="19050" cap="rnd">
            <a:solidFill>
              <a:schemeClr val="tx1"/>
            </a:solidFill>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BFAF53AC-853B-5388-1AE2-CD8E5CE056C7}"/>
              </a:ext>
            </a:extLst>
          </p:cNvPr>
          <p:cNvSpPr txBox="1"/>
          <p:nvPr/>
        </p:nvSpPr>
        <p:spPr>
          <a:xfrm>
            <a:off x="7986372" y="4515175"/>
            <a:ext cx="2633712" cy="461665"/>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Agents</a:t>
            </a:r>
          </a:p>
        </p:txBody>
      </p:sp>
      <p:sp>
        <p:nvSpPr>
          <p:cNvPr id="50" name="TextBox 49">
            <a:extLst>
              <a:ext uri="{FF2B5EF4-FFF2-40B4-BE49-F238E27FC236}">
                <a16:creationId xmlns:a16="http://schemas.microsoft.com/office/drawing/2014/main" id="{AA494ECD-3466-D635-AF82-E0556892B916}"/>
              </a:ext>
            </a:extLst>
          </p:cNvPr>
          <p:cNvSpPr txBox="1"/>
          <p:nvPr/>
        </p:nvSpPr>
        <p:spPr>
          <a:xfrm>
            <a:off x="1689063" y="5308600"/>
            <a:ext cx="2633712" cy="461665"/>
          </a:xfrm>
          <a:prstGeom prst="rect">
            <a:avLst/>
          </a:prstGeom>
          <a:noFill/>
        </p:spPr>
        <p:txBody>
          <a:bodyPr wrap="square"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Data</a:t>
            </a:r>
          </a:p>
        </p:txBody>
      </p:sp>
      <p:cxnSp>
        <p:nvCxnSpPr>
          <p:cNvPr id="51" name="Straight Arrow Connector 50" descr="Arrow pointing to the right">
            <a:extLst>
              <a:ext uri="{FF2B5EF4-FFF2-40B4-BE49-F238E27FC236}">
                <a16:creationId xmlns:a16="http://schemas.microsoft.com/office/drawing/2014/main" id="{7EA077EA-81CD-968B-5092-9599A3084E9A}"/>
              </a:ext>
            </a:extLst>
          </p:cNvPr>
          <p:cNvCxnSpPr>
            <a:cxnSpLocks/>
          </p:cNvCxnSpPr>
          <p:nvPr/>
        </p:nvCxnSpPr>
        <p:spPr>
          <a:xfrm>
            <a:off x="4511497" y="5539432"/>
            <a:ext cx="3286154" cy="0"/>
          </a:xfrm>
          <a:prstGeom prst="straightConnector1">
            <a:avLst/>
          </a:prstGeom>
          <a:ln w="19050" cap="rnd">
            <a:solidFill>
              <a:schemeClr val="tx1"/>
            </a:solidFill>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487C920F-CCE0-D0FE-6637-243AC9FEDA7E}"/>
              </a:ext>
            </a:extLst>
          </p:cNvPr>
          <p:cNvSpPr txBox="1"/>
          <p:nvPr/>
        </p:nvSpPr>
        <p:spPr>
          <a:xfrm>
            <a:off x="7986372" y="5308600"/>
            <a:ext cx="2633712" cy="461665"/>
          </a:xfrm>
          <a:prstGeom prst="rect">
            <a:avLst/>
          </a:prstGeom>
          <a:noFill/>
        </p:spPr>
        <p:txBody>
          <a:bodyPr wrap="square"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Knowledge</a:t>
            </a:r>
          </a:p>
        </p:txBody>
      </p:sp>
      <p:pic>
        <p:nvPicPr>
          <p:cNvPr id="53" name="!!CopilotLogo1" descr="Microsoft 365 Copilot UI icon">
            <a:extLst>
              <a:ext uri="{FF2B5EF4-FFF2-40B4-BE49-F238E27FC236}">
                <a16:creationId xmlns:a16="http://schemas.microsoft.com/office/drawing/2014/main" id="{EDB6C174-B320-9FCE-031C-4F54087F3FF1}"/>
              </a:ext>
            </a:extLst>
          </p:cNvPr>
          <p:cNvPicPr>
            <a:picLocks noChangeAspect="1"/>
          </p:cNvPicPr>
          <p:nvPr/>
        </p:nvPicPr>
        <p:blipFill>
          <a:blip r:embed="rId6"/>
          <a:stretch>
            <a:fillRect/>
          </a:stretch>
        </p:blipFill>
        <p:spPr>
          <a:xfrm>
            <a:off x="3137240" y="2059714"/>
            <a:ext cx="851932" cy="863557"/>
          </a:xfrm>
          <a:prstGeom prst="rect">
            <a:avLst/>
          </a:prstGeom>
        </p:spPr>
      </p:pic>
      <p:sp>
        <p:nvSpPr>
          <p:cNvPr id="54" name="Rectangle: Rounded Corners 36">
            <a:extLst>
              <a:ext uri="{FF2B5EF4-FFF2-40B4-BE49-F238E27FC236}">
                <a16:creationId xmlns:a16="http://schemas.microsoft.com/office/drawing/2014/main" id="{A8DFC624-FA7B-41A9-DC72-D0CCEA48C1E1}"/>
              </a:ext>
              <a:ext uri="{C183D7F6-B498-43B3-948B-1728B52AA6E4}">
                <adec:decorative xmlns:adec="http://schemas.microsoft.com/office/drawing/2017/decorative" val="1"/>
              </a:ext>
            </a:extLst>
          </p:cNvPr>
          <p:cNvSpPr/>
          <p:nvPr/>
        </p:nvSpPr>
        <p:spPr>
          <a:xfrm>
            <a:off x="601978" y="1625372"/>
            <a:ext cx="11018521" cy="4546390"/>
          </a:xfrm>
          <a:prstGeom prst="roundRect">
            <a:avLst>
              <a:gd name="adj" fmla="val 5210"/>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l" defTabSz="1427220" rtl="0" eaLnBrk="1" fontAlgn="auto" latinLnBrk="0" hangingPunct="1">
              <a:lnSpc>
                <a:spcPct val="100000"/>
              </a:lnSpc>
              <a:spcBef>
                <a:spcPts val="1800"/>
              </a:spcBef>
              <a:spcAft>
                <a:spcPts val="0"/>
              </a:spcAft>
              <a:buClrTx/>
              <a:buSzTx/>
              <a:buFontTx/>
              <a:buNone/>
              <a:tabLst/>
              <a:defRPr/>
            </a:pPr>
            <a:endParaRPr kumimoji="0" lang="en-US" sz="4800" b="1" i="0" u="none" strike="noStrike" kern="1200" cap="none" spc="-50" normalizeH="0" baseline="0" noProof="0">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2" name="Title 21">
            <a:extLst>
              <a:ext uri="{FF2B5EF4-FFF2-40B4-BE49-F238E27FC236}">
                <a16:creationId xmlns:a16="http://schemas.microsoft.com/office/drawing/2014/main" id="{56181058-6508-41C2-C6D6-125D31AA727D}"/>
              </a:ext>
            </a:extLst>
          </p:cNvPr>
          <p:cNvSpPr txBox="1">
            <a:spLocks/>
          </p:cNvSpPr>
          <p:nvPr/>
        </p:nvSpPr>
        <p:spPr>
          <a:xfrm>
            <a:off x="645949" y="457200"/>
            <a:ext cx="11017250" cy="67710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pPr algn="ctr" defTabSz="914400"/>
            <a:r>
              <a:rPr lang="en-US" sz="4400" spc="-300">
                <a:solidFill>
                  <a:schemeClr val="tx1"/>
                </a:solidFill>
                <a:latin typeface="Segoe Sans Display" pitchFamily="2" charset="0"/>
                <a:cs typeface="Segoe Sans Display" pitchFamily="2" charset="0"/>
              </a:rPr>
              <a:t>System of Record </a:t>
            </a:r>
            <a:r>
              <a:rPr lang="en-US" sz="44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sym typeface="Wingdings" panose="05000000000000000000" pitchFamily="2" charset="2"/>
              </a:rPr>
              <a:t> System of </a:t>
            </a:r>
            <a:r>
              <a:rPr lang="en-US" sz="44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rPr>
              <a:t>Action</a:t>
            </a:r>
            <a:endParaRPr lang="en-US" sz="4400" spc="-300">
              <a:latin typeface="Segoe Sans Display" pitchFamily="2" charset="0"/>
              <a:cs typeface="Segoe Sans Display" pitchFamily="2" charset="0"/>
            </a:endParaRPr>
          </a:p>
        </p:txBody>
      </p:sp>
      <p:sp>
        <p:nvSpPr>
          <p:cNvPr id="3" name="Rectangle 2">
            <a:extLst>
              <a:ext uri="{FF2B5EF4-FFF2-40B4-BE49-F238E27FC236}">
                <a16:creationId xmlns:a16="http://schemas.microsoft.com/office/drawing/2014/main" id="{7FA03900-C8FF-9369-5BB6-41109D2DC6CC}"/>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a:t>
            </a:r>
            <a:r>
              <a:rPr lang="en-US" sz="2000">
                <a:solidFill>
                  <a:srgbClr val="FFFFFF"/>
                </a:solidFill>
                <a:latin typeface="Segoe UI"/>
                <a:ea typeface="Segoe UI" pitchFamily="34" charset="0"/>
                <a:cs typeface="Segoe UI" pitchFamily="34" charset="0"/>
              </a:rPr>
              <a:t>Ryan</a:t>
            </a: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25842485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0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par>
                                <p:cTn id="8" presetID="42" presetClass="path" presetSubtype="0" decel="50000" fill="hold" nodeType="withEffect">
                                  <p:stCondLst>
                                    <p:cond delay="200"/>
                                  </p:stCondLst>
                                  <p:childTnLst>
                                    <p:animMotion origin="layout" path="M -0.01745 0.00093 L 0.00091 0.00093 " pathEditMode="relative" rAng="0" ptsTypes="AA">
                                      <p:cBhvr>
                                        <p:cTn id="9" dur="500" fill="hold"/>
                                        <p:tgtEl>
                                          <p:spTgt spid="28"/>
                                        </p:tgtEl>
                                        <p:attrNameLst>
                                          <p:attrName>ppt_x</p:attrName>
                                          <p:attrName>ppt_y</p:attrName>
                                        </p:attrNameLst>
                                      </p:cBhvr>
                                      <p:rCtr x="911" y="0"/>
                                    </p:animMotion>
                                  </p:childTnLst>
                                </p:cTn>
                              </p:par>
                              <p:par>
                                <p:cTn id="10" presetID="10" presetClass="entr" presetSubtype="0" fill="hold" grpId="0" nodeType="withEffect">
                                  <p:stCondLst>
                                    <p:cond delay="300"/>
                                  </p:stCondLst>
                                  <p:childTnLst>
                                    <p:set>
                                      <p:cBhvr>
                                        <p:cTn id="11" dur="1" fill="hold">
                                          <p:stCondLst>
                                            <p:cond delay="0"/>
                                          </p:stCondLst>
                                        </p:cTn>
                                        <p:tgtEl>
                                          <p:spTgt spid="35"/>
                                        </p:tgtEl>
                                        <p:attrNameLst>
                                          <p:attrName>style.visibility</p:attrName>
                                        </p:attrNameLst>
                                      </p:cBhvr>
                                      <p:to>
                                        <p:strVal val="visible"/>
                                      </p:to>
                                    </p:set>
                                    <p:animEffect transition="in" filter="fade">
                                      <p:cBhvr>
                                        <p:cTn id="12" dur="500"/>
                                        <p:tgtEl>
                                          <p:spTgt spid="35"/>
                                        </p:tgtEl>
                                      </p:cBhvr>
                                    </p:animEffect>
                                  </p:childTnLst>
                                </p:cTn>
                              </p:par>
                              <p:par>
                                <p:cTn id="13" presetID="42" presetClass="path" presetSubtype="0" decel="50000" fill="hold" grpId="1" nodeType="withEffect">
                                  <p:stCondLst>
                                    <p:cond delay="300"/>
                                  </p:stCondLst>
                                  <p:childTnLst>
                                    <p:animMotion origin="layout" path="M -0.01744 0.00093 L 0.00092 0.00093 " pathEditMode="relative" rAng="0" ptsTypes="AA">
                                      <p:cBhvr>
                                        <p:cTn id="14" dur="500" fill="hold"/>
                                        <p:tgtEl>
                                          <p:spTgt spid="35"/>
                                        </p:tgtEl>
                                        <p:attrNameLst>
                                          <p:attrName>ppt_x</p:attrName>
                                          <p:attrName>ppt_y</p:attrName>
                                        </p:attrNameLst>
                                      </p:cBhvr>
                                      <p:rCtr x="911" y="0"/>
                                    </p:animMotion>
                                  </p:childTnLst>
                                </p:cTn>
                              </p:par>
                              <p:par>
                                <p:cTn id="15" presetID="10" presetClass="entr" presetSubtype="0" fill="hold" grpId="0" nodeType="withEffect">
                                  <p:stCondLst>
                                    <p:cond delay="500"/>
                                  </p:stCondLst>
                                  <p:childTnLst>
                                    <p:set>
                                      <p:cBhvr>
                                        <p:cTn id="16" dur="1" fill="hold">
                                          <p:stCondLst>
                                            <p:cond delay="0"/>
                                          </p:stCondLst>
                                        </p:cTn>
                                        <p:tgtEl>
                                          <p:spTgt spid="36"/>
                                        </p:tgtEl>
                                        <p:attrNameLst>
                                          <p:attrName>style.visibility</p:attrName>
                                        </p:attrNameLst>
                                      </p:cBhvr>
                                      <p:to>
                                        <p:strVal val="visible"/>
                                      </p:to>
                                    </p:set>
                                    <p:animEffect transition="in" filter="fade">
                                      <p:cBhvr>
                                        <p:cTn id="17" dur="500"/>
                                        <p:tgtEl>
                                          <p:spTgt spid="36"/>
                                        </p:tgtEl>
                                      </p:cBhvr>
                                    </p:animEffect>
                                  </p:childTnLst>
                                </p:cTn>
                              </p:par>
                              <p:par>
                                <p:cTn id="18" presetID="42" presetClass="path" presetSubtype="0" decel="50000" fill="hold" grpId="1" nodeType="withEffect">
                                  <p:stCondLst>
                                    <p:cond delay="500"/>
                                  </p:stCondLst>
                                  <p:childTnLst>
                                    <p:animMotion origin="layout" path="M -0.01744 0.00093 L 0.00091 0.00093 " pathEditMode="relative" rAng="0" ptsTypes="AA">
                                      <p:cBhvr>
                                        <p:cTn id="19" dur="500" fill="hold"/>
                                        <p:tgtEl>
                                          <p:spTgt spid="36"/>
                                        </p:tgtEl>
                                        <p:attrNameLst>
                                          <p:attrName>ppt_x</p:attrName>
                                          <p:attrName>ppt_y</p:attrName>
                                        </p:attrNameLst>
                                      </p:cBhvr>
                                      <p:rCtr x="911" y="0"/>
                                    </p:animMotion>
                                  </p:childTnLst>
                                </p:cTn>
                              </p:par>
                              <p:par>
                                <p:cTn id="20" presetID="10" presetClass="entr" presetSubtype="0" fill="hold" nodeType="withEffect">
                                  <p:stCondLst>
                                    <p:cond delay="400"/>
                                  </p:stCondLst>
                                  <p:childTnLst>
                                    <p:set>
                                      <p:cBhvr>
                                        <p:cTn id="21" dur="1" fill="hold">
                                          <p:stCondLst>
                                            <p:cond delay="0"/>
                                          </p:stCondLst>
                                        </p:cTn>
                                        <p:tgtEl>
                                          <p:spTgt spid="53"/>
                                        </p:tgtEl>
                                        <p:attrNameLst>
                                          <p:attrName>style.visibility</p:attrName>
                                        </p:attrNameLst>
                                      </p:cBhvr>
                                      <p:to>
                                        <p:strVal val="visible"/>
                                      </p:to>
                                    </p:set>
                                    <p:animEffect transition="in" filter="fade">
                                      <p:cBhvr>
                                        <p:cTn id="22" dur="500"/>
                                        <p:tgtEl>
                                          <p:spTgt spid="53"/>
                                        </p:tgtEl>
                                      </p:cBhvr>
                                    </p:animEffect>
                                  </p:childTnLst>
                                </p:cTn>
                              </p:par>
                              <p:par>
                                <p:cTn id="23" presetID="42" presetClass="path" presetSubtype="0" decel="50000" fill="hold" nodeType="withEffect">
                                  <p:stCondLst>
                                    <p:cond delay="400"/>
                                  </p:stCondLst>
                                  <p:childTnLst>
                                    <p:animMotion origin="layout" path="M -0.01745 0.00093 L 0.00091 0.00093 " pathEditMode="relative" rAng="0" ptsTypes="AA">
                                      <p:cBhvr>
                                        <p:cTn id="24" dur="500" fill="hold"/>
                                        <p:tgtEl>
                                          <p:spTgt spid="53"/>
                                        </p:tgtEl>
                                        <p:attrNameLst>
                                          <p:attrName>ppt_x</p:attrName>
                                          <p:attrName>ppt_y</p:attrName>
                                        </p:attrNameLst>
                                      </p:cBhvr>
                                      <p:rCtr x="911" y="0"/>
                                    </p:animMotion>
                                  </p:childTnLst>
                                </p:cTn>
                              </p:par>
                              <p:par>
                                <p:cTn id="25" presetID="10" presetClass="entr" presetSubtype="0" fill="hold" nodeType="withEffect">
                                  <p:stCondLst>
                                    <p:cond delay="700"/>
                                  </p:stCondLst>
                                  <p:childTnLst>
                                    <p:set>
                                      <p:cBhvr>
                                        <p:cTn id="26" dur="1" fill="hold">
                                          <p:stCondLst>
                                            <p:cond delay="0"/>
                                          </p:stCondLst>
                                        </p:cTn>
                                        <p:tgtEl>
                                          <p:spTgt spid="37"/>
                                        </p:tgtEl>
                                        <p:attrNameLst>
                                          <p:attrName>style.visibility</p:attrName>
                                        </p:attrNameLst>
                                      </p:cBhvr>
                                      <p:to>
                                        <p:strVal val="visible"/>
                                      </p:to>
                                    </p:set>
                                    <p:animEffect transition="in" filter="fade">
                                      <p:cBhvr>
                                        <p:cTn id="27" dur="500"/>
                                        <p:tgtEl>
                                          <p:spTgt spid="37"/>
                                        </p:tgtEl>
                                      </p:cBhvr>
                                    </p:animEffect>
                                  </p:childTnLst>
                                </p:cTn>
                              </p:par>
                              <p:par>
                                <p:cTn id="28" presetID="42" presetClass="path" presetSubtype="0" decel="50000" fill="hold" nodeType="withEffect">
                                  <p:stCondLst>
                                    <p:cond delay="700"/>
                                  </p:stCondLst>
                                  <p:childTnLst>
                                    <p:animMotion origin="layout" path="M -0.01745 0.00093 L 0.00091 0.00093 " pathEditMode="relative" rAng="0" ptsTypes="AA">
                                      <p:cBhvr>
                                        <p:cTn id="29" dur="500" fill="hold"/>
                                        <p:tgtEl>
                                          <p:spTgt spid="37"/>
                                        </p:tgtEl>
                                        <p:attrNameLst>
                                          <p:attrName>ppt_x</p:attrName>
                                          <p:attrName>ppt_y</p:attrName>
                                        </p:attrNameLst>
                                      </p:cBhvr>
                                      <p:rCtr x="911" y="0"/>
                                    </p:animMotion>
                                  </p:childTnLst>
                                </p:cTn>
                              </p:par>
                              <p:par>
                                <p:cTn id="30" presetID="10" presetClass="entr" presetSubtype="0" fill="hold" grpId="0" nodeType="withEffect">
                                  <p:stCondLst>
                                    <p:cond delay="1700"/>
                                  </p:stCondLst>
                                  <p:childTnLst>
                                    <p:set>
                                      <p:cBhvr>
                                        <p:cTn id="31" dur="1" fill="hold">
                                          <p:stCondLst>
                                            <p:cond delay="0"/>
                                          </p:stCondLst>
                                        </p:cTn>
                                        <p:tgtEl>
                                          <p:spTgt spid="46"/>
                                        </p:tgtEl>
                                        <p:attrNameLst>
                                          <p:attrName>style.visibility</p:attrName>
                                        </p:attrNameLst>
                                      </p:cBhvr>
                                      <p:to>
                                        <p:strVal val="visible"/>
                                      </p:to>
                                    </p:set>
                                    <p:animEffect transition="in" filter="fade">
                                      <p:cBhvr>
                                        <p:cTn id="32" dur="500"/>
                                        <p:tgtEl>
                                          <p:spTgt spid="46"/>
                                        </p:tgtEl>
                                      </p:cBhvr>
                                    </p:animEffect>
                                  </p:childTnLst>
                                </p:cTn>
                              </p:par>
                              <p:par>
                                <p:cTn id="33" presetID="42" presetClass="path" presetSubtype="0" decel="50000" fill="hold" grpId="1" nodeType="withEffect">
                                  <p:stCondLst>
                                    <p:cond delay="1700"/>
                                  </p:stCondLst>
                                  <p:childTnLst>
                                    <p:animMotion origin="layout" path="M -0.01745 0.00092 L 0.00091 0.00092 " pathEditMode="relative" rAng="0" ptsTypes="AA">
                                      <p:cBhvr>
                                        <p:cTn id="34" dur="500" fill="hold"/>
                                        <p:tgtEl>
                                          <p:spTgt spid="46"/>
                                        </p:tgtEl>
                                        <p:attrNameLst>
                                          <p:attrName>ppt_x</p:attrName>
                                          <p:attrName>ppt_y</p:attrName>
                                        </p:attrNameLst>
                                      </p:cBhvr>
                                      <p:rCtr x="911" y="0"/>
                                    </p:animMotion>
                                  </p:childTnLst>
                                </p:cTn>
                              </p:par>
                              <p:par>
                                <p:cTn id="35" presetID="10" presetClass="entr" presetSubtype="0" fill="hold" grpId="0" nodeType="withEffect">
                                  <p:stCondLst>
                                    <p:cond delay="2200"/>
                                  </p:stCondLst>
                                  <p:childTnLst>
                                    <p:set>
                                      <p:cBhvr>
                                        <p:cTn id="36" dur="1" fill="hold">
                                          <p:stCondLst>
                                            <p:cond delay="0"/>
                                          </p:stCondLst>
                                        </p:cTn>
                                        <p:tgtEl>
                                          <p:spTgt spid="49"/>
                                        </p:tgtEl>
                                        <p:attrNameLst>
                                          <p:attrName>style.visibility</p:attrName>
                                        </p:attrNameLst>
                                      </p:cBhvr>
                                      <p:to>
                                        <p:strVal val="visible"/>
                                      </p:to>
                                    </p:set>
                                    <p:animEffect transition="in" filter="fade">
                                      <p:cBhvr>
                                        <p:cTn id="37" dur="500"/>
                                        <p:tgtEl>
                                          <p:spTgt spid="49"/>
                                        </p:tgtEl>
                                      </p:cBhvr>
                                    </p:animEffect>
                                  </p:childTnLst>
                                </p:cTn>
                              </p:par>
                              <p:par>
                                <p:cTn id="38" presetID="42" presetClass="path" presetSubtype="0" decel="50000" fill="hold" grpId="1" nodeType="withEffect">
                                  <p:stCondLst>
                                    <p:cond delay="2200"/>
                                  </p:stCondLst>
                                  <p:childTnLst>
                                    <p:animMotion origin="layout" path="M -0.01745 0.00092 L 0.00091 0.00092 " pathEditMode="relative" rAng="0" ptsTypes="AA">
                                      <p:cBhvr>
                                        <p:cTn id="39" dur="500" fill="hold"/>
                                        <p:tgtEl>
                                          <p:spTgt spid="49"/>
                                        </p:tgtEl>
                                        <p:attrNameLst>
                                          <p:attrName>ppt_x</p:attrName>
                                          <p:attrName>ppt_y</p:attrName>
                                        </p:attrNameLst>
                                      </p:cBhvr>
                                      <p:rCtr x="911" y="0"/>
                                    </p:animMotion>
                                  </p:childTnLst>
                                </p:cTn>
                              </p:par>
                              <p:par>
                                <p:cTn id="40" presetID="10" presetClass="entr" presetSubtype="0" fill="hold" grpId="0" nodeType="withEffect">
                                  <p:stCondLst>
                                    <p:cond delay="2700"/>
                                  </p:stCondLst>
                                  <p:childTnLst>
                                    <p:set>
                                      <p:cBhvr>
                                        <p:cTn id="41" dur="1" fill="hold">
                                          <p:stCondLst>
                                            <p:cond delay="0"/>
                                          </p:stCondLst>
                                        </p:cTn>
                                        <p:tgtEl>
                                          <p:spTgt spid="52"/>
                                        </p:tgtEl>
                                        <p:attrNameLst>
                                          <p:attrName>style.visibility</p:attrName>
                                        </p:attrNameLst>
                                      </p:cBhvr>
                                      <p:to>
                                        <p:strVal val="visible"/>
                                      </p:to>
                                    </p:set>
                                    <p:animEffect transition="in" filter="fade">
                                      <p:cBhvr>
                                        <p:cTn id="42" dur="500"/>
                                        <p:tgtEl>
                                          <p:spTgt spid="52"/>
                                        </p:tgtEl>
                                      </p:cBhvr>
                                    </p:animEffect>
                                  </p:childTnLst>
                                </p:cTn>
                              </p:par>
                              <p:par>
                                <p:cTn id="43" presetID="42" presetClass="path" presetSubtype="0" decel="50000" fill="hold" grpId="1" nodeType="withEffect">
                                  <p:stCondLst>
                                    <p:cond delay="2700"/>
                                  </p:stCondLst>
                                  <p:childTnLst>
                                    <p:animMotion origin="layout" path="M -0.01745 0.00092 L 0.00091 0.00092 " pathEditMode="relative" rAng="0" ptsTypes="AA">
                                      <p:cBhvr>
                                        <p:cTn id="44" dur="500" fill="hold"/>
                                        <p:tgtEl>
                                          <p:spTgt spid="52"/>
                                        </p:tgtEl>
                                        <p:attrNameLst>
                                          <p:attrName>ppt_x</p:attrName>
                                          <p:attrName>ppt_y</p:attrName>
                                        </p:attrNameLst>
                                      </p:cBhvr>
                                      <p:rCtr x="911" y="0"/>
                                    </p:animMotion>
                                  </p:childTnLst>
                                </p:cTn>
                              </p:par>
                              <p:par>
                                <p:cTn id="45" presetID="10" presetClass="entr" presetSubtype="0" fill="hold" grpId="0" nodeType="withEffect">
                                  <p:stCondLst>
                                    <p:cond delay="1200"/>
                                  </p:stCondLst>
                                  <p:childTnLst>
                                    <p:set>
                                      <p:cBhvr>
                                        <p:cTn id="46" dur="1" fill="hold">
                                          <p:stCondLst>
                                            <p:cond delay="0"/>
                                          </p:stCondLst>
                                        </p:cTn>
                                        <p:tgtEl>
                                          <p:spTgt spid="44"/>
                                        </p:tgtEl>
                                        <p:attrNameLst>
                                          <p:attrName>style.visibility</p:attrName>
                                        </p:attrNameLst>
                                      </p:cBhvr>
                                      <p:to>
                                        <p:strVal val="visible"/>
                                      </p:to>
                                    </p:set>
                                    <p:animEffect transition="in" filter="fade">
                                      <p:cBhvr>
                                        <p:cTn id="47" dur="500"/>
                                        <p:tgtEl>
                                          <p:spTgt spid="44"/>
                                        </p:tgtEl>
                                      </p:cBhvr>
                                    </p:animEffect>
                                  </p:childTnLst>
                                </p:cTn>
                              </p:par>
                              <p:par>
                                <p:cTn id="48" presetID="42" presetClass="path" presetSubtype="0" decel="50000" fill="hold" grpId="1" nodeType="withEffect">
                                  <p:stCondLst>
                                    <p:cond delay="1200"/>
                                  </p:stCondLst>
                                  <p:childTnLst>
                                    <p:animMotion origin="layout" path="M -0.01744 0.00092 L 0.00092 0.00092 " pathEditMode="relative" rAng="0" ptsTypes="AA">
                                      <p:cBhvr>
                                        <p:cTn id="49" dur="500" fill="hold"/>
                                        <p:tgtEl>
                                          <p:spTgt spid="44"/>
                                        </p:tgtEl>
                                        <p:attrNameLst>
                                          <p:attrName>ppt_x</p:attrName>
                                          <p:attrName>ppt_y</p:attrName>
                                        </p:attrNameLst>
                                      </p:cBhvr>
                                      <p:rCtr x="911" y="0"/>
                                    </p:animMotion>
                                  </p:childTnLst>
                                </p:cTn>
                              </p:par>
                              <p:par>
                                <p:cTn id="50" presetID="10" presetClass="entr" presetSubtype="0" fill="hold" grpId="0" nodeType="withEffect">
                                  <p:stCondLst>
                                    <p:cond delay="1800"/>
                                  </p:stCondLst>
                                  <p:childTnLst>
                                    <p:set>
                                      <p:cBhvr>
                                        <p:cTn id="51" dur="1" fill="hold">
                                          <p:stCondLst>
                                            <p:cond delay="0"/>
                                          </p:stCondLst>
                                        </p:cTn>
                                        <p:tgtEl>
                                          <p:spTgt spid="47"/>
                                        </p:tgtEl>
                                        <p:attrNameLst>
                                          <p:attrName>style.visibility</p:attrName>
                                        </p:attrNameLst>
                                      </p:cBhvr>
                                      <p:to>
                                        <p:strVal val="visible"/>
                                      </p:to>
                                    </p:set>
                                    <p:animEffect transition="in" filter="fade">
                                      <p:cBhvr>
                                        <p:cTn id="52" dur="500"/>
                                        <p:tgtEl>
                                          <p:spTgt spid="47"/>
                                        </p:tgtEl>
                                      </p:cBhvr>
                                    </p:animEffect>
                                  </p:childTnLst>
                                </p:cTn>
                              </p:par>
                              <p:par>
                                <p:cTn id="53" presetID="42" presetClass="path" presetSubtype="0" decel="50000" fill="hold" grpId="1" nodeType="withEffect">
                                  <p:stCondLst>
                                    <p:cond delay="1800"/>
                                  </p:stCondLst>
                                  <p:childTnLst>
                                    <p:animMotion origin="layout" path="M -0.01744 0.00092 L 0.00092 0.00092 " pathEditMode="relative" rAng="0" ptsTypes="AA">
                                      <p:cBhvr>
                                        <p:cTn id="54" dur="500" fill="hold"/>
                                        <p:tgtEl>
                                          <p:spTgt spid="47"/>
                                        </p:tgtEl>
                                        <p:attrNameLst>
                                          <p:attrName>ppt_x</p:attrName>
                                          <p:attrName>ppt_y</p:attrName>
                                        </p:attrNameLst>
                                      </p:cBhvr>
                                      <p:rCtr x="911" y="0"/>
                                    </p:animMotion>
                                  </p:childTnLst>
                                </p:cTn>
                              </p:par>
                              <p:par>
                                <p:cTn id="55" presetID="10" presetClass="entr" presetSubtype="0" fill="hold" grpId="0" nodeType="withEffect">
                                  <p:stCondLst>
                                    <p:cond delay="2300"/>
                                  </p:stCondLst>
                                  <p:childTnLst>
                                    <p:set>
                                      <p:cBhvr>
                                        <p:cTn id="56" dur="1" fill="hold">
                                          <p:stCondLst>
                                            <p:cond delay="0"/>
                                          </p:stCondLst>
                                        </p:cTn>
                                        <p:tgtEl>
                                          <p:spTgt spid="50"/>
                                        </p:tgtEl>
                                        <p:attrNameLst>
                                          <p:attrName>style.visibility</p:attrName>
                                        </p:attrNameLst>
                                      </p:cBhvr>
                                      <p:to>
                                        <p:strVal val="visible"/>
                                      </p:to>
                                    </p:set>
                                    <p:animEffect transition="in" filter="fade">
                                      <p:cBhvr>
                                        <p:cTn id="57" dur="500"/>
                                        <p:tgtEl>
                                          <p:spTgt spid="50"/>
                                        </p:tgtEl>
                                      </p:cBhvr>
                                    </p:animEffect>
                                  </p:childTnLst>
                                </p:cTn>
                              </p:par>
                              <p:par>
                                <p:cTn id="58" presetID="42" presetClass="path" presetSubtype="0" decel="50000" fill="hold" grpId="1" nodeType="withEffect">
                                  <p:stCondLst>
                                    <p:cond delay="2300"/>
                                  </p:stCondLst>
                                  <p:childTnLst>
                                    <p:animMotion origin="layout" path="M -0.01744 0.00092 L 0.00092 0.00092 " pathEditMode="relative" rAng="0" ptsTypes="AA">
                                      <p:cBhvr>
                                        <p:cTn id="59" dur="500" fill="hold"/>
                                        <p:tgtEl>
                                          <p:spTgt spid="50"/>
                                        </p:tgtEl>
                                        <p:attrNameLst>
                                          <p:attrName>ppt_x</p:attrName>
                                          <p:attrName>ppt_y</p:attrName>
                                        </p:attrNameLst>
                                      </p:cBhvr>
                                      <p:rCtr x="911" y="0"/>
                                    </p:animMotion>
                                  </p:childTnLst>
                                </p:cTn>
                              </p:par>
                              <p:par>
                                <p:cTn id="60" presetID="22" presetClass="entr" presetSubtype="8" fill="hold" nodeType="withEffect">
                                  <p:stCondLst>
                                    <p:cond delay="1300"/>
                                  </p:stCondLst>
                                  <p:childTnLst>
                                    <p:set>
                                      <p:cBhvr>
                                        <p:cTn id="61" dur="1" fill="hold">
                                          <p:stCondLst>
                                            <p:cond delay="0"/>
                                          </p:stCondLst>
                                        </p:cTn>
                                        <p:tgtEl>
                                          <p:spTgt spid="45"/>
                                        </p:tgtEl>
                                        <p:attrNameLst>
                                          <p:attrName>style.visibility</p:attrName>
                                        </p:attrNameLst>
                                      </p:cBhvr>
                                      <p:to>
                                        <p:strVal val="visible"/>
                                      </p:to>
                                    </p:set>
                                    <p:animEffect transition="in" filter="wipe(left)">
                                      <p:cBhvr>
                                        <p:cTn id="62" dur="500"/>
                                        <p:tgtEl>
                                          <p:spTgt spid="45"/>
                                        </p:tgtEl>
                                      </p:cBhvr>
                                    </p:animEffect>
                                  </p:childTnLst>
                                </p:cTn>
                              </p:par>
                              <p:par>
                                <p:cTn id="63" presetID="22" presetClass="entr" presetSubtype="8" fill="hold" nodeType="withEffect">
                                  <p:stCondLst>
                                    <p:cond delay="1900"/>
                                  </p:stCondLst>
                                  <p:childTnLst>
                                    <p:set>
                                      <p:cBhvr>
                                        <p:cTn id="64" dur="1" fill="hold">
                                          <p:stCondLst>
                                            <p:cond delay="0"/>
                                          </p:stCondLst>
                                        </p:cTn>
                                        <p:tgtEl>
                                          <p:spTgt spid="48"/>
                                        </p:tgtEl>
                                        <p:attrNameLst>
                                          <p:attrName>style.visibility</p:attrName>
                                        </p:attrNameLst>
                                      </p:cBhvr>
                                      <p:to>
                                        <p:strVal val="visible"/>
                                      </p:to>
                                    </p:set>
                                    <p:animEffect transition="in" filter="wipe(left)">
                                      <p:cBhvr>
                                        <p:cTn id="65" dur="500"/>
                                        <p:tgtEl>
                                          <p:spTgt spid="48"/>
                                        </p:tgtEl>
                                      </p:cBhvr>
                                    </p:animEffect>
                                  </p:childTnLst>
                                </p:cTn>
                              </p:par>
                              <p:par>
                                <p:cTn id="66" presetID="22" presetClass="entr" presetSubtype="8" fill="hold" nodeType="withEffect">
                                  <p:stCondLst>
                                    <p:cond delay="2400"/>
                                  </p:stCondLst>
                                  <p:childTnLst>
                                    <p:set>
                                      <p:cBhvr>
                                        <p:cTn id="67" dur="1" fill="hold">
                                          <p:stCondLst>
                                            <p:cond delay="0"/>
                                          </p:stCondLst>
                                        </p:cTn>
                                        <p:tgtEl>
                                          <p:spTgt spid="51"/>
                                        </p:tgtEl>
                                        <p:attrNameLst>
                                          <p:attrName>style.visibility</p:attrName>
                                        </p:attrNameLst>
                                      </p:cBhvr>
                                      <p:to>
                                        <p:strVal val="visible"/>
                                      </p:to>
                                    </p:set>
                                    <p:animEffect transition="in" filter="wipe(left)">
                                      <p:cBhvr>
                                        <p:cTn id="68" dur="500"/>
                                        <p:tgtEl>
                                          <p:spTgt spid="51"/>
                                        </p:tgtEl>
                                      </p:cBhvr>
                                    </p:animEffect>
                                  </p:childTnLst>
                                </p:cTn>
                              </p:par>
                              <p:par>
                                <p:cTn id="69" presetID="10" presetClass="entr" presetSubtype="0" fill="hold" grpId="0" nodeType="withEffect">
                                  <p:stCondLst>
                                    <p:cond delay="1000"/>
                                  </p:stCondLst>
                                  <p:childTnLst>
                                    <p:set>
                                      <p:cBhvr>
                                        <p:cTn id="70" dur="1" fill="hold">
                                          <p:stCondLst>
                                            <p:cond delay="0"/>
                                          </p:stCondLst>
                                        </p:cTn>
                                        <p:tgtEl>
                                          <p:spTgt spid="54"/>
                                        </p:tgtEl>
                                        <p:attrNameLst>
                                          <p:attrName>style.visibility</p:attrName>
                                        </p:attrNameLst>
                                      </p:cBhvr>
                                      <p:to>
                                        <p:strVal val="visible"/>
                                      </p:to>
                                    </p:set>
                                    <p:animEffect transition="in" filter="fade">
                                      <p:cBhvr>
                                        <p:cTn id="71" dur="500"/>
                                        <p:tgtEl>
                                          <p:spTgt spid="54"/>
                                        </p:tgtEl>
                                      </p:cBhvr>
                                    </p:animEffect>
                                  </p:childTnLst>
                                </p:cTn>
                              </p:par>
                              <p:par>
                                <p:cTn id="72" presetID="22" presetClass="entr" presetSubtype="8" fill="hold" grpId="0" nodeType="withEffect">
                                  <p:stCondLst>
                                    <p:cond delay="1000"/>
                                  </p:stCondLst>
                                  <p:childTnLst>
                                    <p:set>
                                      <p:cBhvr>
                                        <p:cTn id="73" dur="1" fill="hold">
                                          <p:stCondLst>
                                            <p:cond delay="0"/>
                                          </p:stCondLst>
                                        </p:cTn>
                                        <p:tgtEl>
                                          <p:spTgt spid="26"/>
                                        </p:tgtEl>
                                        <p:attrNameLst>
                                          <p:attrName>style.visibility</p:attrName>
                                        </p:attrNameLst>
                                      </p:cBhvr>
                                      <p:to>
                                        <p:strVal val="visible"/>
                                      </p:to>
                                    </p:set>
                                    <p:animEffect transition="in" filter="wipe(left)">
                                      <p:cBhvr>
                                        <p:cTn id="74" dur="500"/>
                                        <p:tgtEl>
                                          <p:spTgt spid="26"/>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2"/>
                                        </p:tgtEl>
                                        <p:attrNameLst>
                                          <p:attrName>style.visibility</p:attrName>
                                        </p:attrNameLst>
                                      </p:cBhvr>
                                      <p:to>
                                        <p:strVal val="visible"/>
                                      </p:to>
                                    </p:set>
                                    <p:animEffect transition="in" filter="fade">
                                      <p:cBhvr>
                                        <p:cTn id="77" dur="500"/>
                                        <p:tgtEl>
                                          <p:spTgt spid="2"/>
                                        </p:tgtEl>
                                      </p:cBhvr>
                                    </p:animEffect>
                                  </p:childTnLst>
                                </p:cTn>
                              </p:par>
                              <p:par>
                                <p:cTn id="78" presetID="42" presetClass="path" presetSubtype="0" decel="100000" fill="hold" grpId="1" nodeType="withEffect">
                                  <p:stCondLst>
                                    <p:cond delay="0"/>
                                  </p:stCondLst>
                                  <p:childTnLst>
                                    <p:animMotion origin="layout" path="M 2.29167E-6 -2.22222E-6 L 2.29167E-6 0.03542 " pathEditMode="relative" rAng="0" ptsTypes="AA">
                                      <p:cBhvr>
                                        <p:cTn id="79" dur="700" spd="-100000" fill="hold"/>
                                        <p:tgtEl>
                                          <p:spTgt spid="2"/>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35" grpId="0" animBg="1"/>
      <p:bldP spid="35" grpId="1" animBg="1"/>
      <p:bldP spid="36" grpId="0" animBg="1"/>
      <p:bldP spid="36" grpId="1" animBg="1"/>
      <p:bldP spid="44" grpId="0"/>
      <p:bldP spid="44" grpId="1"/>
      <p:bldP spid="46" grpId="0"/>
      <p:bldP spid="46" grpId="1"/>
      <p:bldP spid="47" grpId="0"/>
      <p:bldP spid="47" grpId="1"/>
      <p:bldP spid="49" grpId="0"/>
      <p:bldP spid="49" grpId="1"/>
      <p:bldP spid="50" grpId="0"/>
      <p:bldP spid="50" grpId="1"/>
      <p:bldP spid="52" grpId="0"/>
      <p:bldP spid="52" grpId="1"/>
      <p:bldP spid="54" grpId="0" animBg="1"/>
      <p:bldP spid="2" grpId="0"/>
      <p:bldP spid="2" grpId="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14C9A-9899-2E9F-78B0-600252978609}"/>
            </a:ext>
          </a:extLst>
        </p:cNvPr>
        <p:cNvGrpSpPr/>
        <p:nvPr/>
      </p:nvGrpSpPr>
      <p:grpSpPr>
        <a:xfrm>
          <a:off x="0" y="0"/>
          <a:ext cx="0" cy="0"/>
          <a:chOff x="0" y="0"/>
          <a:chExt cx="0" cy="0"/>
        </a:xfrm>
      </p:grpSpPr>
      <p:pic>
        <p:nvPicPr>
          <p:cNvPr id="2" name="Graphic 175">
            <a:extLst>
              <a:ext uri="{FF2B5EF4-FFF2-40B4-BE49-F238E27FC236}">
                <a16:creationId xmlns:a16="http://schemas.microsoft.com/office/drawing/2014/main" id="{51792170-76DB-7CA9-F037-589EC695B8E3}"/>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5636187" y="1644191"/>
            <a:ext cx="919626" cy="966126"/>
          </a:xfrm>
          <a:prstGeom prst="rect">
            <a:avLst/>
          </a:prstGeom>
          <a:effectLst/>
        </p:spPr>
      </p:pic>
      <p:sp>
        <p:nvSpPr>
          <p:cNvPr id="7" name="Title 6">
            <a:extLst>
              <a:ext uri="{FF2B5EF4-FFF2-40B4-BE49-F238E27FC236}">
                <a16:creationId xmlns:a16="http://schemas.microsoft.com/office/drawing/2014/main" id="{9C09A320-3593-3526-1F36-B872F68BA59C}"/>
              </a:ext>
            </a:extLst>
          </p:cNvPr>
          <p:cNvSpPr txBox="1">
            <a:spLocks/>
          </p:cNvSpPr>
          <p:nvPr/>
        </p:nvSpPr>
        <p:spPr>
          <a:xfrm>
            <a:off x="2195804" y="2775755"/>
            <a:ext cx="7800392" cy="830997"/>
          </a:xfrm>
          <a:prstGeom prst="rect">
            <a:avLst/>
          </a:prstGeom>
          <a:noFill/>
          <a:ln w="9525" cap="flat" cmpd="sng" algn="ctr">
            <a:noFill/>
            <a:prstDash val="solid"/>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1718754" fontAlgn="base">
              <a:lnSpc>
                <a:spcPct val="100000"/>
              </a:lnSpc>
              <a:spcBef>
                <a:spcPts val="715"/>
              </a:spcBef>
              <a:spcAft>
                <a:spcPts val="0"/>
              </a:spcAft>
              <a:buClrTx/>
              <a:buSzTx/>
              <a:buFontTx/>
              <a:buNone/>
              <a:tabLst/>
              <a:defRPr kumimoji="0" sz="4800" b="0" i="0" u="none" strike="noStrike" cap="none" spc="0" normalizeH="0" baseline="0">
                <a:ln>
                  <a:noFill/>
                </a:ln>
                <a:solidFill>
                  <a:srgbClr val="000000"/>
                </a:solidFill>
                <a:effectLst/>
                <a:uLnTx/>
                <a:uFillTx/>
                <a:latin typeface="Segoe UI Semibold"/>
                <a:cs typeface="Segoe UI"/>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ts val="0"/>
              </a:spcAft>
              <a:buClrTx/>
              <a:buSzTx/>
              <a:buFontTx/>
              <a:buNone/>
              <a:tabLst/>
              <a:defRPr/>
            </a:pPr>
            <a:r>
              <a:rPr kumimoji="0" lang="en-US" sz="5400" b="0" i="0" u="none" strike="noStrike" kern="1200" cap="none" spc="-3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Dynamics 365</a:t>
            </a:r>
          </a:p>
        </p:txBody>
      </p:sp>
      <p:sp>
        <p:nvSpPr>
          <p:cNvPr id="15" name="Title 14">
            <a:extLst>
              <a:ext uri="{FF2B5EF4-FFF2-40B4-BE49-F238E27FC236}">
                <a16:creationId xmlns:a16="http://schemas.microsoft.com/office/drawing/2014/main" id="{E07EC74F-56EF-61FD-2AB3-D8C75AF24284}"/>
              </a:ext>
            </a:extLst>
          </p:cNvPr>
          <p:cNvSpPr txBox="1">
            <a:spLocks/>
          </p:cNvSpPr>
          <p:nvPr/>
        </p:nvSpPr>
        <p:spPr>
          <a:xfrm>
            <a:off x="1100670" y="4248035"/>
            <a:ext cx="662041" cy="369332"/>
          </a:xfrm>
          <a:prstGeom prst="rect">
            <a:avLst/>
          </a:prstGeom>
          <a:noFill/>
          <a:ln w="9525" cap="flat" cmpd="sng" algn="ctr">
            <a:noFill/>
            <a:prstDash val="solid"/>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b" anchorCtr="0" forceAA="0" compatLnSpc="1">
            <a:prstTxWarp prst="textNoShape">
              <a:avLst/>
            </a:prstTxWarp>
            <a:spAutoFit/>
          </a:bodyPr>
          <a:lstStyle>
            <a:defPPr>
              <a:defRPr lang="en-US"/>
            </a:defPPr>
            <a:lvl1pPr lvl="0" algn="ctr" defTabSz="2901014" fontAlgn="base">
              <a:lnSpc>
                <a:spcPct val="100000"/>
              </a:lnSpc>
              <a:spcBef>
                <a:spcPct val="0"/>
              </a:spcBef>
              <a:spcAft>
                <a:spcPct val="0"/>
              </a:spcAft>
              <a:buNone/>
              <a:defRPr sz="2200" b="1" cap="none" spc="-50" baseline="0">
                <a:ln w="3175">
                  <a:noFill/>
                </a:ln>
                <a:gradFill flip="none" rotWithShape="1">
                  <a:gsLst>
                    <a:gs pos="0">
                      <a:srgbClr val="F65567"/>
                    </a:gs>
                    <a:gs pos="100000">
                      <a:srgbClr val="318581"/>
                    </a:gs>
                    <a:gs pos="68000">
                      <a:srgbClr val="0A6BBA"/>
                    </a:gs>
                    <a:gs pos="31000">
                      <a:srgbClr val="7656AD"/>
                    </a:gs>
                  </a:gsLst>
                  <a:path path="circle">
                    <a:fillToRect l="100000" t="100000"/>
                  </a:path>
                  <a:tileRect r="-100000" b="-100000"/>
                </a:gradFill>
                <a:effectLst/>
                <a:latin typeface="Segoe UI Semibold" panose="020B0502040204020203" pitchFamily="34" charset="0"/>
                <a:cs typeface="Segoe UI" pitchFamily="34" charset="0"/>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marL="0" marR="0" lvl="0" indent="0" algn="ctr" defTabSz="2901014"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50" normalizeH="0" baseline="0" noProof="0">
                <a:ln w="3175">
                  <a:noFill/>
                </a:ln>
                <a:solidFill>
                  <a:srgbClr val="000000"/>
                </a:solidFill>
                <a:effectLst/>
                <a:uLnTx/>
                <a:uFillTx/>
                <a:latin typeface="Segoe Sans Display" pitchFamily="2" charset="0"/>
                <a:ea typeface="+mn-ea"/>
                <a:cs typeface="Segoe Sans Display" pitchFamily="2" charset="0"/>
              </a:rPr>
              <a:t>Sales</a:t>
            </a:r>
          </a:p>
        </p:txBody>
      </p:sp>
      <p:sp>
        <p:nvSpPr>
          <p:cNvPr id="17" name="Title 14">
            <a:extLst>
              <a:ext uri="{FF2B5EF4-FFF2-40B4-BE49-F238E27FC236}">
                <a16:creationId xmlns:a16="http://schemas.microsoft.com/office/drawing/2014/main" id="{4690A5C5-6646-B712-570D-A28B06A3CEB7}"/>
              </a:ext>
            </a:extLst>
          </p:cNvPr>
          <p:cNvSpPr txBox="1">
            <a:spLocks/>
          </p:cNvSpPr>
          <p:nvPr/>
        </p:nvSpPr>
        <p:spPr>
          <a:xfrm>
            <a:off x="2420186" y="4248035"/>
            <a:ext cx="939232" cy="369332"/>
          </a:xfrm>
          <a:prstGeom prst="rect">
            <a:avLst/>
          </a:prstGeom>
          <a:noFill/>
          <a:ln w="9525" cap="flat" cmpd="sng" algn="ctr">
            <a:noFill/>
            <a:prstDash val="solid"/>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b" anchorCtr="0" forceAA="0" compatLnSpc="1">
            <a:prstTxWarp prst="textNoShape">
              <a:avLst/>
            </a:prstTxWarp>
            <a:spAutoFit/>
          </a:bodyPr>
          <a:lstStyle>
            <a:defPPr>
              <a:defRPr lang="en-US"/>
            </a:defPPr>
            <a:lvl1pPr lvl="0" algn="ctr" defTabSz="2901014" fontAlgn="base">
              <a:lnSpc>
                <a:spcPct val="100000"/>
              </a:lnSpc>
              <a:spcBef>
                <a:spcPct val="0"/>
              </a:spcBef>
              <a:spcAft>
                <a:spcPct val="0"/>
              </a:spcAft>
              <a:buNone/>
              <a:defRPr sz="2200" b="1" cap="none" spc="-50" baseline="0">
                <a:ln w="3175">
                  <a:noFill/>
                </a:ln>
                <a:gradFill flip="none" rotWithShape="1">
                  <a:gsLst>
                    <a:gs pos="0">
                      <a:srgbClr val="F65567"/>
                    </a:gs>
                    <a:gs pos="100000">
                      <a:srgbClr val="318581"/>
                    </a:gs>
                    <a:gs pos="68000">
                      <a:srgbClr val="0A6BBA"/>
                    </a:gs>
                    <a:gs pos="31000">
                      <a:srgbClr val="7656AD"/>
                    </a:gs>
                  </a:gsLst>
                  <a:path path="circle">
                    <a:fillToRect l="100000" t="100000"/>
                  </a:path>
                  <a:tileRect r="-100000" b="-100000"/>
                </a:gradFill>
                <a:effectLst/>
                <a:latin typeface="Segoe UI Semibold" panose="020B0502040204020203" pitchFamily="34" charset="0"/>
                <a:cs typeface="Segoe UI" pitchFamily="34" charset="0"/>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marL="0" marR="0" lvl="0" indent="0" algn="ctr" defTabSz="2901014"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50" normalizeH="0" baseline="0" noProof="0">
                <a:ln w="3175">
                  <a:noFill/>
                </a:ln>
                <a:solidFill>
                  <a:srgbClr val="000000"/>
                </a:solidFill>
                <a:effectLst/>
                <a:uLnTx/>
                <a:uFillTx/>
                <a:latin typeface="Segoe Sans Display" pitchFamily="2" charset="0"/>
                <a:ea typeface="+mn-ea"/>
                <a:cs typeface="Segoe Sans Display" pitchFamily="2" charset="0"/>
              </a:rPr>
              <a:t>Service</a:t>
            </a:r>
          </a:p>
        </p:txBody>
      </p:sp>
      <p:sp>
        <p:nvSpPr>
          <p:cNvPr id="19" name="Title 14">
            <a:extLst>
              <a:ext uri="{FF2B5EF4-FFF2-40B4-BE49-F238E27FC236}">
                <a16:creationId xmlns:a16="http://schemas.microsoft.com/office/drawing/2014/main" id="{809D5371-9AD8-535A-435E-87B0CAC36DCF}"/>
              </a:ext>
            </a:extLst>
          </p:cNvPr>
          <p:cNvSpPr txBox="1">
            <a:spLocks/>
          </p:cNvSpPr>
          <p:nvPr/>
        </p:nvSpPr>
        <p:spPr>
          <a:xfrm>
            <a:off x="3974637" y="4248035"/>
            <a:ext cx="1328762" cy="369332"/>
          </a:xfrm>
          <a:prstGeom prst="rect">
            <a:avLst/>
          </a:prstGeom>
          <a:noFill/>
          <a:ln w="9525" cap="flat" cmpd="sng" algn="ctr">
            <a:noFill/>
            <a:prstDash val="solid"/>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b" anchorCtr="0" forceAA="0" compatLnSpc="1">
            <a:prstTxWarp prst="textNoShape">
              <a:avLst/>
            </a:prstTxWarp>
            <a:spAutoFit/>
          </a:bodyPr>
          <a:lstStyle>
            <a:defPPr>
              <a:defRPr lang="en-US"/>
            </a:defPPr>
            <a:lvl1pPr lvl="0" algn="ctr" defTabSz="2901014" fontAlgn="base">
              <a:lnSpc>
                <a:spcPct val="100000"/>
              </a:lnSpc>
              <a:spcBef>
                <a:spcPct val="0"/>
              </a:spcBef>
              <a:spcAft>
                <a:spcPct val="0"/>
              </a:spcAft>
              <a:buNone/>
              <a:defRPr sz="2200" b="1" cap="none" spc="-50" baseline="0">
                <a:ln w="3175">
                  <a:noFill/>
                </a:ln>
                <a:gradFill flip="none" rotWithShape="1">
                  <a:gsLst>
                    <a:gs pos="0">
                      <a:srgbClr val="F65567"/>
                    </a:gs>
                    <a:gs pos="100000">
                      <a:srgbClr val="318581"/>
                    </a:gs>
                    <a:gs pos="68000">
                      <a:srgbClr val="0A6BBA"/>
                    </a:gs>
                    <a:gs pos="31000">
                      <a:srgbClr val="7656AD"/>
                    </a:gs>
                  </a:gsLst>
                  <a:path path="circle">
                    <a:fillToRect l="100000" t="100000"/>
                  </a:path>
                  <a:tileRect r="-100000" b="-100000"/>
                </a:gradFill>
                <a:effectLst/>
                <a:latin typeface="Segoe UI Semibold" panose="020B0502040204020203" pitchFamily="34" charset="0"/>
                <a:cs typeface="Segoe UI" pitchFamily="34" charset="0"/>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marL="0" marR="0" lvl="0" indent="0" algn="ctr" defTabSz="2901014"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50" normalizeH="0" baseline="0" noProof="0">
                <a:ln w="3175">
                  <a:noFill/>
                </a:ln>
                <a:solidFill>
                  <a:srgbClr val="000000"/>
                </a:solidFill>
                <a:effectLst/>
                <a:uLnTx/>
                <a:uFillTx/>
                <a:latin typeface="Segoe Sans Display" pitchFamily="2" charset="0"/>
                <a:ea typeface="+mn-ea"/>
                <a:cs typeface="Segoe Sans Display" pitchFamily="2" charset="0"/>
              </a:rPr>
              <a:t>Marketing</a:t>
            </a:r>
          </a:p>
        </p:txBody>
      </p:sp>
      <p:sp>
        <p:nvSpPr>
          <p:cNvPr id="21" name="Title 14">
            <a:extLst>
              <a:ext uri="{FF2B5EF4-FFF2-40B4-BE49-F238E27FC236}">
                <a16:creationId xmlns:a16="http://schemas.microsoft.com/office/drawing/2014/main" id="{0C1BE16D-CF36-B3F6-0CB8-350B3E730CAA}"/>
              </a:ext>
            </a:extLst>
          </p:cNvPr>
          <p:cNvSpPr txBox="1">
            <a:spLocks/>
          </p:cNvSpPr>
          <p:nvPr/>
        </p:nvSpPr>
        <p:spPr>
          <a:xfrm>
            <a:off x="5919035" y="4248035"/>
            <a:ext cx="989053" cy="369332"/>
          </a:xfrm>
          <a:prstGeom prst="rect">
            <a:avLst/>
          </a:prstGeom>
          <a:noFill/>
          <a:ln w="9525" cap="flat" cmpd="sng" algn="ctr">
            <a:noFill/>
            <a:prstDash val="solid"/>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b" anchorCtr="0" forceAA="0" compatLnSpc="1">
            <a:prstTxWarp prst="textNoShape">
              <a:avLst/>
            </a:prstTxWarp>
            <a:spAutoFit/>
          </a:bodyPr>
          <a:lstStyle>
            <a:defPPr>
              <a:defRPr lang="en-US"/>
            </a:defPPr>
            <a:lvl1pPr lvl="0" algn="ctr" defTabSz="2901014" fontAlgn="base">
              <a:lnSpc>
                <a:spcPct val="100000"/>
              </a:lnSpc>
              <a:spcBef>
                <a:spcPct val="0"/>
              </a:spcBef>
              <a:spcAft>
                <a:spcPct val="0"/>
              </a:spcAft>
              <a:buNone/>
              <a:defRPr sz="2200" b="1" cap="none" spc="-50" baseline="0">
                <a:ln w="3175">
                  <a:noFill/>
                </a:ln>
                <a:gradFill flip="none" rotWithShape="1">
                  <a:gsLst>
                    <a:gs pos="0">
                      <a:srgbClr val="F65567"/>
                    </a:gs>
                    <a:gs pos="100000">
                      <a:srgbClr val="318581"/>
                    </a:gs>
                    <a:gs pos="68000">
                      <a:srgbClr val="0A6BBA"/>
                    </a:gs>
                    <a:gs pos="31000">
                      <a:srgbClr val="7656AD"/>
                    </a:gs>
                  </a:gsLst>
                  <a:path path="circle">
                    <a:fillToRect l="100000" t="100000"/>
                  </a:path>
                  <a:tileRect r="-100000" b="-100000"/>
                </a:gradFill>
                <a:effectLst/>
                <a:latin typeface="Segoe UI Semibold" panose="020B0502040204020203" pitchFamily="34" charset="0"/>
                <a:cs typeface="Segoe UI" pitchFamily="34" charset="0"/>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marL="0" marR="0" lvl="0" indent="0" algn="ctr" defTabSz="2901014"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50" normalizeH="0" baseline="0" noProof="0">
                <a:ln w="3175">
                  <a:noFill/>
                </a:ln>
                <a:solidFill>
                  <a:srgbClr val="000000"/>
                </a:solidFill>
                <a:effectLst/>
                <a:uLnTx/>
                <a:uFillTx/>
                <a:latin typeface="Segoe Sans Display" pitchFamily="2" charset="0"/>
                <a:ea typeface="+mn-ea"/>
                <a:cs typeface="Segoe Sans Display" pitchFamily="2" charset="0"/>
              </a:rPr>
              <a:t>Finance</a:t>
            </a:r>
          </a:p>
        </p:txBody>
      </p:sp>
      <p:sp>
        <p:nvSpPr>
          <p:cNvPr id="23" name="Title 14">
            <a:extLst>
              <a:ext uri="{FF2B5EF4-FFF2-40B4-BE49-F238E27FC236}">
                <a16:creationId xmlns:a16="http://schemas.microsoft.com/office/drawing/2014/main" id="{F105D4AB-A5A5-77F4-6037-D2F67681F2D7}"/>
              </a:ext>
            </a:extLst>
          </p:cNvPr>
          <p:cNvSpPr txBox="1">
            <a:spLocks/>
          </p:cNvSpPr>
          <p:nvPr/>
        </p:nvSpPr>
        <p:spPr>
          <a:xfrm>
            <a:off x="7508335" y="4248035"/>
            <a:ext cx="1444178" cy="369332"/>
          </a:xfrm>
          <a:prstGeom prst="rect">
            <a:avLst/>
          </a:prstGeom>
          <a:noFill/>
          <a:ln w="9525" cap="flat" cmpd="sng" algn="ctr">
            <a:noFill/>
            <a:prstDash val="solid"/>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b" anchorCtr="0" forceAA="0" compatLnSpc="1">
            <a:prstTxWarp prst="textNoShape">
              <a:avLst/>
            </a:prstTxWarp>
            <a:spAutoFit/>
          </a:bodyPr>
          <a:lstStyle>
            <a:defPPr>
              <a:defRPr lang="en-US"/>
            </a:defPPr>
            <a:lvl1pPr lvl="0" algn="ctr" defTabSz="2901014" fontAlgn="base">
              <a:lnSpc>
                <a:spcPct val="100000"/>
              </a:lnSpc>
              <a:spcBef>
                <a:spcPct val="0"/>
              </a:spcBef>
              <a:spcAft>
                <a:spcPct val="0"/>
              </a:spcAft>
              <a:buNone/>
              <a:defRPr sz="2200" b="1" cap="none" spc="-50" baseline="0">
                <a:ln w="3175">
                  <a:noFill/>
                </a:ln>
                <a:gradFill flip="none" rotWithShape="1">
                  <a:gsLst>
                    <a:gs pos="0">
                      <a:srgbClr val="F65567"/>
                    </a:gs>
                    <a:gs pos="100000">
                      <a:srgbClr val="318581"/>
                    </a:gs>
                    <a:gs pos="68000">
                      <a:srgbClr val="0A6BBA"/>
                    </a:gs>
                    <a:gs pos="31000">
                      <a:srgbClr val="7656AD"/>
                    </a:gs>
                  </a:gsLst>
                  <a:path path="circle">
                    <a:fillToRect l="100000" t="100000"/>
                  </a:path>
                  <a:tileRect r="-100000" b="-100000"/>
                </a:gradFill>
                <a:effectLst/>
                <a:latin typeface="Segoe UI Semibold" panose="020B0502040204020203" pitchFamily="34" charset="0"/>
                <a:cs typeface="Segoe UI" pitchFamily="34" charset="0"/>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marL="0" marR="0" lvl="0" indent="0" algn="ctr" defTabSz="2901014"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50" normalizeH="0" baseline="0" noProof="0">
                <a:ln w="3175">
                  <a:noFill/>
                </a:ln>
                <a:solidFill>
                  <a:srgbClr val="000000"/>
                </a:solidFill>
                <a:effectLst/>
                <a:uLnTx/>
                <a:uFillTx/>
                <a:latin typeface="Segoe Sans Display" pitchFamily="2" charset="0"/>
                <a:ea typeface="+mn-ea"/>
                <a:cs typeface="Segoe Sans Display" pitchFamily="2" charset="0"/>
              </a:rPr>
              <a:t>Operations</a:t>
            </a:r>
          </a:p>
        </p:txBody>
      </p:sp>
      <p:cxnSp>
        <p:nvCxnSpPr>
          <p:cNvPr id="4" name="!!Straight Connector 49">
            <a:extLst>
              <a:ext uri="{FF2B5EF4-FFF2-40B4-BE49-F238E27FC236}">
                <a16:creationId xmlns:a16="http://schemas.microsoft.com/office/drawing/2014/main" id="{D890B1CE-AC0A-BBFD-F7C1-18593B2E98D8}"/>
              </a:ext>
              <a:ext uri="{C183D7F6-B498-43B3-948B-1728B52AA6E4}">
                <adec:decorative xmlns:adec="http://schemas.microsoft.com/office/drawing/2017/decorative" val="1"/>
              </a:ext>
            </a:extLst>
          </p:cNvPr>
          <p:cNvCxnSpPr>
            <a:cxnSpLocks/>
          </p:cNvCxnSpPr>
          <p:nvPr/>
        </p:nvCxnSpPr>
        <p:spPr>
          <a:xfrm>
            <a:off x="2102477" y="4260221"/>
            <a:ext cx="0" cy="406514"/>
          </a:xfrm>
          <a:prstGeom prst="line">
            <a:avLst/>
          </a:prstGeom>
          <a:ln w="12700" cap="rnd">
            <a:solidFill>
              <a:srgbClr val="000000"/>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cxnSp>
      <p:cxnSp>
        <p:nvCxnSpPr>
          <p:cNvPr id="5" name="!!Straight Connector 49">
            <a:extLst>
              <a:ext uri="{FF2B5EF4-FFF2-40B4-BE49-F238E27FC236}">
                <a16:creationId xmlns:a16="http://schemas.microsoft.com/office/drawing/2014/main" id="{00173746-6D97-81C2-7461-66A0702808BB}"/>
              </a:ext>
              <a:ext uri="{C183D7F6-B498-43B3-948B-1728B52AA6E4}">
                <adec:decorative xmlns:adec="http://schemas.microsoft.com/office/drawing/2017/decorative" val="1"/>
              </a:ext>
            </a:extLst>
          </p:cNvPr>
          <p:cNvCxnSpPr>
            <a:cxnSpLocks/>
          </p:cNvCxnSpPr>
          <p:nvPr/>
        </p:nvCxnSpPr>
        <p:spPr>
          <a:xfrm>
            <a:off x="3677126" y="4260221"/>
            <a:ext cx="0" cy="406514"/>
          </a:xfrm>
          <a:prstGeom prst="line">
            <a:avLst/>
          </a:prstGeom>
          <a:ln w="12700" cap="rnd">
            <a:solidFill>
              <a:srgbClr val="000000"/>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cxnSp>
      <p:cxnSp>
        <p:nvCxnSpPr>
          <p:cNvPr id="6" name="!!Straight Connector 49">
            <a:extLst>
              <a:ext uri="{FF2B5EF4-FFF2-40B4-BE49-F238E27FC236}">
                <a16:creationId xmlns:a16="http://schemas.microsoft.com/office/drawing/2014/main" id="{8015D7E8-60BF-10A3-22AA-1722F703CC27}"/>
              </a:ext>
              <a:ext uri="{C183D7F6-B498-43B3-948B-1728B52AA6E4}">
                <adec:decorative xmlns:adec="http://schemas.microsoft.com/office/drawing/2017/decorative" val="1"/>
              </a:ext>
            </a:extLst>
          </p:cNvPr>
          <p:cNvCxnSpPr>
            <a:cxnSpLocks/>
          </p:cNvCxnSpPr>
          <p:nvPr/>
        </p:nvCxnSpPr>
        <p:spPr>
          <a:xfrm>
            <a:off x="5600909" y="4260221"/>
            <a:ext cx="0" cy="406514"/>
          </a:xfrm>
          <a:prstGeom prst="line">
            <a:avLst/>
          </a:prstGeom>
          <a:ln w="12700" cap="rnd">
            <a:solidFill>
              <a:srgbClr val="000000"/>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cxnSp>
      <p:cxnSp>
        <p:nvCxnSpPr>
          <p:cNvPr id="8" name="!!Straight Connector 49">
            <a:extLst>
              <a:ext uri="{FF2B5EF4-FFF2-40B4-BE49-F238E27FC236}">
                <a16:creationId xmlns:a16="http://schemas.microsoft.com/office/drawing/2014/main" id="{B35E1A5D-2EAA-CE96-A033-10D6BE2F4080}"/>
              </a:ext>
              <a:ext uri="{C183D7F6-B498-43B3-948B-1728B52AA6E4}">
                <adec:decorative xmlns:adec="http://schemas.microsoft.com/office/drawing/2017/decorative" val="1"/>
              </a:ext>
            </a:extLst>
          </p:cNvPr>
          <p:cNvCxnSpPr>
            <a:cxnSpLocks/>
          </p:cNvCxnSpPr>
          <p:nvPr/>
        </p:nvCxnSpPr>
        <p:spPr>
          <a:xfrm>
            <a:off x="7226213" y="4260221"/>
            <a:ext cx="0" cy="406514"/>
          </a:xfrm>
          <a:prstGeom prst="line">
            <a:avLst/>
          </a:prstGeom>
          <a:ln w="12700" cap="rnd">
            <a:solidFill>
              <a:srgbClr val="000000"/>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cxnSp>
      <p:sp>
        <p:nvSpPr>
          <p:cNvPr id="9" name="Title 14">
            <a:extLst>
              <a:ext uri="{FF2B5EF4-FFF2-40B4-BE49-F238E27FC236}">
                <a16:creationId xmlns:a16="http://schemas.microsoft.com/office/drawing/2014/main" id="{A1D2F0A4-BEC0-E3B5-F1D4-969FA19DDF7A}"/>
              </a:ext>
            </a:extLst>
          </p:cNvPr>
          <p:cNvSpPr txBox="1">
            <a:spLocks/>
          </p:cNvSpPr>
          <p:nvPr/>
        </p:nvSpPr>
        <p:spPr>
          <a:xfrm>
            <a:off x="9495049" y="4234724"/>
            <a:ext cx="1710405" cy="369332"/>
          </a:xfrm>
          <a:prstGeom prst="rect">
            <a:avLst/>
          </a:prstGeom>
          <a:noFill/>
          <a:ln w="9525" cap="flat" cmpd="sng" algn="ctr">
            <a:noFill/>
            <a:prstDash val="solid"/>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b" anchorCtr="0" forceAA="0" compatLnSpc="1">
            <a:prstTxWarp prst="textNoShape">
              <a:avLst/>
            </a:prstTxWarp>
            <a:spAutoFit/>
          </a:bodyPr>
          <a:lstStyle>
            <a:defPPr>
              <a:defRPr lang="en-US"/>
            </a:defPPr>
            <a:lvl1pPr lvl="0" algn="ctr" defTabSz="2901014" fontAlgn="base">
              <a:lnSpc>
                <a:spcPct val="100000"/>
              </a:lnSpc>
              <a:spcBef>
                <a:spcPct val="0"/>
              </a:spcBef>
              <a:spcAft>
                <a:spcPct val="0"/>
              </a:spcAft>
              <a:buNone/>
              <a:defRPr sz="2200" b="1" cap="none" spc="-50" baseline="0">
                <a:ln w="3175">
                  <a:noFill/>
                </a:ln>
                <a:gradFill flip="none" rotWithShape="1">
                  <a:gsLst>
                    <a:gs pos="0">
                      <a:srgbClr val="F65567"/>
                    </a:gs>
                    <a:gs pos="100000">
                      <a:srgbClr val="318581"/>
                    </a:gs>
                    <a:gs pos="68000">
                      <a:srgbClr val="0A6BBA"/>
                    </a:gs>
                    <a:gs pos="31000">
                      <a:srgbClr val="7656AD"/>
                    </a:gs>
                  </a:gsLst>
                  <a:path path="circle">
                    <a:fillToRect l="100000" t="100000"/>
                  </a:path>
                  <a:tileRect r="-100000" b="-100000"/>
                </a:gradFill>
                <a:effectLst/>
                <a:latin typeface="Segoe UI Semibold" panose="020B0502040204020203" pitchFamily="34" charset="0"/>
                <a:cs typeface="Segoe UI" pitchFamily="34" charset="0"/>
              </a:defRPr>
            </a:lvl1pPr>
            <a:lvl2pPr marL="457200" defTabSz="914400">
              <a:defRPr sz="1800">
                <a:solidFill>
                  <a:schemeClr val="lt1"/>
                </a:solidFill>
              </a:defRPr>
            </a:lvl2pPr>
            <a:lvl3pPr marL="914400" defTabSz="914400">
              <a:defRPr sz="1800">
                <a:solidFill>
                  <a:schemeClr val="lt1"/>
                </a:solidFill>
              </a:defRPr>
            </a:lvl3pPr>
            <a:lvl4pPr marL="1371600" defTabSz="914400">
              <a:defRPr sz="1800">
                <a:solidFill>
                  <a:schemeClr val="lt1"/>
                </a:solidFill>
              </a:defRPr>
            </a:lvl4pPr>
            <a:lvl5pPr marL="1828800" defTabSz="914400">
              <a:defRPr sz="1800">
                <a:solidFill>
                  <a:schemeClr val="lt1"/>
                </a:solidFill>
              </a:defRPr>
            </a:lvl5pPr>
            <a:lvl6pPr marL="2286000" defTabSz="914400">
              <a:defRPr sz="1800">
                <a:solidFill>
                  <a:schemeClr val="lt1"/>
                </a:solidFill>
              </a:defRPr>
            </a:lvl6pPr>
            <a:lvl7pPr marL="2743200" defTabSz="914400">
              <a:defRPr sz="1800">
                <a:solidFill>
                  <a:schemeClr val="lt1"/>
                </a:solidFill>
              </a:defRPr>
            </a:lvl7pPr>
            <a:lvl8pPr marL="3200400" defTabSz="914400">
              <a:defRPr sz="1800">
                <a:solidFill>
                  <a:schemeClr val="lt1"/>
                </a:solidFill>
              </a:defRPr>
            </a:lvl8pPr>
            <a:lvl9pPr marL="3657600" defTabSz="914400">
              <a:defRPr sz="1800">
                <a:solidFill>
                  <a:schemeClr val="lt1"/>
                </a:solidFill>
              </a:defRPr>
            </a:lvl9pPr>
          </a:lstStyle>
          <a:p>
            <a:pPr marL="0" marR="0" lvl="0" indent="0" algn="ctr" defTabSz="2901014"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50" normalizeH="0" baseline="0" noProof="0">
                <a:ln w="3175">
                  <a:noFill/>
                </a:ln>
                <a:solidFill>
                  <a:srgbClr val="000000"/>
                </a:solidFill>
                <a:effectLst/>
                <a:uLnTx/>
                <a:uFillTx/>
                <a:latin typeface="Segoe Sans Display" pitchFamily="2" charset="0"/>
                <a:ea typeface="+mn-ea"/>
                <a:cs typeface="Segoe Sans Display" pitchFamily="2" charset="0"/>
              </a:rPr>
              <a:t>Supply Chain</a:t>
            </a:r>
          </a:p>
        </p:txBody>
      </p:sp>
      <p:cxnSp>
        <p:nvCxnSpPr>
          <p:cNvPr id="10" name="!!Straight Connector 49">
            <a:extLst>
              <a:ext uri="{FF2B5EF4-FFF2-40B4-BE49-F238E27FC236}">
                <a16:creationId xmlns:a16="http://schemas.microsoft.com/office/drawing/2014/main" id="{7E88D770-B470-6301-2D9A-423B3B18C143}"/>
              </a:ext>
              <a:ext uri="{C183D7F6-B498-43B3-948B-1728B52AA6E4}">
                <adec:decorative xmlns:adec="http://schemas.microsoft.com/office/drawing/2017/decorative" val="1"/>
              </a:ext>
            </a:extLst>
          </p:cNvPr>
          <p:cNvCxnSpPr>
            <a:cxnSpLocks/>
          </p:cNvCxnSpPr>
          <p:nvPr/>
        </p:nvCxnSpPr>
        <p:spPr>
          <a:xfrm>
            <a:off x="9234635" y="4260221"/>
            <a:ext cx="0" cy="406514"/>
          </a:xfrm>
          <a:prstGeom prst="line">
            <a:avLst/>
          </a:prstGeom>
          <a:ln w="12700" cap="rnd">
            <a:solidFill>
              <a:srgbClr val="000000"/>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64414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42" presetClass="path" presetSubtype="0" decel="100000" fill="hold" grpId="1" nodeType="withEffect">
                                  <p:stCondLst>
                                    <p:cond delay="100"/>
                                  </p:stCondLst>
                                  <p:childTnLst>
                                    <p:animMotion origin="layout" path="M 0 -3.7037E-6 L 0 0.03542 " pathEditMode="relative" rAng="0" ptsTypes="AA">
                                      <p:cBhvr>
                                        <p:cTn id="9" dur="700" spd="-100000" fill="hold"/>
                                        <p:tgtEl>
                                          <p:spTgt spid="7"/>
                                        </p:tgtEl>
                                        <p:attrNameLst>
                                          <p:attrName>ppt_x</p:attrName>
                                          <p:attrName>ppt_y</p:attrName>
                                        </p:attrNameLst>
                                      </p:cBhvr>
                                      <p:rCtr x="0" y="1759"/>
                                    </p:animMotion>
                                  </p:childTnLst>
                                </p:cTn>
                              </p:par>
                              <p:par>
                                <p:cTn id="10" presetID="10" presetClass="entr" presetSubtype="0"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par>
                                <p:cTn id="13" presetID="42" presetClass="path" presetSubtype="0" decel="100000" fill="hold" nodeType="withEffect">
                                  <p:stCondLst>
                                    <p:cond delay="0"/>
                                  </p:stCondLst>
                                  <p:childTnLst>
                                    <p:animMotion origin="layout" path="M 0 -1.11111E-6 L 0 0.03542 " pathEditMode="relative" rAng="0" ptsTypes="AA">
                                      <p:cBhvr>
                                        <p:cTn id="14" dur="700" spd="-100000" fill="hold"/>
                                        <p:tgtEl>
                                          <p:spTgt spid="2"/>
                                        </p:tgtEl>
                                        <p:attrNameLst>
                                          <p:attrName>ppt_x</p:attrName>
                                          <p:attrName>ppt_y</p:attrName>
                                        </p:attrNameLst>
                                      </p:cBhvr>
                                      <p:rCtr x="0" y="1759"/>
                                    </p:animMotion>
                                  </p:childTnLst>
                                </p:cTn>
                              </p:par>
                              <p:par>
                                <p:cTn id="15" presetID="10" presetClass="entr" presetSubtype="0" fill="hold" grpId="0" nodeType="withEffect">
                                  <p:stCondLst>
                                    <p:cond delay="20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par>
                                <p:cTn id="18" presetID="42" presetClass="path" presetSubtype="0" decel="100000" fill="hold" grpId="1" nodeType="withEffect">
                                  <p:stCondLst>
                                    <p:cond delay="200"/>
                                  </p:stCondLst>
                                  <p:childTnLst>
                                    <p:animMotion origin="layout" path="M 2.29167E-6 3.7037E-6 L 2.29167E-6 0.03541 " pathEditMode="relative" rAng="0" ptsTypes="AA">
                                      <p:cBhvr>
                                        <p:cTn id="19" dur="700" spd="-100000" fill="hold"/>
                                        <p:tgtEl>
                                          <p:spTgt spid="15"/>
                                        </p:tgtEl>
                                        <p:attrNameLst>
                                          <p:attrName>ppt_x</p:attrName>
                                          <p:attrName>ppt_y</p:attrName>
                                        </p:attrNameLst>
                                      </p:cBhvr>
                                      <p:rCtr x="0" y="1759"/>
                                    </p:animMotion>
                                  </p:childTnLst>
                                </p:cTn>
                              </p:par>
                              <p:par>
                                <p:cTn id="20" presetID="10" presetClass="entr" presetSubtype="0" fill="hold" grpId="0" nodeType="withEffect">
                                  <p:stCondLst>
                                    <p:cond delay="40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par>
                                <p:cTn id="23" presetID="42" presetClass="path" presetSubtype="0" decel="100000" fill="hold" grpId="1" nodeType="withEffect">
                                  <p:stCondLst>
                                    <p:cond delay="400"/>
                                  </p:stCondLst>
                                  <p:childTnLst>
                                    <p:animMotion origin="layout" path="M 1.25E-6 3.7037E-6 L 1.25E-6 0.03541 " pathEditMode="relative" rAng="0" ptsTypes="AA">
                                      <p:cBhvr>
                                        <p:cTn id="24" dur="700" spd="-100000" fill="hold"/>
                                        <p:tgtEl>
                                          <p:spTgt spid="19"/>
                                        </p:tgtEl>
                                        <p:attrNameLst>
                                          <p:attrName>ppt_x</p:attrName>
                                          <p:attrName>ppt_y</p:attrName>
                                        </p:attrNameLst>
                                      </p:cBhvr>
                                      <p:rCtr x="0" y="1759"/>
                                    </p:animMotion>
                                  </p:childTnLst>
                                </p:cTn>
                              </p:par>
                              <p:par>
                                <p:cTn id="25" presetID="10" presetClass="entr" presetSubtype="0" fill="hold" grpId="0" nodeType="withEffect">
                                  <p:stCondLst>
                                    <p:cond delay="50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par>
                                <p:cTn id="28" presetID="42" presetClass="path" presetSubtype="0" decel="100000" fill="hold" grpId="1" nodeType="withEffect">
                                  <p:stCondLst>
                                    <p:cond delay="500"/>
                                  </p:stCondLst>
                                  <p:childTnLst>
                                    <p:animMotion origin="layout" path="M -1.66667E-6 3.7037E-6 L -1.66667E-6 0.03541 " pathEditMode="relative" rAng="0" ptsTypes="AA">
                                      <p:cBhvr>
                                        <p:cTn id="29" dur="700" spd="-100000" fill="hold"/>
                                        <p:tgtEl>
                                          <p:spTgt spid="21"/>
                                        </p:tgtEl>
                                        <p:attrNameLst>
                                          <p:attrName>ppt_x</p:attrName>
                                          <p:attrName>ppt_y</p:attrName>
                                        </p:attrNameLst>
                                      </p:cBhvr>
                                      <p:rCtr x="0" y="1759"/>
                                    </p:animMotion>
                                  </p:childTnLst>
                                </p:cTn>
                              </p:par>
                              <p:par>
                                <p:cTn id="30" presetID="10" presetClass="entr" presetSubtype="0" fill="hold" grpId="0" nodeType="withEffect">
                                  <p:stCondLst>
                                    <p:cond delay="60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42" presetClass="path" presetSubtype="0" decel="100000" fill="hold" grpId="1" nodeType="withEffect">
                                  <p:stCondLst>
                                    <p:cond delay="600"/>
                                  </p:stCondLst>
                                  <p:childTnLst>
                                    <p:animMotion origin="layout" path="M 0 3.7037E-6 L 0 0.03541 " pathEditMode="relative" rAng="0" ptsTypes="AA">
                                      <p:cBhvr>
                                        <p:cTn id="34" dur="700" spd="-100000" fill="hold"/>
                                        <p:tgtEl>
                                          <p:spTgt spid="23"/>
                                        </p:tgtEl>
                                        <p:attrNameLst>
                                          <p:attrName>ppt_x</p:attrName>
                                          <p:attrName>ppt_y</p:attrName>
                                        </p:attrNameLst>
                                      </p:cBhvr>
                                      <p:rCtr x="0" y="1759"/>
                                    </p:animMotion>
                                  </p:childTnLst>
                                </p:cTn>
                              </p:par>
                              <p:par>
                                <p:cTn id="35" presetID="10" presetClass="entr" presetSubtype="0" fill="hold" nodeType="withEffect">
                                  <p:stCondLst>
                                    <p:cond delay="20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par>
                                <p:cTn id="38" presetID="42" presetClass="path" presetSubtype="0" decel="100000" fill="hold" nodeType="withEffect">
                                  <p:stCondLst>
                                    <p:cond delay="200"/>
                                  </p:stCondLst>
                                  <p:childTnLst>
                                    <p:animMotion origin="layout" path="M 4.16667E-6 4.07407E-6 L 4.16667E-6 0.03541 " pathEditMode="relative" rAng="0" ptsTypes="AA">
                                      <p:cBhvr>
                                        <p:cTn id="39" dur="700" spd="-100000" fill="hold"/>
                                        <p:tgtEl>
                                          <p:spTgt spid="4"/>
                                        </p:tgtEl>
                                        <p:attrNameLst>
                                          <p:attrName>ppt_x</p:attrName>
                                          <p:attrName>ppt_y</p:attrName>
                                        </p:attrNameLst>
                                      </p:cBhvr>
                                      <p:rCtr x="0" y="1759"/>
                                    </p:animMotion>
                                  </p:childTnLst>
                                </p:cTn>
                              </p:par>
                              <p:par>
                                <p:cTn id="40" presetID="10" presetClass="entr" presetSubtype="0" fill="hold" nodeType="withEffect">
                                  <p:stCondLst>
                                    <p:cond delay="40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par>
                                <p:cTn id="43" presetID="42" presetClass="path" presetSubtype="0" decel="100000" fill="hold" nodeType="withEffect">
                                  <p:stCondLst>
                                    <p:cond delay="400"/>
                                  </p:stCondLst>
                                  <p:childTnLst>
                                    <p:animMotion origin="layout" path="M 5E-6 4.07407E-6 L 5E-6 0.03541 " pathEditMode="relative" rAng="0" ptsTypes="AA">
                                      <p:cBhvr>
                                        <p:cTn id="44" dur="700" spd="-100000" fill="hold"/>
                                        <p:tgtEl>
                                          <p:spTgt spid="6"/>
                                        </p:tgtEl>
                                        <p:attrNameLst>
                                          <p:attrName>ppt_x</p:attrName>
                                          <p:attrName>ppt_y</p:attrName>
                                        </p:attrNameLst>
                                      </p:cBhvr>
                                      <p:rCtr x="0" y="1759"/>
                                    </p:animMotion>
                                  </p:childTnLst>
                                </p:cTn>
                              </p:par>
                              <p:par>
                                <p:cTn id="45" presetID="10" presetClass="entr" presetSubtype="0" fill="hold" nodeType="withEffect">
                                  <p:stCondLst>
                                    <p:cond delay="50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par>
                                <p:cTn id="48" presetID="42" presetClass="path" presetSubtype="0" decel="100000" fill="hold" nodeType="withEffect">
                                  <p:stCondLst>
                                    <p:cond delay="500"/>
                                  </p:stCondLst>
                                  <p:childTnLst>
                                    <p:animMotion origin="layout" path="M 1.66667E-6 4.07407E-6 L 1.66667E-6 0.03541 " pathEditMode="relative" rAng="0" ptsTypes="AA">
                                      <p:cBhvr>
                                        <p:cTn id="49" dur="700" spd="-100000" fill="hold"/>
                                        <p:tgtEl>
                                          <p:spTgt spid="8"/>
                                        </p:tgtEl>
                                        <p:attrNameLst>
                                          <p:attrName>ppt_x</p:attrName>
                                          <p:attrName>ppt_y</p:attrName>
                                        </p:attrNameLst>
                                      </p:cBhvr>
                                      <p:rCtr x="0" y="1759"/>
                                    </p:animMotion>
                                  </p:childTnLst>
                                </p:cTn>
                              </p:par>
                              <p:par>
                                <p:cTn id="50" presetID="10" presetClass="entr" presetSubtype="0" fill="hold" grpId="0" nodeType="withEffect">
                                  <p:stCondLst>
                                    <p:cond delay="300"/>
                                  </p:stCondLst>
                                  <p:childTnLst>
                                    <p:set>
                                      <p:cBhvr>
                                        <p:cTn id="51" dur="1" fill="hold">
                                          <p:stCondLst>
                                            <p:cond delay="0"/>
                                          </p:stCondLst>
                                        </p:cTn>
                                        <p:tgtEl>
                                          <p:spTgt spid="17"/>
                                        </p:tgtEl>
                                        <p:attrNameLst>
                                          <p:attrName>style.visibility</p:attrName>
                                        </p:attrNameLst>
                                      </p:cBhvr>
                                      <p:to>
                                        <p:strVal val="visible"/>
                                      </p:to>
                                    </p:set>
                                    <p:animEffect transition="in" filter="fade">
                                      <p:cBhvr>
                                        <p:cTn id="52" dur="500"/>
                                        <p:tgtEl>
                                          <p:spTgt spid="17"/>
                                        </p:tgtEl>
                                      </p:cBhvr>
                                    </p:animEffect>
                                  </p:childTnLst>
                                </p:cTn>
                              </p:par>
                              <p:par>
                                <p:cTn id="53" presetID="42" presetClass="path" presetSubtype="0" decel="100000" fill="hold" grpId="1" nodeType="withEffect">
                                  <p:stCondLst>
                                    <p:cond delay="300"/>
                                  </p:stCondLst>
                                  <p:childTnLst>
                                    <p:animMotion origin="layout" path="M 8.33333E-7 3.7037E-6 L 8.33333E-7 0.03541 " pathEditMode="relative" rAng="0" ptsTypes="AA">
                                      <p:cBhvr>
                                        <p:cTn id="54" dur="700" spd="-100000" fill="hold"/>
                                        <p:tgtEl>
                                          <p:spTgt spid="17"/>
                                        </p:tgtEl>
                                        <p:attrNameLst>
                                          <p:attrName>ppt_x</p:attrName>
                                          <p:attrName>ppt_y</p:attrName>
                                        </p:attrNameLst>
                                      </p:cBhvr>
                                      <p:rCtr x="0" y="1759"/>
                                    </p:animMotion>
                                  </p:childTnLst>
                                </p:cTn>
                              </p:par>
                              <p:par>
                                <p:cTn id="55" presetID="10" presetClass="entr" presetSubtype="0" fill="hold" nodeType="withEffect">
                                  <p:stCondLst>
                                    <p:cond delay="300"/>
                                  </p:stCondLst>
                                  <p:childTnLst>
                                    <p:set>
                                      <p:cBhvr>
                                        <p:cTn id="56" dur="1" fill="hold">
                                          <p:stCondLst>
                                            <p:cond delay="0"/>
                                          </p:stCondLst>
                                        </p:cTn>
                                        <p:tgtEl>
                                          <p:spTgt spid="5"/>
                                        </p:tgtEl>
                                        <p:attrNameLst>
                                          <p:attrName>style.visibility</p:attrName>
                                        </p:attrNameLst>
                                      </p:cBhvr>
                                      <p:to>
                                        <p:strVal val="visible"/>
                                      </p:to>
                                    </p:set>
                                    <p:animEffect transition="in" filter="fade">
                                      <p:cBhvr>
                                        <p:cTn id="57" dur="500"/>
                                        <p:tgtEl>
                                          <p:spTgt spid="5"/>
                                        </p:tgtEl>
                                      </p:cBhvr>
                                    </p:animEffect>
                                  </p:childTnLst>
                                </p:cTn>
                              </p:par>
                              <p:par>
                                <p:cTn id="58" presetID="42" presetClass="path" presetSubtype="0" decel="100000" fill="hold" nodeType="withEffect">
                                  <p:stCondLst>
                                    <p:cond delay="300"/>
                                  </p:stCondLst>
                                  <p:childTnLst>
                                    <p:animMotion origin="layout" path="M -2.5E-6 4.07407E-6 L -2.5E-6 0.03541 " pathEditMode="relative" rAng="0" ptsTypes="AA">
                                      <p:cBhvr>
                                        <p:cTn id="59" dur="700" spd="-100000" fill="hold"/>
                                        <p:tgtEl>
                                          <p:spTgt spid="5"/>
                                        </p:tgtEl>
                                        <p:attrNameLst>
                                          <p:attrName>ppt_x</p:attrName>
                                          <p:attrName>ppt_y</p:attrName>
                                        </p:attrNameLst>
                                      </p:cBhvr>
                                      <p:rCtr x="0" y="1759"/>
                                    </p:animMotion>
                                  </p:childTnLst>
                                </p:cTn>
                              </p:par>
                              <p:par>
                                <p:cTn id="60" presetID="10" presetClass="entr" presetSubtype="0" fill="hold" grpId="0" nodeType="withEffect">
                                  <p:stCondLst>
                                    <p:cond delay="700"/>
                                  </p:stCondLst>
                                  <p:childTnLst>
                                    <p:set>
                                      <p:cBhvr>
                                        <p:cTn id="61" dur="1" fill="hold">
                                          <p:stCondLst>
                                            <p:cond delay="0"/>
                                          </p:stCondLst>
                                        </p:cTn>
                                        <p:tgtEl>
                                          <p:spTgt spid="9"/>
                                        </p:tgtEl>
                                        <p:attrNameLst>
                                          <p:attrName>style.visibility</p:attrName>
                                        </p:attrNameLst>
                                      </p:cBhvr>
                                      <p:to>
                                        <p:strVal val="visible"/>
                                      </p:to>
                                    </p:set>
                                    <p:animEffect transition="in" filter="fade">
                                      <p:cBhvr>
                                        <p:cTn id="62" dur="500"/>
                                        <p:tgtEl>
                                          <p:spTgt spid="9"/>
                                        </p:tgtEl>
                                      </p:cBhvr>
                                    </p:animEffect>
                                  </p:childTnLst>
                                </p:cTn>
                              </p:par>
                              <p:par>
                                <p:cTn id="63" presetID="42" presetClass="path" presetSubtype="0" decel="100000" fill="hold" grpId="1" nodeType="withEffect">
                                  <p:stCondLst>
                                    <p:cond delay="700"/>
                                  </p:stCondLst>
                                  <p:childTnLst>
                                    <p:animMotion origin="layout" path="M 1.66667E-6 -4.44444E-6 L 1.66667E-6 0.03542 " pathEditMode="relative" rAng="0" ptsTypes="AA">
                                      <p:cBhvr>
                                        <p:cTn id="64" dur="700" spd="-100000" fill="hold"/>
                                        <p:tgtEl>
                                          <p:spTgt spid="9"/>
                                        </p:tgtEl>
                                        <p:attrNameLst>
                                          <p:attrName>ppt_x</p:attrName>
                                          <p:attrName>ppt_y</p:attrName>
                                        </p:attrNameLst>
                                      </p:cBhvr>
                                      <p:rCtr x="0" y="1759"/>
                                    </p:animMotion>
                                  </p:childTnLst>
                                </p:cTn>
                              </p:par>
                              <p:par>
                                <p:cTn id="65" presetID="10" presetClass="entr" presetSubtype="0" fill="hold" nodeType="withEffect">
                                  <p:stCondLst>
                                    <p:cond delay="600"/>
                                  </p:stCondLst>
                                  <p:childTnLst>
                                    <p:set>
                                      <p:cBhvr>
                                        <p:cTn id="66" dur="1" fill="hold">
                                          <p:stCondLst>
                                            <p:cond delay="0"/>
                                          </p:stCondLst>
                                        </p:cTn>
                                        <p:tgtEl>
                                          <p:spTgt spid="10"/>
                                        </p:tgtEl>
                                        <p:attrNameLst>
                                          <p:attrName>style.visibility</p:attrName>
                                        </p:attrNameLst>
                                      </p:cBhvr>
                                      <p:to>
                                        <p:strVal val="visible"/>
                                      </p:to>
                                    </p:set>
                                    <p:animEffect transition="in" filter="fade">
                                      <p:cBhvr>
                                        <p:cTn id="67" dur="500"/>
                                        <p:tgtEl>
                                          <p:spTgt spid="10"/>
                                        </p:tgtEl>
                                      </p:cBhvr>
                                    </p:animEffect>
                                  </p:childTnLst>
                                </p:cTn>
                              </p:par>
                              <p:par>
                                <p:cTn id="68" presetID="42" presetClass="path" presetSubtype="0" decel="100000" fill="hold" nodeType="withEffect">
                                  <p:stCondLst>
                                    <p:cond delay="600"/>
                                  </p:stCondLst>
                                  <p:childTnLst>
                                    <p:animMotion origin="layout" path="M -1.875E-6 4.07407E-6 L -1.875E-6 0.03541 " pathEditMode="relative" rAng="0" ptsTypes="AA">
                                      <p:cBhvr>
                                        <p:cTn id="69" dur="700" spd="-100000" fill="hold"/>
                                        <p:tgtEl>
                                          <p:spTgt spid="10"/>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15" grpId="0"/>
      <p:bldP spid="15" grpId="1"/>
      <p:bldP spid="17" grpId="0"/>
      <p:bldP spid="17" grpId="1"/>
      <p:bldP spid="19" grpId="0"/>
      <p:bldP spid="19" grpId="1"/>
      <p:bldP spid="21" grpId="0"/>
      <p:bldP spid="21" grpId="1"/>
      <p:bldP spid="23" grpId="0"/>
      <p:bldP spid="23" grpId="1"/>
      <p:bldP spid="9" grpId="0"/>
      <p:bldP spid="9" grpId="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CA824-E540-BD81-883D-C8F49A711E0A}"/>
            </a:ext>
          </a:extLst>
        </p:cNvPr>
        <p:cNvGrpSpPr/>
        <p:nvPr/>
      </p:nvGrpSpPr>
      <p:grpSpPr>
        <a:xfrm>
          <a:off x="0" y="0"/>
          <a:ext cx="0" cy="0"/>
          <a:chOff x="0" y="0"/>
          <a:chExt cx="0" cy="0"/>
        </a:xfrm>
      </p:grpSpPr>
      <p:sp>
        <p:nvSpPr>
          <p:cNvPr id="32" name="Title 2">
            <a:extLst>
              <a:ext uri="{FF2B5EF4-FFF2-40B4-BE49-F238E27FC236}">
                <a16:creationId xmlns:a16="http://schemas.microsoft.com/office/drawing/2014/main" id="{02524488-47C4-63C6-2CC4-25400DF05F15}"/>
              </a:ext>
            </a:extLst>
          </p:cNvPr>
          <p:cNvSpPr txBox="1">
            <a:spLocks noGrp="1"/>
          </p:cNvSpPr>
          <p:nvPr>
            <p:ph type="title" idx="4294967295"/>
          </p:nvPr>
        </p:nvSpPr>
        <p:spPr>
          <a:xfrm>
            <a:off x="586740" y="477891"/>
            <a:ext cx="11018520" cy="67710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lvl="0" algn="ctr" defTabSz="914400"/>
            <a:r>
              <a:rPr lang="en-US" sz="44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rPr>
              <a:t>How winning sales teams measure success today</a:t>
            </a:r>
          </a:p>
        </p:txBody>
      </p:sp>
      <p:grpSp>
        <p:nvGrpSpPr>
          <p:cNvPr id="40" name="Group 39">
            <a:extLst>
              <a:ext uri="{FF2B5EF4-FFF2-40B4-BE49-F238E27FC236}">
                <a16:creationId xmlns:a16="http://schemas.microsoft.com/office/drawing/2014/main" id="{A4682A17-8AFF-7566-1D40-AD663D7D6454}"/>
              </a:ext>
            </a:extLst>
          </p:cNvPr>
          <p:cNvGrpSpPr/>
          <p:nvPr/>
        </p:nvGrpSpPr>
        <p:grpSpPr>
          <a:xfrm>
            <a:off x="1166981" y="2017713"/>
            <a:ext cx="4757079" cy="3469228"/>
            <a:chOff x="891137" y="1645921"/>
            <a:chExt cx="4757079" cy="3469228"/>
          </a:xfrm>
        </p:grpSpPr>
        <p:sp>
          <p:nvSpPr>
            <p:cNvPr id="26" name="Rectangle: Rounded Corners 23">
              <a:extLst>
                <a:ext uri="{FF2B5EF4-FFF2-40B4-BE49-F238E27FC236}">
                  <a16:creationId xmlns:a16="http://schemas.microsoft.com/office/drawing/2014/main" id="{17AE8125-C161-6DF2-C8C0-256FB9B7E5A7}"/>
                </a:ext>
                <a:ext uri="{C183D7F6-B498-43B3-948B-1728B52AA6E4}">
                  <adec:decorative xmlns:adec="http://schemas.microsoft.com/office/drawing/2017/decorative" val="0"/>
                </a:ext>
              </a:extLst>
            </p:cNvPr>
            <p:cNvSpPr>
              <a:spLocks/>
            </p:cNvSpPr>
            <p:nvPr/>
          </p:nvSpPr>
          <p:spPr>
            <a:xfrm>
              <a:off x="891137" y="1645921"/>
              <a:ext cx="4757079" cy="3469228"/>
            </a:xfrm>
            <a:prstGeom prst="roundRect">
              <a:avLst>
                <a:gd name="adj" fmla="val 8567"/>
              </a:avLst>
            </a:prstGeom>
            <a:gradFill>
              <a:gsLst>
                <a:gs pos="100000">
                  <a:srgbClr val="ECF6FF"/>
                </a:gs>
                <a:gs pos="0">
                  <a:schemeClr val="bg1"/>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4320" tIns="91440" rIns="182880" bIns="365760" numCol="1" spcCol="0" rtlCol="0" fromWordArt="0" anchor="b" anchorCtr="0" forceAA="0" compatLnSpc="1">
              <a:prstTxWarp prst="textNoShape">
                <a:avLst/>
              </a:prstTxWarp>
              <a:noAutofit/>
            </a:bodyPr>
            <a:lstStyle/>
            <a:p>
              <a:pPr marL="457200" lvl="1" defTabSz="914400"/>
              <a:endParaRPr lang="en-US" sz="1800">
                <a:solidFill>
                  <a:schemeClr val="lt1"/>
                </a:solidFill>
              </a:endParaRPr>
            </a:p>
          </p:txBody>
        </p:sp>
        <p:sp>
          <p:nvSpPr>
            <p:cNvPr id="35" name="TextBox 34">
              <a:extLst>
                <a:ext uri="{FF2B5EF4-FFF2-40B4-BE49-F238E27FC236}">
                  <a16:creationId xmlns:a16="http://schemas.microsoft.com/office/drawing/2014/main" id="{19403FD4-AEA6-C601-CA58-4A5F896526BD}"/>
                </a:ext>
              </a:extLst>
            </p:cNvPr>
            <p:cNvSpPr txBox="1"/>
            <p:nvPr/>
          </p:nvSpPr>
          <p:spPr>
            <a:xfrm>
              <a:off x="1346744" y="3297612"/>
              <a:ext cx="3845865" cy="1400106"/>
            </a:xfrm>
            <a:prstGeom prst="rect">
              <a:avLst/>
            </a:prstGeom>
            <a:noFill/>
          </p:spPr>
          <p:txBody>
            <a:bodyPr wrap="square" lIns="0" tIns="0" rIns="0" bIns="0" rtlCol="0" anchor="ctr">
              <a:noAutofit/>
            </a:bodyPr>
            <a:lstStyle/>
            <a:p>
              <a:pPr marR="0" indent="0" algn="ctr" defTabSz="932472" fontAlgn="base">
                <a:lnSpc>
                  <a:spcPct val="100000"/>
                </a:lnSpc>
                <a:spcBef>
                  <a:spcPct val="0"/>
                </a:spcBef>
                <a:spcAft>
                  <a:spcPct val="0"/>
                </a:spcAft>
                <a:buClrTx/>
                <a:buSzTx/>
                <a:buFontTx/>
                <a:buNone/>
                <a:tabLst/>
                <a:defRPr/>
              </a:pPr>
              <a:r>
                <a:rPr lang="en-US" sz="4000" kern="0" spc="-100">
                  <a:solidFill>
                    <a:srgbClr val="223F49"/>
                  </a:solidFill>
                  <a:latin typeface="Segoe UI Variable Display" pitchFamily="2" charset="0"/>
                  <a:cs typeface="Segoe UI" pitchFamily="34" charset="0"/>
                </a:rPr>
                <a:t>Revenue</a:t>
              </a:r>
            </a:p>
            <a:p>
              <a:pPr marR="0" indent="0" algn="ctr" defTabSz="932472" fontAlgn="base">
                <a:lnSpc>
                  <a:spcPct val="100000"/>
                </a:lnSpc>
                <a:spcBef>
                  <a:spcPct val="0"/>
                </a:spcBef>
                <a:spcAft>
                  <a:spcPct val="0"/>
                </a:spcAft>
                <a:buClrTx/>
                <a:buSzTx/>
                <a:buFontTx/>
                <a:buNone/>
                <a:tabLst/>
                <a:defRPr/>
              </a:pPr>
              <a:r>
                <a:rPr lang="en-US" sz="4000" kern="0" spc="-100">
                  <a:solidFill>
                    <a:srgbClr val="223F49"/>
                  </a:solidFill>
                  <a:latin typeface="Segoe UI Variable Display" pitchFamily="2" charset="0"/>
                  <a:cs typeface="Segoe UI" pitchFamily="34" charset="0"/>
                </a:rPr>
                <a:t>per seller</a:t>
              </a:r>
            </a:p>
          </p:txBody>
        </p:sp>
        <p:grpSp>
          <p:nvGrpSpPr>
            <p:cNvPr id="39" name="Group 38">
              <a:extLst>
                <a:ext uri="{FF2B5EF4-FFF2-40B4-BE49-F238E27FC236}">
                  <a16:creationId xmlns:a16="http://schemas.microsoft.com/office/drawing/2014/main" id="{606FA794-93AF-F545-FD93-98EBFBF38C10}"/>
                </a:ext>
              </a:extLst>
            </p:cNvPr>
            <p:cNvGrpSpPr/>
            <p:nvPr/>
          </p:nvGrpSpPr>
          <p:grpSpPr>
            <a:xfrm>
              <a:off x="2836859" y="2191580"/>
              <a:ext cx="865634" cy="865628"/>
              <a:chOff x="7405876" y="3525470"/>
              <a:chExt cx="865634" cy="865628"/>
            </a:xfrm>
          </p:grpSpPr>
          <p:sp>
            <p:nvSpPr>
              <p:cNvPr id="37" name="Oval 36">
                <a:extLst>
                  <a:ext uri="{FF2B5EF4-FFF2-40B4-BE49-F238E27FC236}">
                    <a16:creationId xmlns:a16="http://schemas.microsoft.com/office/drawing/2014/main" id="{B6EDF820-9A91-D658-50BD-7B0737266598}"/>
                  </a:ext>
                  <a:ext uri="{C183D7F6-B498-43B3-948B-1728B52AA6E4}">
                    <adec:decorative xmlns:adec="http://schemas.microsoft.com/office/drawing/2017/decorative" val="1"/>
                  </a:ext>
                </a:extLst>
              </p:cNvPr>
              <p:cNvSpPr/>
              <p:nvPr/>
            </p:nvSpPr>
            <p:spPr bwMode="auto">
              <a:xfrm>
                <a:off x="7405876" y="3525470"/>
                <a:ext cx="865634" cy="865628"/>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defTabSz="914400"/>
                <a:endParaRPr lang="en-US" sz="1800"/>
              </a:p>
            </p:txBody>
          </p:sp>
          <p:sp>
            <p:nvSpPr>
              <p:cNvPr id="13" name="Graphic 258">
                <a:extLst>
                  <a:ext uri="{FF2B5EF4-FFF2-40B4-BE49-F238E27FC236}">
                    <a16:creationId xmlns:a16="http://schemas.microsoft.com/office/drawing/2014/main" id="{67FD1F52-8D8C-67C2-9ACB-570FFD9F17A0}"/>
                  </a:ext>
                  <a:ext uri="{C183D7F6-B498-43B3-948B-1728B52AA6E4}">
                    <adec:decorative xmlns:adec="http://schemas.microsoft.com/office/drawing/2017/decorative" val="1"/>
                  </a:ext>
                </a:extLst>
              </p:cNvPr>
              <p:cNvSpPr>
                <a:spLocks noChangeAspect="1"/>
              </p:cNvSpPr>
              <p:nvPr/>
            </p:nvSpPr>
            <p:spPr>
              <a:xfrm>
                <a:off x="7601658" y="3750156"/>
                <a:ext cx="474070" cy="416257"/>
              </a:xfrm>
              <a:custGeom>
                <a:avLst/>
                <a:gdLst>
                  <a:gd name="connsiteX0" fmla="*/ 314149 w 1610015"/>
                  <a:gd name="connsiteY0" fmla="*/ 176709 h 1413672"/>
                  <a:gd name="connsiteX1" fmla="*/ 490858 w 1610015"/>
                  <a:gd name="connsiteY1" fmla="*/ 0 h 1413672"/>
                  <a:gd name="connsiteX2" fmla="*/ 1158426 w 1610015"/>
                  <a:gd name="connsiteY2" fmla="*/ 0 h 1413672"/>
                  <a:gd name="connsiteX3" fmla="*/ 1335135 w 1610015"/>
                  <a:gd name="connsiteY3" fmla="*/ 176709 h 1413672"/>
                  <a:gd name="connsiteX4" fmla="*/ 1335135 w 1610015"/>
                  <a:gd name="connsiteY4" fmla="*/ 785373 h 1413672"/>
                  <a:gd name="connsiteX5" fmla="*/ 1610015 w 1610015"/>
                  <a:gd name="connsiteY5" fmla="*/ 785373 h 1413672"/>
                  <a:gd name="connsiteX6" fmla="*/ 1610015 w 1610015"/>
                  <a:gd name="connsiteY6" fmla="*/ 1040620 h 1413672"/>
                  <a:gd name="connsiteX7" fmla="*/ 1354769 w 1610015"/>
                  <a:gd name="connsiteY7" fmla="*/ 1295866 h 1413672"/>
                  <a:gd name="connsiteX8" fmla="*/ 942448 w 1610015"/>
                  <a:gd name="connsiteY8" fmla="*/ 1295866 h 1413672"/>
                  <a:gd name="connsiteX9" fmla="*/ 942448 w 1610015"/>
                  <a:gd name="connsiteY9" fmla="*/ 981717 h 1413672"/>
                  <a:gd name="connsiteX10" fmla="*/ 1040620 w 1610015"/>
                  <a:gd name="connsiteY10" fmla="*/ 981717 h 1413672"/>
                  <a:gd name="connsiteX11" fmla="*/ 1099523 w 1610015"/>
                  <a:gd name="connsiteY11" fmla="*/ 922814 h 1413672"/>
                  <a:gd name="connsiteX12" fmla="*/ 1040620 w 1610015"/>
                  <a:gd name="connsiteY12" fmla="*/ 863911 h 1413672"/>
                  <a:gd name="connsiteX13" fmla="*/ 903179 w 1610015"/>
                  <a:gd name="connsiteY13" fmla="*/ 863911 h 1413672"/>
                  <a:gd name="connsiteX14" fmla="*/ 746105 w 1610015"/>
                  <a:gd name="connsiteY14" fmla="*/ 785373 h 1413672"/>
                  <a:gd name="connsiteX15" fmla="*/ 314149 w 1610015"/>
                  <a:gd name="connsiteY15" fmla="*/ 785373 h 1413672"/>
                  <a:gd name="connsiteX16" fmla="*/ 314149 w 1610015"/>
                  <a:gd name="connsiteY16" fmla="*/ 176709 h 1413672"/>
                  <a:gd name="connsiteX17" fmla="*/ 1335135 w 1610015"/>
                  <a:gd name="connsiteY17" fmla="*/ 1178060 h 1413672"/>
                  <a:gd name="connsiteX18" fmla="*/ 1354769 w 1610015"/>
                  <a:gd name="connsiteY18" fmla="*/ 1178060 h 1413672"/>
                  <a:gd name="connsiteX19" fmla="*/ 1492209 w 1610015"/>
                  <a:gd name="connsiteY19" fmla="*/ 1040620 h 1413672"/>
                  <a:gd name="connsiteX20" fmla="*/ 1492209 w 1610015"/>
                  <a:gd name="connsiteY20" fmla="*/ 903179 h 1413672"/>
                  <a:gd name="connsiteX21" fmla="*/ 1335135 w 1610015"/>
                  <a:gd name="connsiteY21" fmla="*/ 903179 h 1413672"/>
                  <a:gd name="connsiteX22" fmla="*/ 1335135 w 1610015"/>
                  <a:gd name="connsiteY22" fmla="*/ 1178060 h 1413672"/>
                  <a:gd name="connsiteX23" fmla="*/ 608664 w 1610015"/>
                  <a:gd name="connsiteY23" fmla="*/ 314149 h 1413672"/>
                  <a:gd name="connsiteX24" fmla="*/ 549761 w 1610015"/>
                  <a:gd name="connsiteY24" fmla="*/ 373052 h 1413672"/>
                  <a:gd name="connsiteX25" fmla="*/ 608664 w 1610015"/>
                  <a:gd name="connsiteY25" fmla="*/ 431955 h 1413672"/>
                  <a:gd name="connsiteX26" fmla="*/ 1040620 w 1610015"/>
                  <a:gd name="connsiteY26" fmla="*/ 431955 h 1413672"/>
                  <a:gd name="connsiteX27" fmla="*/ 1099523 w 1610015"/>
                  <a:gd name="connsiteY27" fmla="*/ 373052 h 1413672"/>
                  <a:gd name="connsiteX28" fmla="*/ 1040620 w 1610015"/>
                  <a:gd name="connsiteY28" fmla="*/ 314149 h 1413672"/>
                  <a:gd name="connsiteX29" fmla="*/ 608664 w 1610015"/>
                  <a:gd name="connsiteY29" fmla="*/ 314149 h 1413672"/>
                  <a:gd name="connsiteX30" fmla="*/ 608664 w 1610015"/>
                  <a:gd name="connsiteY30" fmla="*/ 589030 h 1413672"/>
                  <a:gd name="connsiteX31" fmla="*/ 549761 w 1610015"/>
                  <a:gd name="connsiteY31" fmla="*/ 647933 h 1413672"/>
                  <a:gd name="connsiteX32" fmla="*/ 608664 w 1610015"/>
                  <a:gd name="connsiteY32" fmla="*/ 706836 h 1413672"/>
                  <a:gd name="connsiteX33" fmla="*/ 1040620 w 1610015"/>
                  <a:gd name="connsiteY33" fmla="*/ 706836 h 1413672"/>
                  <a:gd name="connsiteX34" fmla="*/ 1099523 w 1610015"/>
                  <a:gd name="connsiteY34" fmla="*/ 647933 h 1413672"/>
                  <a:gd name="connsiteX35" fmla="*/ 1040620 w 1610015"/>
                  <a:gd name="connsiteY35" fmla="*/ 589030 h 1413672"/>
                  <a:gd name="connsiteX36" fmla="*/ 608664 w 1610015"/>
                  <a:gd name="connsiteY36" fmla="*/ 589030 h 1413672"/>
                  <a:gd name="connsiteX37" fmla="*/ 0 w 1610015"/>
                  <a:gd name="connsiteY37" fmla="*/ 981717 h 1413672"/>
                  <a:gd name="connsiteX38" fmla="*/ 117806 w 1610015"/>
                  <a:gd name="connsiteY38" fmla="*/ 863911 h 1413672"/>
                  <a:gd name="connsiteX39" fmla="*/ 746105 w 1610015"/>
                  <a:gd name="connsiteY39" fmla="*/ 863911 h 1413672"/>
                  <a:gd name="connsiteX40" fmla="*/ 863911 w 1610015"/>
                  <a:gd name="connsiteY40" fmla="*/ 981717 h 1413672"/>
                  <a:gd name="connsiteX41" fmla="*/ 863911 w 1610015"/>
                  <a:gd name="connsiteY41" fmla="*/ 1295866 h 1413672"/>
                  <a:gd name="connsiteX42" fmla="*/ 746105 w 1610015"/>
                  <a:gd name="connsiteY42" fmla="*/ 1413672 h 1413672"/>
                  <a:gd name="connsiteX43" fmla="*/ 117806 w 1610015"/>
                  <a:gd name="connsiteY43" fmla="*/ 1413672 h 1413672"/>
                  <a:gd name="connsiteX44" fmla="*/ 0 w 1610015"/>
                  <a:gd name="connsiteY44" fmla="*/ 1295866 h 1413672"/>
                  <a:gd name="connsiteX45" fmla="*/ 0 w 1610015"/>
                  <a:gd name="connsiteY45" fmla="*/ 981717 h 1413672"/>
                  <a:gd name="connsiteX46" fmla="*/ 785373 w 1610015"/>
                  <a:gd name="connsiteY46" fmla="*/ 1020985 h 1413672"/>
                  <a:gd name="connsiteX47" fmla="*/ 706836 w 1610015"/>
                  <a:gd name="connsiteY47" fmla="*/ 942448 h 1413672"/>
                  <a:gd name="connsiteX48" fmla="*/ 628299 w 1610015"/>
                  <a:gd name="connsiteY48" fmla="*/ 942448 h 1413672"/>
                  <a:gd name="connsiteX49" fmla="*/ 785373 w 1610015"/>
                  <a:gd name="connsiteY49" fmla="*/ 1099523 h 1413672"/>
                  <a:gd name="connsiteX50" fmla="*/ 785373 w 1610015"/>
                  <a:gd name="connsiteY50" fmla="*/ 1020985 h 1413672"/>
                  <a:gd name="connsiteX51" fmla="*/ 785373 w 1610015"/>
                  <a:gd name="connsiteY51" fmla="*/ 1178060 h 1413672"/>
                  <a:gd name="connsiteX52" fmla="*/ 628299 w 1610015"/>
                  <a:gd name="connsiteY52" fmla="*/ 1335135 h 1413672"/>
                  <a:gd name="connsiteX53" fmla="*/ 706836 w 1610015"/>
                  <a:gd name="connsiteY53" fmla="*/ 1335135 h 1413672"/>
                  <a:gd name="connsiteX54" fmla="*/ 785373 w 1610015"/>
                  <a:gd name="connsiteY54" fmla="*/ 1256597 h 1413672"/>
                  <a:gd name="connsiteX55" fmla="*/ 785373 w 1610015"/>
                  <a:gd name="connsiteY55" fmla="*/ 1178060 h 1413672"/>
                  <a:gd name="connsiteX56" fmla="*/ 157075 w 1610015"/>
                  <a:gd name="connsiteY56" fmla="*/ 942448 h 1413672"/>
                  <a:gd name="connsiteX57" fmla="*/ 78537 w 1610015"/>
                  <a:gd name="connsiteY57" fmla="*/ 1020985 h 1413672"/>
                  <a:gd name="connsiteX58" fmla="*/ 78537 w 1610015"/>
                  <a:gd name="connsiteY58" fmla="*/ 1099523 h 1413672"/>
                  <a:gd name="connsiteX59" fmla="*/ 235612 w 1610015"/>
                  <a:gd name="connsiteY59" fmla="*/ 942448 h 1413672"/>
                  <a:gd name="connsiteX60" fmla="*/ 157075 w 1610015"/>
                  <a:gd name="connsiteY60" fmla="*/ 942448 h 1413672"/>
                  <a:gd name="connsiteX61" fmla="*/ 235612 w 1610015"/>
                  <a:gd name="connsiteY61" fmla="*/ 1335135 h 1413672"/>
                  <a:gd name="connsiteX62" fmla="*/ 78537 w 1610015"/>
                  <a:gd name="connsiteY62" fmla="*/ 1178060 h 1413672"/>
                  <a:gd name="connsiteX63" fmla="*/ 78537 w 1610015"/>
                  <a:gd name="connsiteY63" fmla="*/ 1256597 h 1413672"/>
                  <a:gd name="connsiteX64" fmla="*/ 157075 w 1610015"/>
                  <a:gd name="connsiteY64" fmla="*/ 1335135 h 1413672"/>
                  <a:gd name="connsiteX65" fmla="*/ 235612 w 1610015"/>
                  <a:gd name="connsiteY65" fmla="*/ 1335135 h 1413672"/>
                  <a:gd name="connsiteX66" fmla="*/ 569396 w 1610015"/>
                  <a:gd name="connsiteY66" fmla="*/ 1138791 h 1413672"/>
                  <a:gd name="connsiteX67" fmla="*/ 431955 w 1610015"/>
                  <a:gd name="connsiteY67" fmla="*/ 1001351 h 1413672"/>
                  <a:gd name="connsiteX68" fmla="*/ 294515 w 1610015"/>
                  <a:gd name="connsiteY68" fmla="*/ 1138791 h 1413672"/>
                  <a:gd name="connsiteX69" fmla="*/ 431955 w 1610015"/>
                  <a:gd name="connsiteY69" fmla="*/ 1276232 h 1413672"/>
                  <a:gd name="connsiteX70" fmla="*/ 569396 w 1610015"/>
                  <a:gd name="connsiteY70" fmla="*/ 1138791 h 1413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1610015" h="1413672">
                    <a:moveTo>
                      <a:pt x="314149" y="176709"/>
                    </a:moveTo>
                    <a:cubicBezTo>
                      <a:pt x="314149" y="79115"/>
                      <a:pt x="393265" y="0"/>
                      <a:pt x="490858" y="0"/>
                    </a:cubicBezTo>
                    <a:lnTo>
                      <a:pt x="1158426" y="0"/>
                    </a:lnTo>
                    <a:cubicBezTo>
                      <a:pt x="1256016" y="0"/>
                      <a:pt x="1335135" y="79115"/>
                      <a:pt x="1335135" y="176709"/>
                    </a:cubicBezTo>
                    <a:lnTo>
                      <a:pt x="1335135" y="785373"/>
                    </a:lnTo>
                    <a:lnTo>
                      <a:pt x="1610015" y="785373"/>
                    </a:lnTo>
                    <a:lnTo>
                      <a:pt x="1610015" y="1040620"/>
                    </a:lnTo>
                    <a:cubicBezTo>
                      <a:pt x="1610015" y="1181586"/>
                      <a:pt x="1495736" y="1295866"/>
                      <a:pt x="1354769" y="1295866"/>
                    </a:cubicBezTo>
                    <a:lnTo>
                      <a:pt x="942448" y="1295866"/>
                    </a:lnTo>
                    <a:lnTo>
                      <a:pt x="942448" y="981717"/>
                    </a:lnTo>
                    <a:lnTo>
                      <a:pt x="1040620" y="981717"/>
                    </a:lnTo>
                    <a:cubicBezTo>
                      <a:pt x="1073150" y="981717"/>
                      <a:pt x="1099523" y="955344"/>
                      <a:pt x="1099523" y="922814"/>
                    </a:cubicBezTo>
                    <a:cubicBezTo>
                      <a:pt x="1099523" y="890284"/>
                      <a:pt x="1073150" y="863911"/>
                      <a:pt x="1040620" y="863911"/>
                    </a:cubicBezTo>
                    <a:lnTo>
                      <a:pt x="903179" y="863911"/>
                    </a:lnTo>
                    <a:cubicBezTo>
                      <a:pt x="866133" y="814432"/>
                      <a:pt x="807914" y="785326"/>
                      <a:pt x="746105" y="785373"/>
                    </a:cubicBezTo>
                    <a:lnTo>
                      <a:pt x="314149" y="785373"/>
                    </a:lnTo>
                    <a:lnTo>
                      <a:pt x="314149" y="176709"/>
                    </a:lnTo>
                    <a:close/>
                    <a:moveTo>
                      <a:pt x="1335135" y="1178060"/>
                    </a:moveTo>
                    <a:lnTo>
                      <a:pt x="1354769" y="1178060"/>
                    </a:lnTo>
                    <a:cubicBezTo>
                      <a:pt x="1430675" y="1178060"/>
                      <a:pt x="1492209" y="1116526"/>
                      <a:pt x="1492209" y="1040620"/>
                    </a:cubicBezTo>
                    <a:lnTo>
                      <a:pt x="1492209" y="903179"/>
                    </a:lnTo>
                    <a:lnTo>
                      <a:pt x="1335135" y="903179"/>
                    </a:lnTo>
                    <a:lnTo>
                      <a:pt x="1335135" y="1178060"/>
                    </a:lnTo>
                    <a:close/>
                    <a:moveTo>
                      <a:pt x="608664" y="314149"/>
                    </a:moveTo>
                    <a:cubicBezTo>
                      <a:pt x="576133" y="314149"/>
                      <a:pt x="549761" y="340521"/>
                      <a:pt x="549761" y="373052"/>
                    </a:cubicBezTo>
                    <a:cubicBezTo>
                      <a:pt x="549761" y="405583"/>
                      <a:pt x="576133" y="431955"/>
                      <a:pt x="608664" y="431955"/>
                    </a:cubicBezTo>
                    <a:lnTo>
                      <a:pt x="1040620" y="431955"/>
                    </a:lnTo>
                    <a:cubicBezTo>
                      <a:pt x="1073150" y="431955"/>
                      <a:pt x="1099523" y="405583"/>
                      <a:pt x="1099523" y="373052"/>
                    </a:cubicBezTo>
                    <a:cubicBezTo>
                      <a:pt x="1099523" y="340521"/>
                      <a:pt x="1073150" y="314149"/>
                      <a:pt x="1040620" y="314149"/>
                    </a:cubicBezTo>
                    <a:lnTo>
                      <a:pt x="608664" y="314149"/>
                    </a:lnTo>
                    <a:close/>
                    <a:moveTo>
                      <a:pt x="608664" y="589030"/>
                    </a:moveTo>
                    <a:cubicBezTo>
                      <a:pt x="576133" y="589030"/>
                      <a:pt x="549761" y="615403"/>
                      <a:pt x="549761" y="647933"/>
                    </a:cubicBezTo>
                    <a:cubicBezTo>
                      <a:pt x="549761" y="680463"/>
                      <a:pt x="576133" y="706836"/>
                      <a:pt x="608664" y="706836"/>
                    </a:cubicBezTo>
                    <a:lnTo>
                      <a:pt x="1040620" y="706836"/>
                    </a:lnTo>
                    <a:cubicBezTo>
                      <a:pt x="1073150" y="706836"/>
                      <a:pt x="1099523" y="680463"/>
                      <a:pt x="1099523" y="647933"/>
                    </a:cubicBezTo>
                    <a:cubicBezTo>
                      <a:pt x="1099523" y="615403"/>
                      <a:pt x="1073150" y="589030"/>
                      <a:pt x="1040620" y="589030"/>
                    </a:cubicBezTo>
                    <a:lnTo>
                      <a:pt x="608664" y="589030"/>
                    </a:lnTo>
                    <a:close/>
                    <a:moveTo>
                      <a:pt x="0" y="981717"/>
                    </a:moveTo>
                    <a:cubicBezTo>
                      <a:pt x="0" y="916656"/>
                      <a:pt x="52743" y="863911"/>
                      <a:pt x="117806" y="863911"/>
                    </a:cubicBezTo>
                    <a:lnTo>
                      <a:pt x="746105" y="863911"/>
                    </a:lnTo>
                    <a:cubicBezTo>
                      <a:pt x="811165" y="863911"/>
                      <a:pt x="863911" y="916656"/>
                      <a:pt x="863911" y="981717"/>
                    </a:cubicBezTo>
                    <a:lnTo>
                      <a:pt x="863911" y="1295866"/>
                    </a:lnTo>
                    <a:cubicBezTo>
                      <a:pt x="863911" y="1360926"/>
                      <a:pt x="811165" y="1413672"/>
                      <a:pt x="746105" y="1413672"/>
                    </a:cubicBezTo>
                    <a:lnTo>
                      <a:pt x="117806" y="1413672"/>
                    </a:lnTo>
                    <a:cubicBezTo>
                      <a:pt x="52743" y="1413672"/>
                      <a:pt x="0" y="1360926"/>
                      <a:pt x="0" y="1295866"/>
                    </a:cubicBezTo>
                    <a:lnTo>
                      <a:pt x="0" y="981717"/>
                    </a:lnTo>
                    <a:close/>
                    <a:moveTo>
                      <a:pt x="785373" y="1020985"/>
                    </a:moveTo>
                    <a:cubicBezTo>
                      <a:pt x="741997" y="1020985"/>
                      <a:pt x="706836" y="985824"/>
                      <a:pt x="706836" y="942448"/>
                    </a:cubicBezTo>
                    <a:lnTo>
                      <a:pt x="628299" y="942448"/>
                    </a:lnTo>
                    <a:cubicBezTo>
                      <a:pt x="628299" y="1029200"/>
                      <a:pt x="698623" y="1099523"/>
                      <a:pt x="785373" y="1099523"/>
                    </a:cubicBezTo>
                    <a:lnTo>
                      <a:pt x="785373" y="1020985"/>
                    </a:lnTo>
                    <a:close/>
                    <a:moveTo>
                      <a:pt x="785373" y="1178060"/>
                    </a:moveTo>
                    <a:cubicBezTo>
                      <a:pt x="698623" y="1178060"/>
                      <a:pt x="628299" y="1248382"/>
                      <a:pt x="628299" y="1335135"/>
                    </a:cubicBezTo>
                    <a:lnTo>
                      <a:pt x="706836" y="1335135"/>
                    </a:lnTo>
                    <a:cubicBezTo>
                      <a:pt x="706836" y="1291759"/>
                      <a:pt x="741997" y="1256597"/>
                      <a:pt x="785373" y="1256597"/>
                    </a:cubicBezTo>
                    <a:lnTo>
                      <a:pt x="785373" y="1178060"/>
                    </a:lnTo>
                    <a:close/>
                    <a:moveTo>
                      <a:pt x="157075" y="942448"/>
                    </a:moveTo>
                    <a:cubicBezTo>
                      <a:pt x="157075" y="985824"/>
                      <a:pt x="121912" y="1020985"/>
                      <a:pt x="78537" y="1020985"/>
                    </a:cubicBezTo>
                    <a:lnTo>
                      <a:pt x="78537" y="1099523"/>
                    </a:lnTo>
                    <a:cubicBezTo>
                      <a:pt x="165287" y="1099523"/>
                      <a:pt x="235612" y="1029200"/>
                      <a:pt x="235612" y="942448"/>
                    </a:cubicBezTo>
                    <a:lnTo>
                      <a:pt x="157075" y="942448"/>
                    </a:lnTo>
                    <a:close/>
                    <a:moveTo>
                      <a:pt x="235612" y="1335135"/>
                    </a:moveTo>
                    <a:cubicBezTo>
                      <a:pt x="235612" y="1248382"/>
                      <a:pt x="165287" y="1178060"/>
                      <a:pt x="78537" y="1178060"/>
                    </a:cubicBezTo>
                    <a:lnTo>
                      <a:pt x="78537" y="1256597"/>
                    </a:lnTo>
                    <a:cubicBezTo>
                      <a:pt x="121912" y="1256597"/>
                      <a:pt x="157075" y="1291759"/>
                      <a:pt x="157075" y="1335135"/>
                    </a:cubicBezTo>
                    <a:lnTo>
                      <a:pt x="235612" y="1335135"/>
                    </a:lnTo>
                    <a:close/>
                    <a:moveTo>
                      <a:pt x="569396" y="1138791"/>
                    </a:moveTo>
                    <a:cubicBezTo>
                      <a:pt x="569396" y="1062885"/>
                      <a:pt x="507862" y="1001351"/>
                      <a:pt x="431955" y="1001351"/>
                    </a:cubicBezTo>
                    <a:cubicBezTo>
                      <a:pt x="356049" y="1001351"/>
                      <a:pt x="294515" y="1062885"/>
                      <a:pt x="294515" y="1138791"/>
                    </a:cubicBezTo>
                    <a:cubicBezTo>
                      <a:pt x="294515" y="1214698"/>
                      <a:pt x="356049" y="1276232"/>
                      <a:pt x="431955" y="1276232"/>
                    </a:cubicBezTo>
                    <a:cubicBezTo>
                      <a:pt x="507862" y="1276232"/>
                      <a:pt x="569396" y="1214698"/>
                      <a:pt x="569396" y="1138791"/>
                    </a:cubicBezTo>
                    <a:close/>
                  </a:path>
                </a:pathLst>
              </a:custGeom>
              <a:solidFill>
                <a:schemeClr val="bg1"/>
              </a:solidFill>
              <a:ln w="9525" cap="flat" cmpd="sng" algn="ctr">
                <a:noFill/>
                <a:prstDash val="solid"/>
                <a:headEnd type="none" w="med" len="med"/>
                <a:tailEnd type="none" w="med" len="med"/>
              </a:ln>
              <a:effectLst/>
            </p:spPr>
            <p:txBody>
              <a:bodyPr/>
              <a:lstStyle/>
              <a:p>
                <a:endParaRPr lang="en-US" sz="1600">
                  <a:solidFill>
                    <a:schemeClr val="tx1"/>
                  </a:solidFill>
                  <a:sym typeface="+mn-lt"/>
                </a:endParaRPr>
              </a:p>
            </p:txBody>
          </p:sp>
        </p:grpSp>
      </p:grpSp>
      <p:grpSp>
        <p:nvGrpSpPr>
          <p:cNvPr id="47" name="Group 46">
            <a:extLst>
              <a:ext uri="{FF2B5EF4-FFF2-40B4-BE49-F238E27FC236}">
                <a16:creationId xmlns:a16="http://schemas.microsoft.com/office/drawing/2014/main" id="{EEB8E236-5DBC-870D-72BD-4629E4F60DFA}"/>
              </a:ext>
            </a:extLst>
          </p:cNvPr>
          <p:cNvGrpSpPr/>
          <p:nvPr/>
        </p:nvGrpSpPr>
        <p:grpSpPr>
          <a:xfrm>
            <a:off x="6253396" y="2017713"/>
            <a:ext cx="4757079" cy="3469228"/>
            <a:chOff x="5965360" y="1645921"/>
            <a:chExt cx="4757079" cy="3469228"/>
          </a:xfrm>
        </p:grpSpPr>
        <p:grpSp>
          <p:nvGrpSpPr>
            <p:cNvPr id="41" name="Group 40">
              <a:extLst>
                <a:ext uri="{FF2B5EF4-FFF2-40B4-BE49-F238E27FC236}">
                  <a16:creationId xmlns:a16="http://schemas.microsoft.com/office/drawing/2014/main" id="{CB13CB85-8E97-C5ED-A53D-C94991984C79}"/>
                </a:ext>
              </a:extLst>
            </p:cNvPr>
            <p:cNvGrpSpPr/>
            <p:nvPr/>
          </p:nvGrpSpPr>
          <p:grpSpPr>
            <a:xfrm>
              <a:off x="5965360" y="1645921"/>
              <a:ext cx="4757079" cy="3469228"/>
              <a:chOff x="891137" y="1645921"/>
              <a:chExt cx="4757079" cy="3469228"/>
            </a:xfrm>
          </p:grpSpPr>
          <p:sp>
            <p:nvSpPr>
              <p:cNvPr id="42" name="Rectangle: Rounded Corners 23">
                <a:extLst>
                  <a:ext uri="{FF2B5EF4-FFF2-40B4-BE49-F238E27FC236}">
                    <a16:creationId xmlns:a16="http://schemas.microsoft.com/office/drawing/2014/main" id="{70090F80-84E6-AB80-4551-F628BEAFA5CC}"/>
                  </a:ext>
                  <a:ext uri="{C183D7F6-B498-43B3-948B-1728B52AA6E4}">
                    <adec:decorative xmlns:adec="http://schemas.microsoft.com/office/drawing/2017/decorative" val="0"/>
                  </a:ext>
                </a:extLst>
              </p:cNvPr>
              <p:cNvSpPr>
                <a:spLocks/>
              </p:cNvSpPr>
              <p:nvPr/>
            </p:nvSpPr>
            <p:spPr>
              <a:xfrm>
                <a:off x="891137" y="1645921"/>
                <a:ext cx="4757079" cy="3469228"/>
              </a:xfrm>
              <a:prstGeom prst="roundRect">
                <a:avLst>
                  <a:gd name="adj" fmla="val 7513"/>
                </a:avLst>
              </a:prstGeom>
              <a:gradFill>
                <a:gsLst>
                  <a:gs pos="100000">
                    <a:srgbClr val="ECF6FF"/>
                  </a:gs>
                  <a:gs pos="0">
                    <a:schemeClr val="bg1"/>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4320" tIns="91440" rIns="182880" bIns="365760" numCol="1" spcCol="0" rtlCol="0" fromWordArt="0" anchor="b" anchorCtr="0" forceAA="0" compatLnSpc="1">
                <a:prstTxWarp prst="textNoShape">
                  <a:avLst/>
                </a:prstTxWarp>
                <a:noAutofit/>
              </a:bodyPr>
              <a:lstStyle/>
              <a:p>
                <a:pPr marL="457200" lvl="1" defTabSz="914400"/>
                <a:endParaRPr lang="en-US" sz="1800">
                  <a:solidFill>
                    <a:schemeClr val="lt1"/>
                  </a:solidFill>
                </a:endParaRPr>
              </a:p>
            </p:txBody>
          </p:sp>
          <p:sp>
            <p:nvSpPr>
              <p:cNvPr id="43" name="TextBox 42">
                <a:extLst>
                  <a:ext uri="{FF2B5EF4-FFF2-40B4-BE49-F238E27FC236}">
                    <a16:creationId xmlns:a16="http://schemas.microsoft.com/office/drawing/2014/main" id="{FC9F7126-07D1-03FC-6CA3-DF97993B5AEC}"/>
                  </a:ext>
                </a:extLst>
              </p:cNvPr>
              <p:cNvSpPr txBox="1"/>
              <p:nvPr/>
            </p:nvSpPr>
            <p:spPr>
              <a:xfrm>
                <a:off x="1346744" y="3297612"/>
                <a:ext cx="3845865" cy="1400106"/>
              </a:xfrm>
              <a:prstGeom prst="rect">
                <a:avLst/>
              </a:prstGeom>
              <a:noFill/>
            </p:spPr>
            <p:txBody>
              <a:bodyPr wrap="square" lIns="0" tIns="0" rIns="0" bIns="0" rtlCol="0" anchor="ctr">
                <a:noAutofit/>
              </a:bodyPr>
              <a:lstStyle/>
              <a:p>
                <a:pPr algn="ctr" defTabSz="932472" fontAlgn="base">
                  <a:spcBef>
                    <a:spcPct val="0"/>
                  </a:spcBef>
                  <a:spcAft>
                    <a:spcPct val="0"/>
                  </a:spcAft>
                  <a:defRPr/>
                </a:pPr>
                <a:r>
                  <a:rPr lang="en-US" sz="4000" kern="0" spc="-100">
                    <a:solidFill>
                      <a:srgbClr val="223F49"/>
                    </a:solidFill>
                    <a:latin typeface="Segoe UI Variable Display" pitchFamily="2" charset="0"/>
                    <a:cs typeface="Segoe UI" pitchFamily="34" charset="0"/>
                  </a:rPr>
                  <a:t>Seller</a:t>
                </a:r>
                <a:br>
                  <a:rPr lang="en-US" sz="4000" kern="0" spc="-100">
                    <a:solidFill>
                      <a:srgbClr val="223F49"/>
                    </a:solidFill>
                    <a:latin typeface="Segoe UI Variable Display" pitchFamily="2" charset="0"/>
                    <a:cs typeface="Segoe UI" pitchFamily="34" charset="0"/>
                  </a:rPr>
                </a:br>
                <a:r>
                  <a:rPr lang="en-US" sz="4000" kern="0" spc="-100">
                    <a:solidFill>
                      <a:srgbClr val="223F49"/>
                    </a:solidFill>
                    <a:latin typeface="Segoe UI Variable Display" pitchFamily="2" charset="0"/>
                    <a:cs typeface="Segoe UI" pitchFamily="34" charset="0"/>
                  </a:rPr>
                  <a:t>productivity </a:t>
                </a:r>
              </a:p>
            </p:txBody>
          </p:sp>
          <p:sp>
            <p:nvSpPr>
              <p:cNvPr id="45" name="Oval 44">
                <a:extLst>
                  <a:ext uri="{FF2B5EF4-FFF2-40B4-BE49-F238E27FC236}">
                    <a16:creationId xmlns:a16="http://schemas.microsoft.com/office/drawing/2014/main" id="{DDD2CC3B-2D69-62DB-E315-6FA1EED5AD78}"/>
                  </a:ext>
                  <a:ext uri="{C183D7F6-B498-43B3-948B-1728B52AA6E4}">
                    <adec:decorative xmlns:adec="http://schemas.microsoft.com/office/drawing/2017/decorative" val="1"/>
                  </a:ext>
                </a:extLst>
              </p:cNvPr>
              <p:cNvSpPr/>
              <p:nvPr/>
            </p:nvSpPr>
            <p:spPr bwMode="auto">
              <a:xfrm>
                <a:off x="2836859" y="2191580"/>
                <a:ext cx="865634" cy="865628"/>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defTabSz="914400"/>
                <a:endParaRPr lang="en-US" sz="1800"/>
              </a:p>
            </p:txBody>
          </p:sp>
        </p:grpSp>
        <p:sp>
          <p:nvSpPr>
            <p:cNvPr id="14" name="Graphic 36">
              <a:extLst>
                <a:ext uri="{FF2B5EF4-FFF2-40B4-BE49-F238E27FC236}">
                  <a16:creationId xmlns:a16="http://schemas.microsoft.com/office/drawing/2014/main" id="{0A7E391E-13EC-F099-8A6F-9C6FFF520904}"/>
                </a:ext>
                <a:ext uri="{C183D7F6-B498-43B3-948B-1728B52AA6E4}">
                  <adec:decorative xmlns:adec="http://schemas.microsoft.com/office/drawing/2017/decorative" val="1"/>
                </a:ext>
              </a:extLst>
            </p:cNvPr>
            <p:cNvSpPr>
              <a:spLocks noChangeAspect="1"/>
            </p:cNvSpPr>
            <p:nvPr/>
          </p:nvSpPr>
          <p:spPr>
            <a:xfrm>
              <a:off x="8129047" y="2393471"/>
              <a:ext cx="429705" cy="452311"/>
            </a:xfrm>
            <a:custGeom>
              <a:avLst/>
              <a:gdLst>
                <a:gd name="connsiteX0" fmla="*/ 133350 w 180975"/>
                <a:gd name="connsiteY0" fmla="*/ 19050 h 190500"/>
                <a:gd name="connsiteX1" fmla="*/ 123825 w 180975"/>
                <a:gd name="connsiteY1" fmla="*/ 9525 h 190500"/>
                <a:gd name="connsiteX2" fmla="*/ 133350 w 180975"/>
                <a:gd name="connsiteY2" fmla="*/ 0 h 190500"/>
                <a:gd name="connsiteX3" fmla="*/ 171450 w 180975"/>
                <a:gd name="connsiteY3" fmla="*/ 0 h 190500"/>
                <a:gd name="connsiteX4" fmla="*/ 180975 w 180975"/>
                <a:gd name="connsiteY4" fmla="*/ 9525 h 190500"/>
                <a:gd name="connsiteX5" fmla="*/ 180975 w 180975"/>
                <a:gd name="connsiteY5" fmla="*/ 47625 h 190500"/>
                <a:gd name="connsiteX6" fmla="*/ 171450 w 180975"/>
                <a:gd name="connsiteY6" fmla="*/ 57150 h 190500"/>
                <a:gd name="connsiteX7" fmla="*/ 161925 w 180975"/>
                <a:gd name="connsiteY7" fmla="*/ 47625 h 190500"/>
                <a:gd name="connsiteX8" fmla="*/ 161925 w 180975"/>
                <a:gd name="connsiteY8" fmla="*/ 32518 h 190500"/>
                <a:gd name="connsiteX9" fmla="*/ 106747 w 180975"/>
                <a:gd name="connsiteY9" fmla="*/ 87697 h 190500"/>
                <a:gd name="connsiteX10" fmla="*/ 93278 w 180975"/>
                <a:gd name="connsiteY10" fmla="*/ 87697 h 190500"/>
                <a:gd name="connsiteX11" fmla="*/ 66675 w 180975"/>
                <a:gd name="connsiteY11" fmla="*/ 61093 h 190500"/>
                <a:gd name="connsiteX12" fmla="*/ 16259 w 180975"/>
                <a:gd name="connsiteY12" fmla="*/ 111509 h 190500"/>
                <a:gd name="connsiteX13" fmla="*/ 2791 w 180975"/>
                <a:gd name="connsiteY13" fmla="*/ 111275 h 190500"/>
                <a:gd name="connsiteX14" fmla="*/ 2791 w 180975"/>
                <a:gd name="connsiteY14" fmla="*/ 98041 h 190500"/>
                <a:gd name="connsiteX15" fmla="*/ 59941 w 180975"/>
                <a:gd name="connsiteY15" fmla="*/ 40891 h 190500"/>
                <a:gd name="connsiteX16" fmla="*/ 73409 w 180975"/>
                <a:gd name="connsiteY16" fmla="*/ 40891 h 190500"/>
                <a:gd name="connsiteX17" fmla="*/ 100013 w 180975"/>
                <a:gd name="connsiteY17" fmla="*/ 67494 h 190500"/>
                <a:gd name="connsiteX18" fmla="*/ 148457 w 180975"/>
                <a:gd name="connsiteY18" fmla="*/ 19050 h 190500"/>
                <a:gd name="connsiteX19" fmla="*/ 133350 w 180975"/>
                <a:gd name="connsiteY19" fmla="*/ 19050 h 190500"/>
                <a:gd name="connsiteX20" fmla="*/ 19050 w 180975"/>
                <a:gd name="connsiteY20" fmla="*/ 152400 h 190500"/>
                <a:gd name="connsiteX21" fmla="*/ 19050 w 180975"/>
                <a:gd name="connsiteY21" fmla="*/ 180975 h 190500"/>
                <a:gd name="connsiteX22" fmla="*/ 9525 w 180975"/>
                <a:gd name="connsiteY22" fmla="*/ 190500 h 190500"/>
                <a:gd name="connsiteX23" fmla="*/ 0 w 180975"/>
                <a:gd name="connsiteY23" fmla="*/ 180975 h 190500"/>
                <a:gd name="connsiteX24" fmla="*/ 0 w 180975"/>
                <a:gd name="connsiteY24" fmla="*/ 152400 h 190500"/>
                <a:gd name="connsiteX25" fmla="*/ 9525 w 180975"/>
                <a:gd name="connsiteY25" fmla="*/ 142875 h 190500"/>
                <a:gd name="connsiteX26" fmla="*/ 19050 w 180975"/>
                <a:gd name="connsiteY26" fmla="*/ 152400 h 190500"/>
                <a:gd name="connsiteX27" fmla="*/ 66675 w 180975"/>
                <a:gd name="connsiteY27" fmla="*/ 114300 h 190500"/>
                <a:gd name="connsiteX28" fmla="*/ 57150 w 180975"/>
                <a:gd name="connsiteY28" fmla="*/ 104775 h 190500"/>
                <a:gd name="connsiteX29" fmla="*/ 47625 w 180975"/>
                <a:gd name="connsiteY29" fmla="*/ 114300 h 190500"/>
                <a:gd name="connsiteX30" fmla="*/ 47625 w 180975"/>
                <a:gd name="connsiteY30" fmla="*/ 180975 h 190500"/>
                <a:gd name="connsiteX31" fmla="*/ 57150 w 180975"/>
                <a:gd name="connsiteY31" fmla="*/ 190500 h 190500"/>
                <a:gd name="connsiteX32" fmla="*/ 66675 w 180975"/>
                <a:gd name="connsiteY32" fmla="*/ 180975 h 190500"/>
                <a:gd name="connsiteX33" fmla="*/ 66675 w 180975"/>
                <a:gd name="connsiteY33" fmla="*/ 114300 h 190500"/>
                <a:gd name="connsiteX34" fmla="*/ 104775 w 180975"/>
                <a:gd name="connsiteY34" fmla="*/ 123825 h 190500"/>
                <a:gd name="connsiteX35" fmla="*/ 114300 w 180975"/>
                <a:gd name="connsiteY35" fmla="*/ 133350 h 190500"/>
                <a:gd name="connsiteX36" fmla="*/ 114300 w 180975"/>
                <a:gd name="connsiteY36" fmla="*/ 180975 h 190500"/>
                <a:gd name="connsiteX37" fmla="*/ 104775 w 180975"/>
                <a:gd name="connsiteY37" fmla="*/ 190500 h 190500"/>
                <a:gd name="connsiteX38" fmla="*/ 95250 w 180975"/>
                <a:gd name="connsiteY38" fmla="*/ 180975 h 190500"/>
                <a:gd name="connsiteX39" fmla="*/ 95250 w 180975"/>
                <a:gd name="connsiteY39" fmla="*/ 133350 h 190500"/>
                <a:gd name="connsiteX40" fmla="*/ 104775 w 180975"/>
                <a:gd name="connsiteY40" fmla="*/ 123825 h 190500"/>
                <a:gd name="connsiteX41" fmla="*/ 161925 w 180975"/>
                <a:gd name="connsiteY41" fmla="*/ 85725 h 190500"/>
                <a:gd name="connsiteX42" fmla="*/ 152400 w 180975"/>
                <a:gd name="connsiteY42" fmla="*/ 76200 h 190500"/>
                <a:gd name="connsiteX43" fmla="*/ 142875 w 180975"/>
                <a:gd name="connsiteY43" fmla="*/ 85725 h 190500"/>
                <a:gd name="connsiteX44" fmla="*/ 142875 w 180975"/>
                <a:gd name="connsiteY44" fmla="*/ 180975 h 190500"/>
                <a:gd name="connsiteX45" fmla="*/ 152400 w 180975"/>
                <a:gd name="connsiteY45" fmla="*/ 190500 h 190500"/>
                <a:gd name="connsiteX46" fmla="*/ 161925 w 180975"/>
                <a:gd name="connsiteY46" fmla="*/ 180975 h 190500"/>
                <a:gd name="connsiteX47" fmla="*/ 161925 w 180975"/>
                <a:gd name="connsiteY47" fmla="*/ 85725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80975" h="190500">
                  <a:moveTo>
                    <a:pt x="133350" y="19050"/>
                  </a:moveTo>
                  <a:cubicBezTo>
                    <a:pt x="128089" y="19050"/>
                    <a:pt x="123825" y="14785"/>
                    <a:pt x="123825" y="9525"/>
                  </a:cubicBezTo>
                  <a:cubicBezTo>
                    <a:pt x="123825" y="4265"/>
                    <a:pt x="128089" y="0"/>
                    <a:pt x="133350" y="0"/>
                  </a:cubicBezTo>
                  <a:lnTo>
                    <a:pt x="171450" y="0"/>
                  </a:lnTo>
                  <a:cubicBezTo>
                    <a:pt x="176711" y="0"/>
                    <a:pt x="180975" y="4265"/>
                    <a:pt x="180975" y="9525"/>
                  </a:cubicBezTo>
                  <a:lnTo>
                    <a:pt x="180975" y="47625"/>
                  </a:lnTo>
                  <a:cubicBezTo>
                    <a:pt x="180975" y="52885"/>
                    <a:pt x="176711" y="57150"/>
                    <a:pt x="171450" y="57150"/>
                  </a:cubicBezTo>
                  <a:cubicBezTo>
                    <a:pt x="166189" y="57150"/>
                    <a:pt x="161925" y="52885"/>
                    <a:pt x="161925" y="47625"/>
                  </a:cubicBezTo>
                  <a:lnTo>
                    <a:pt x="161925" y="32518"/>
                  </a:lnTo>
                  <a:lnTo>
                    <a:pt x="106747" y="87697"/>
                  </a:lnTo>
                  <a:cubicBezTo>
                    <a:pt x="103027" y="91415"/>
                    <a:pt x="96998" y="91415"/>
                    <a:pt x="93278" y="87697"/>
                  </a:cubicBezTo>
                  <a:lnTo>
                    <a:pt x="66675" y="61093"/>
                  </a:lnTo>
                  <a:lnTo>
                    <a:pt x="16259" y="111509"/>
                  </a:lnTo>
                  <a:cubicBezTo>
                    <a:pt x="12475" y="115164"/>
                    <a:pt x="6445" y="115059"/>
                    <a:pt x="2791" y="111275"/>
                  </a:cubicBezTo>
                  <a:cubicBezTo>
                    <a:pt x="-774" y="107584"/>
                    <a:pt x="-774" y="101732"/>
                    <a:pt x="2791" y="98041"/>
                  </a:cubicBezTo>
                  <a:lnTo>
                    <a:pt x="59941" y="40891"/>
                  </a:lnTo>
                  <a:cubicBezTo>
                    <a:pt x="63660" y="37172"/>
                    <a:pt x="69690" y="37172"/>
                    <a:pt x="73409" y="40891"/>
                  </a:cubicBezTo>
                  <a:lnTo>
                    <a:pt x="100013" y="67494"/>
                  </a:lnTo>
                  <a:lnTo>
                    <a:pt x="148457" y="19050"/>
                  </a:lnTo>
                  <a:lnTo>
                    <a:pt x="133350" y="19050"/>
                  </a:lnTo>
                  <a:close/>
                  <a:moveTo>
                    <a:pt x="19050" y="152400"/>
                  </a:moveTo>
                  <a:lnTo>
                    <a:pt x="19050" y="180975"/>
                  </a:lnTo>
                  <a:cubicBezTo>
                    <a:pt x="19050" y="186236"/>
                    <a:pt x="14785" y="190500"/>
                    <a:pt x="9525" y="190500"/>
                  </a:cubicBezTo>
                  <a:cubicBezTo>
                    <a:pt x="4265" y="190500"/>
                    <a:pt x="0" y="186236"/>
                    <a:pt x="0" y="180975"/>
                  </a:cubicBezTo>
                  <a:lnTo>
                    <a:pt x="0" y="152400"/>
                  </a:lnTo>
                  <a:cubicBezTo>
                    <a:pt x="0" y="147139"/>
                    <a:pt x="4265" y="142875"/>
                    <a:pt x="9525" y="142875"/>
                  </a:cubicBezTo>
                  <a:cubicBezTo>
                    <a:pt x="14785" y="142875"/>
                    <a:pt x="19050" y="147139"/>
                    <a:pt x="19050" y="152400"/>
                  </a:cubicBezTo>
                  <a:close/>
                  <a:moveTo>
                    <a:pt x="66675" y="114300"/>
                  </a:moveTo>
                  <a:cubicBezTo>
                    <a:pt x="66675" y="109039"/>
                    <a:pt x="62411" y="104775"/>
                    <a:pt x="57150" y="104775"/>
                  </a:cubicBezTo>
                  <a:cubicBezTo>
                    <a:pt x="51889" y="104775"/>
                    <a:pt x="47625" y="109039"/>
                    <a:pt x="47625" y="114300"/>
                  </a:cubicBezTo>
                  <a:lnTo>
                    <a:pt x="47625" y="180975"/>
                  </a:lnTo>
                  <a:cubicBezTo>
                    <a:pt x="47625" y="186236"/>
                    <a:pt x="51889" y="190500"/>
                    <a:pt x="57150" y="190500"/>
                  </a:cubicBezTo>
                  <a:cubicBezTo>
                    <a:pt x="62411" y="190500"/>
                    <a:pt x="66675" y="186236"/>
                    <a:pt x="66675" y="180975"/>
                  </a:cubicBezTo>
                  <a:lnTo>
                    <a:pt x="66675" y="114300"/>
                  </a:lnTo>
                  <a:close/>
                  <a:moveTo>
                    <a:pt x="104775" y="123825"/>
                  </a:moveTo>
                  <a:cubicBezTo>
                    <a:pt x="110036" y="123825"/>
                    <a:pt x="114300" y="128089"/>
                    <a:pt x="114300" y="133350"/>
                  </a:cubicBezTo>
                  <a:lnTo>
                    <a:pt x="114300" y="180975"/>
                  </a:lnTo>
                  <a:cubicBezTo>
                    <a:pt x="114300" y="186236"/>
                    <a:pt x="110036" y="190500"/>
                    <a:pt x="104775" y="190500"/>
                  </a:cubicBezTo>
                  <a:cubicBezTo>
                    <a:pt x="99514" y="190500"/>
                    <a:pt x="95250" y="186236"/>
                    <a:pt x="95250" y="180975"/>
                  </a:cubicBezTo>
                  <a:lnTo>
                    <a:pt x="95250" y="133350"/>
                  </a:lnTo>
                  <a:cubicBezTo>
                    <a:pt x="95250" y="128089"/>
                    <a:pt x="99514" y="123825"/>
                    <a:pt x="104775" y="123825"/>
                  </a:cubicBezTo>
                  <a:close/>
                  <a:moveTo>
                    <a:pt x="161925" y="85725"/>
                  </a:moveTo>
                  <a:cubicBezTo>
                    <a:pt x="161925" y="80464"/>
                    <a:pt x="157661" y="76200"/>
                    <a:pt x="152400" y="76200"/>
                  </a:cubicBezTo>
                  <a:cubicBezTo>
                    <a:pt x="147139" y="76200"/>
                    <a:pt x="142875" y="80464"/>
                    <a:pt x="142875" y="85725"/>
                  </a:cubicBezTo>
                  <a:lnTo>
                    <a:pt x="142875" y="180975"/>
                  </a:lnTo>
                  <a:cubicBezTo>
                    <a:pt x="142875" y="186236"/>
                    <a:pt x="147139" y="190500"/>
                    <a:pt x="152400" y="190500"/>
                  </a:cubicBezTo>
                  <a:cubicBezTo>
                    <a:pt x="157661" y="190500"/>
                    <a:pt x="161925" y="186236"/>
                    <a:pt x="161925" y="180975"/>
                  </a:cubicBezTo>
                  <a:lnTo>
                    <a:pt x="161925" y="85725"/>
                  </a:lnTo>
                  <a:close/>
                </a:path>
              </a:pathLst>
            </a:custGeom>
            <a:solidFill>
              <a:schemeClr val="bg1"/>
            </a:solidFill>
            <a:ln w="9525" cap="flat" cmpd="sng" algn="ctr">
              <a:noFill/>
              <a:prstDash val="solid"/>
              <a:headEnd type="none" w="med" len="med"/>
              <a:tailEnd type="none" w="med" len="med"/>
            </a:ln>
            <a:effectLst/>
          </p:spPr>
          <p:txBody>
            <a:bodyPr/>
            <a:lstStyle/>
            <a:p>
              <a:endParaRPr lang="en-US" sz="1600">
                <a:solidFill>
                  <a:schemeClr val="tx1"/>
                </a:solidFill>
                <a:sym typeface="+mn-lt"/>
              </a:endParaRPr>
            </a:p>
          </p:txBody>
        </p:sp>
      </p:grpSp>
      <p:sp>
        <p:nvSpPr>
          <p:cNvPr id="2" name="Rectangle 1">
            <a:extLst>
              <a:ext uri="{FF2B5EF4-FFF2-40B4-BE49-F238E27FC236}">
                <a16:creationId xmlns:a16="http://schemas.microsoft.com/office/drawing/2014/main" id="{A402E1EB-4A96-32FE-7929-363E5D0C42B3}"/>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a:t>
            </a:r>
            <a:r>
              <a:rPr lang="en-US" sz="2000">
                <a:solidFill>
                  <a:srgbClr val="FFFFFF"/>
                </a:solidFill>
                <a:latin typeface="Segoe UI"/>
                <a:ea typeface="Segoe UI" pitchFamily="34" charset="0"/>
                <a:cs typeface="Segoe UI" pitchFamily="34" charset="0"/>
              </a:rPr>
              <a:t>Ryan</a:t>
            </a: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42661337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par>
                                <p:cTn id="8" presetID="42" presetClass="path" presetSubtype="0" decel="100000" fill="hold" grpId="1" nodeType="withEffect">
                                  <p:stCondLst>
                                    <p:cond delay="0"/>
                                  </p:stCondLst>
                                  <p:childTnLst>
                                    <p:animMotion origin="layout" path="M -2.08333E-7 2.59259E-6 L -2.08333E-7 0.03541 " pathEditMode="relative" rAng="0" ptsTypes="AA">
                                      <p:cBhvr>
                                        <p:cTn id="9" dur="700" spd="-100000" fill="hold"/>
                                        <p:tgtEl>
                                          <p:spTgt spid="32"/>
                                        </p:tgtEl>
                                        <p:attrNameLst>
                                          <p:attrName>ppt_x</p:attrName>
                                          <p:attrName>ppt_y</p:attrName>
                                        </p:attrNameLst>
                                      </p:cBhvr>
                                      <p:rCtr x="0" y="1759"/>
                                    </p:animMotion>
                                  </p:childTnLst>
                                </p:cTn>
                              </p:par>
                              <p:par>
                                <p:cTn id="10" presetID="10" presetClass="entr" presetSubtype="0" fill="hold" nodeType="withEffect">
                                  <p:stCondLst>
                                    <p:cond delay="10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500"/>
                                        <p:tgtEl>
                                          <p:spTgt spid="40"/>
                                        </p:tgtEl>
                                      </p:cBhvr>
                                    </p:animEffect>
                                  </p:childTnLst>
                                </p:cTn>
                              </p:par>
                              <p:par>
                                <p:cTn id="13" presetID="42" presetClass="path" presetSubtype="0" decel="100000" fill="hold" nodeType="withEffect">
                                  <p:stCondLst>
                                    <p:cond delay="100"/>
                                  </p:stCondLst>
                                  <p:childTnLst>
                                    <p:animMotion origin="layout" path="M 4.79167E-6 -7.40741E-7 L 4.79167E-6 0.03542 " pathEditMode="relative" rAng="0" ptsTypes="AA">
                                      <p:cBhvr>
                                        <p:cTn id="14" dur="700" spd="-100000" fill="hold"/>
                                        <p:tgtEl>
                                          <p:spTgt spid="40"/>
                                        </p:tgtEl>
                                        <p:attrNameLst>
                                          <p:attrName>ppt_x</p:attrName>
                                          <p:attrName>ppt_y</p:attrName>
                                        </p:attrNameLst>
                                      </p:cBhvr>
                                      <p:rCtr x="0" y="1759"/>
                                    </p:animMotion>
                                  </p:childTnLst>
                                </p:cTn>
                              </p:par>
                              <p:par>
                                <p:cTn id="15" presetID="10" presetClass="entr" presetSubtype="0" fill="hold" nodeType="withEffect">
                                  <p:stCondLst>
                                    <p:cond delay="100"/>
                                  </p:stCondLst>
                                  <p:childTnLst>
                                    <p:set>
                                      <p:cBhvr>
                                        <p:cTn id="16" dur="1" fill="hold">
                                          <p:stCondLst>
                                            <p:cond delay="0"/>
                                          </p:stCondLst>
                                        </p:cTn>
                                        <p:tgtEl>
                                          <p:spTgt spid="47"/>
                                        </p:tgtEl>
                                        <p:attrNameLst>
                                          <p:attrName>style.visibility</p:attrName>
                                        </p:attrNameLst>
                                      </p:cBhvr>
                                      <p:to>
                                        <p:strVal val="visible"/>
                                      </p:to>
                                    </p:set>
                                    <p:animEffect transition="in" filter="fade">
                                      <p:cBhvr>
                                        <p:cTn id="17" dur="500"/>
                                        <p:tgtEl>
                                          <p:spTgt spid="47"/>
                                        </p:tgtEl>
                                      </p:cBhvr>
                                    </p:animEffect>
                                  </p:childTnLst>
                                </p:cTn>
                              </p:par>
                              <p:par>
                                <p:cTn id="18" presetID="42" presetClass="path" presetSubtype="0" decel="100000" fill="hold" nodeType="withEffect">
                                  <p:stCondLst>
                                    <p:cond delay="100"/>
                                  </p:stCondLst>
                                  <p:childTnLst>
                                    <p:animMotion origin="layout" path="M -2.70833E-6 -7.40741E-7 L -2.70833E-6 0.03542 " pathEditMode="relative" rAng="0" ptsTypes="AA">
                                      <p:cBhvr>
                                        <p:cTn id="19" dur="700" spd="-100000" fill="hold"/>
                                        <p:tgtEl>
                                          <p:spTgt spid="47"/>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2" grpId="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EC4903E0-0202-EED5-7861-1ADBCACAD27E}"/>
              </a:ext>
            </a:extLst>
          </p:cNvPr>
          <p:cNvCxnSpPr>
            <a:cxnSpLocks/>
          </p:cNvCxnSpPr>
          <p:nvPr/>
        </p:nvCxnSpPr>
        <p:spPr>
          <a:xfrm>
            <a:off x="2330926" y="3281239"/>
            <a:ext cx="0" cy="267487"/>
          </a:xfrm>
          <a:prstGeom prst="line">
            <a:avLst/>
          </a:prstGeom>
          <a:ln w="12700">
            <a:solidFill>
              <a:schemeClr val="tx1">
                <a:lumMod val="50000"/>
                <a:lumOff val="50000"/>
              </a:schemeClr>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Rectangle: Rounded Corners 36">
            <a:extLst>
              <a:ext uri="{FF2B5EF4-FFF2-40B4-BE49-F238E27FC236}">
                <a16:creationId xmlns:a16="http://schemas.microsoft.com/office/drawing/2014/main" id="{670D9B8A-E925-CFE0-A97A-201A2C707081}"/>
              </a:ext>
              <a:ext uri="{C183D7F6-B498-43B3-948B-1728B52AA6E4}">
                <adec:decorative xmlns:adec="http://schemas.microsoft.com/office/drawing/2017/decorative" val="1"/>
              </a:ext>
            </a:extLst>
          </p:cNvPr>
          <p:cNvSpPr/>
          <p:nvPr/>
        </p:nvSpPr>
        <p:spPr>
          <a:xfrm>
            <a:off x="586740" y="2016337"/>
            <a:ext cx="3488373" cy="4040876"/>
          </a:xfrm>
          <a:prstGeom prst="roundRect">
            <a:avLst>
              <a:gd name="adj" fmla="val 10391"/>
            </a:avLst>
          </a:prstGeom>
          <a:ln w="12700">
            <a:solidFill>
              <a:srgbClr val="000000">
                <a:alpha val="3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 name="Rectangle: Rounded Corners 36">
            <a:extLst>
              <a:ext uri="{FF2B5EF4-FFF2-40B4-BE49-F238E27FC236}">
                <a16:creationId xmlns:a16="http://schemas.microsoft.com/office/drawing/2014/main" id="{DBF96F1C-087D-437E-0542-D4C3729DBB14}"/>
              </a:ext>
              <a:ext uri="{C183D7F6-B498-43B3-948B-1728B52AA6E4}">
                <adec:decorative xmlns:adec="http://schemas.microsoft.com/office/drawing/2017/decorative" val="1"/>
              </a:ext>
            </a:extLst>
          </p:cNvPr>
          <p:cNvSpPr/>
          <p:nvPr/>
        </p:nvSpPr>
        <p:spPr>
          <a:xfrm>
            <a:off x="4361725" y="2016337"/>
            <a:ext cx="3488373" cy="4040876"/>
          </a:xfrm>
          <a:prstGeom prst="roundRect">
            <a:avLst>
              <a:gd name="adj" fmla="val 10391"/>
            </a:avLst>
          </a:prstGeom>
          <a:ln w="12700">
            <a:solidFill>
              <a:srgbClr val="000000">
                <a:alpha val="3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7" name="Rectangle: Rounded Corners 36">
            <a:extLst>
              <a:ext uri="{FF2B5EF4-FFF2-40B4-BE49-F238E27FC236}">
                <a16:creationId xmlns:a16="http://schemas.microsoft.com/office/drawing/2014/main" id="{437A3459-C98E-0145-FD4C-AC0097F27D19}"/>
              </a:ext>
              <a:ext uri="{C183D7F6-B498-43B3-948B-1728B52AA6E4}">
                <adec:decorative xmlns:adec="http://schemas.microsoft.com/office/drawing/2017/decorative" val="1"/>
              </a:ext>
            </a:extLst>
          </p:cNvPr>
          <p:cNvSpPr/>
          <p:nvPr/>
        </p:nvSpPr>
        <p:spPr>
          <a:xfrm>
            <a:off x="8136712" y="2016337"/>
            <a:ext cx="3488373" cy="4040876"/>
          </a:xfrm>
          <a:prstGeom prst="roundRect">
            <a:avLst>
              <a:gd name="adj" fmla="val 10391"/>
            </a:avLst>
          </a:prstGeom>
          <a:ln w="12700">
            <a:solidFill>
              <a:srgbClr val="000000">
                <a:alpha val="3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 name="Title 1">
            <a:extLst>
              <a:ext uri="{FF2B5EF4-FFF2-40B4-BE49-F238E27FC236}">
                <a16:creationId xmlns:a16="http://schemas.microsoft.com/office/drawing/2014/main" id="{D22EEE4A-B31A-5578-A190-1070B13E758C}"/>
              </a:ext>
            </a:extLst>
          </p:cNvPr>
          <p:cNvSpPr>
            <a:spLocks noGrp="1"/>
          </p:cNvSpPr>
          <p:nvPr>
            <p:ph type="title" idx="4294967295"/>
          </p:nvPr>
        </p:nvSpPr>
        <p:spPr>
          <a:xfrm>
            <a:off x="588263" y="457200"/>
            <a:ext cx="11018520" cy="615553"/>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algn="ctr" defTabSz="914400"/>
            <a:r>
              <a:rPr lang="en-US" sz="40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rPr>
              <a:t>AI Agents in D365 Sales cover the full sales cycle</a:t>
            </a:r>
            <a:endParaRPr lang="en-US" sz="48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endParaRPr>
          </a:p>
        </p:txBody>
      </p:sp>
      <p:sp>
        <p:nvSpPr>
          <p:cNvPr id="9" name="Rectangle: Rounded Corners 8">
            <a:extLst>
              <a:ext uri="{FF2B5EF4-FFF2-40B4-BE49-F238E27FC236}">
                <a16:creationId xmlns:a16="http://schemas.microsoft.com/office/drawing/2014/main" id="{5B76A78E-6AC2-8B3B-1A3E-6E8D98FE5642}"/>
              </a:ext>
            </a:extLst>
          </p:cNvPr>
          <p:cNvSpPr/>
          <p:nvPr/>
        </p:nvSpPr>
        <p:spPr bwMode="auto">
          <a:xfrm flipH="1">
            <a:off x="890926" y="2529007"/>
            <a:ext cx="2880000" cy="720000"/>
          </a:xfrm>
          <a:prstGeom prst="roundRect">
            <a:avLst>
              <a:gd name="adj" fmla="val 14325"/>
            </a:avLst>
          </a:prstGeom>
          <a:noFill/>
          <a:ln w="19050" cap="rnd" cmpd="sng" algn="ctr">
            <a:noFill/>
            <a:prstDash val="solid"/>
            <a:round/>
            <a:headEnd type="none" w="lg" len="med"/>
            <a:tailEnd type="arrow" w="med" len="sm"/>
          </a:ln>
          <a:effectLst/>
        </p:spPr>
        <p:txBody>
          <a:bodyPr rtlCol="0" anchor="ctr"/>
          <a:lstStyle/>
          <a:p>
            <a:pPr marL="0" marR="0" lvl="0" indent="0" algn="ctr" defTabSz="2901050" rtl="0" eaLnBrk="1" fontAlgn="base" latinLnBrk="0" hangingPunct="1">
              <a:lnSpc>
                <a:spcPct val="100000"/>
              </a:lnSpc>
              <a:spcBef>
                <a:spcPct val="0"/>
              </a:spcBef>
              <a:spcAft>
                <a:spcPct val="0"/>
              </a:spcAft>
              <a:buClrTx/>
              <a:buSzTx/>
              <a:buFontTx/>
              <a:buNone/>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Sales Development Representative</a:t>
            </a:r>
          </a:p>
        </p:txBody>
      </p:sp>
      <p:sp>
        <p:nvSpPr>
          <p:cNvPr id="10" name="Rectangle: Rounded Corners 9">
            <a:extLst>
              <a:ext uri="{FF2B5EF4-FFF2-40B4-BE49-F238E27FC236}">
                <a16:creationId xmlns:a16="http://schemas.microsoft.com/office/drawing/2014/main" id="{D0EC3B9E-905A-8989-E8AA-5744ADDE0ABD}"/>
              </a:ext>
            </a:extLst>
          </p:cNvPr>
          <p:cNvSpPr/>
          <p:nvPr/>
        </p:nvSpPr>
        <p:spPr bwMode="auto">
          <a:xfrm flipH="1">
            <a:off x="4665912" y="2529007"/>
            <a:ext cx="2880000" cy="720000"/>
          </a:xfrm>
          <a:prstGeom prst="roundRect">
            <a:avLst>
              <a:gd name="adj" fmla="val 14325"/>
            </a:avLst>
          </a:prstGeom>
          <a:noFill/>
          <a:ln w="19050" cap="rnd" cmpd="sng" algn="ctr">
            <a:noFill/>
            <a:prstDash val="solid"/>
            <a:round/>
            <a:headEnd type="none" w="lg" len="med"/>
            <a:tailEnd type="arrow" w="med" len="sm"/>
          </a:ln>
          <a:effectLst/>
        </p:spPr>
        <p:txBody>
          <a:bodyPr rtlCol="0" anchor="ctr"/>
          <a:lstStyle/>
          <a:p>
            <a:pPr marL="0" marR="0" lvl="0" indent="0" algn="ctr" defTabSz="2901050" rtl="0" eaLnBrk="1" fontAlgn="base" latinLnBrk="0" hangingPunct="1">
              <a:lnSpc>
                <a:spcPct val="100000"/>
              </a:lnSpc>
              <a:spcBef>
                <a:spcPct val="0"/>
              </a:spcBef>
              <a:spcAft>
                <a:spcPct val="0"/>
              </a:spcAft>
              <a:buClrTx/>
              <a:buSzTx/>
              <a:buFontTx/>
              <a:buNone/>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Sales </a:t>
            </a:r>
            <a:b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b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Representative</a:t>
            </a:r>
          </a:p>
        </p:txBody>
      </p:sp>
      <p:sp>
        <p:nvSpPr>
          <p:cNvPr id="11" name="Rectangle: Rounded Corners 10">
            <a:extLst>
              <a:ext uri="{FF2B5EF4-FFF2-40B4-BE49-F238E27FC236}">
                <a16:creationId xmlns:a16="http://schemas.microsoft.com/office/drawing/2014/main" id="{FFE9FF24-5D50-CB50-5E9C-67040D4A9E0A}"/>
              </a:ext>
            </a:extLst>
          </p:cNvPr>
          <p:cNvSpPr/>
          <p:nvPr/>
        </p:nvSpPr>
        <p:spPr bwMode="auto">
          <a:xfrm flipH="1">
            <a:off x="8440898" y="2529007"/>
            <a:ext cx="2880000" cy="720000"/>
          </a:xfrm>
          <a:prstGeom prst="roundRect">
            <a:avLst>
              <a:gd name="adj" fmla="val 14325"/>
            </a:avLst>
          </a:prstGeom>
          <a:noFill/>
          <a:ln w="19050" cap="rnd" cmpd="sng" algn="ctr">
            <a:noFill/>
            <a:prstDash val="solid"/>
            <a:round/>
            <a:headEnd type="none" w="lg" len="med"/>
            <a:tailEnd type="arrow" w="med" len="sm"/>
          </a:ln>
          <a:effectLst/>
        </p:spPr>
        <p:txBody>
          <a:bodyPr rtlCol="0" anchor="ctr"/>
          <a:lstStyle/>
          <a:p>
            <a:pPr marL="0" marR="0" lvl="0" indent="0" algn="ctr" defTabSz="2901050" rtl="0" eaLnBrk="1" fontAlgn="base" latinLnBrk="0" hangingPunct="1">
              <a:lnSpc>
                <a:spcPct val="100000"/>
              </a:lnSpc>
              <a:spcBef>
                <a:spcPct val="0"/>
              </a:spcBef>
              <a:spcAft>
                <a:spcPct val="0"/>
              </a:spcAft>
              <a:buClrTx/>
              <a:buSzTx/>
              <a:buFontTx/>
              <a:buNone/>
              <a:tabLst/>
              <a:defRPr/>
            </a:pP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Sales </a:t>
            </a:r>
            <a:b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br>
            <a:r>
              <a:rPr kumimoji="0" lang="en-US" sz="24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Leader</a:t>
            </a:r>
          </a:p>
        </p:txBody>
      </p:sp>
      <p:grpSp>
        <p:nvGrpSpPr>
          <p:cNvPr id="30" name="Group 29">
            <a:extLst>
              <a:ext uri="{FF2B5EF4-FFF2-40B4-BE49-F238E27FC236}">
                <a16:creationId xmlns:a16="http://schemas.microsoft.com/office/drawing/2014/main" id="{321D92FD-DEE9-D5B0-9FD1-47710A2E2FDD}"/>
              </a:ext>
            </a:extLst>
          </p:cNvPr>
          <p:cNvGrpSpPr/>
          <p:nvPr/>
        </p:nvGrpSpPr>
        <p:grpSpPr>
          <a:xfrm>
            <a:off x="757226" y="4325965"/>
            <a:ext cx="3147401" cy="1381212"/>
            <a:chOff x="730083" y="4104330"/>
            <a:chExt cx="3147401" cy="1381212"/>
          </a:xfrm>
        </p:grpSpPr>
        <p:sp>
          <p:nvSpPr>
            <p:cNvPr id="27" name="Rectangle: Rounded Corners 26">
              <a:extLst>
                <a:ext uri="{FF2B5EF4-FFF2-40B4-BE49-F238E27FC236}">
                  <a16:creationId xmlns:a16="http://schemas.microsoft.com/office/drawing/2014/main" id="{DCF20E57-F08B-3816-10FE-B5F448BBAA07}"/>
                </a:ext>
              </a:extLst>
            </p:cNvPr>
            <p:cNvSpPr/>
            <p:nvPr/>
          </p:nvSpPr>
          <p:spPr bwMode="auto">
            <a:xfrm>
              <a:off x="730087" y="4844072"/>
              <a:ext cx="723317" cy="641470"/>
            </a:xfrm>
            <a:prstGeom prst="roundRect">
              <a:avLst/>
            </a:prstGeom>
            <a:gradFill>
              <a:gsLst>
                <a:gs pos="0">
                  <a:schemeClr val="bg1"/>
                </a:gs>
                <a:gs pos="100000">
                  <a:srgbClr val="ECF6FF"/>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Research Leads</a:t>
              </a:r>
            </a:p>
          </p:txBody>
        </p:sp>
        <p:sp>
          <p:nvSpPr>
            <p:cNvPr id="28" name="Rectangle: Rounded Corners 27">
              <a:extLst>
                <a:ext uri="{FF2B5EF4-FFF2-40B4-BE49-F238E27FC236}">
                  <a16:creationId xmlns:a16="http://schemas.microsoft.com/office/drawing/2014/main" id="{F116E623-6722-54DC-4A32-575E06DA3C5F}"/>
                </a:ext>
              </a:extLst>
            </p:cNvPr>
            <p:cNvSpPr/>
            <p:nvPr/>
          </p:nvSpPr>
          <p:spPr bwMode="auto">
            <a:xfrm>
              <a:off x="1538114" y="4844072"/>
              <a:ext cx="723317" cy="641470"/>
            </a:xfrm>
            <a:prstGeom prst="roundRect">
              <a:avLst/>
            </a:prstGeom>
            <a:gradFill>
              <a:gsLst>
                <a:gs pos="0">
                  <a:schemeClr val="bg1"/>
                </a:gs>
                <a:gs pos="100000">
                  <a:srgbClr val="ECF6FF"/>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Customer Outreach</a:t>
              </a:r>
            </a:p>
          </p:txBody>
        </p:sp>
        <p:sp>
          <p:nvSpPr>
            <p:cNvPr id="33" name="Rectangle: Rounded Corners 32">
              <a:extLst>
                <a:ext uri="{FF2B5EF4-FFF2-40B4-BE49-F238E27FC236}">
                  <a16:creationId xmlns:a16="http://schemas.microsoft.com/office/drawing/2014/main" id="{3DDD6FAB-0D33-3496-2FC6-52464B19AB16}"/>
                </a:ext>
              </a:extLst>
            </p:cNvPr>
            <p:cNvSpPr/>
            <p:nvPr/>
          </p:nvSpPr>
          <p:spPr bwMode="auto">
            <a:xfrm>
              <a:off x="2346141" y="4844072"/>
              <a:ext cx="723317" cy="641470"/>
            </a:xfrm>
            <a:prstGeom prst="roundRect">
              <a:avLst/>
            </a:prstGeom>
            <a:gradFill>
              <a:gsLst>
                <a:gs pos="0">
                  <a:schemeClr val="bg1"/>
                </a:gs>
                <a:gs pos="100000">
                  <a:srgbClr val="ECF6FF"/>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Qualify Leads</a:t>
              </a:r>
            </a:p>
          </p:txBody>
        </p:sp>
        <p:sp>
          <p:nvSpPr>
            <p:cNvPr id="34" name="Rectangle: Rounded Corners 33">
              <a:extLst>
                <a:ext uri="{FF2B5EF4-FFF2-40B4-BE49-F238E27FC236}">
                  <a16:creationId xmlns:a16="http://schemas.microsoft.com/office/drawing/2014/main" id="{CEFFE0F5-87A4-0CBC-52C9-159D81AA77F4}"/>
                </a:ext>
              </a:extLst>
            </p:cNvPr>
            <p:cNvSpPr/>
            <p:nvPr/>
          </p:nvSpPr>
          <p:spPr bwMode="auto">
            <a:xfrm>
              <a:off x="3154167" y="4844072"/>
              <a:ext cx="723317" cy="641470"/>
            </a:xfrm>
            <a:prstGeom prst="roundRect">
              <a:avLst/>
            </a:prstGeom>
            <a:ln w="19050" cap="rnd">
              <a:gradFill>
                <a:gsLst>
                  <a:gs pos="0">
                    <a:srgbClr val="478598"/>
                  </a:gs>
                  <a:gs pos="100000">
                    <a:srgbClr val="25444E"/>
                  </a:gs>
                </a:gsLst>
                <a:lin ang="5400000" scaled="1"/>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146304" rIns="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Convert</a:t>
              </a:r>
            </a:p>
          </p:txBody>
        </p:sp>
        <p:sp>
          <p:nvSpPr>
            <p:cNvPr id="17" name="Left Brace 16">
              <a:extLst>
                <a:ext uri="{FF2B5EF4-FFF2-40B4-BE49-F238E27FC236}">
                  <a16:creationId xmlns:a16="http://schemas.microsoft.com/office/drawing/2014/main" id="{6791F504-43B9-FAC0-AE9C-384639968C57}"/>
                </a:ext>
                <a:ext uri="{C183D7F6-B498-43B3-948B-1728B52AA6E4}">
                  <adec:decorative xmlns:adec="http://schemas.microsoft.com/office/drawing/2017/decorative" val="1"/>
                </a:ext>
              </a:extLst>
            </p:cNvPr>
            <p:cNvSpPr/>
            <p:nvPr/>
          </p:nvSpPr>
          <p:spPr>
            <a:xfrm rot="5400000">
              <a:off x="2180421" y="3048223"/>
              <a:ext cx="246720" cy="3147395"/>
            </a:xfrm>
            <a:prstGeom prst="leftBrace">
              <a:avLst>
                <a:gd name="adj1" fmla="val 37179"/>
                <a:gd name="adj2" fmla="val 50000"/>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endParaRPr>
            </a:p>
          </p:txBody>
        </p:sp>
        <p:sp>
          <p:nvSpPr>
            <p:cNvPr id="18" name="TextBox 17">
              <a:extLst>
                <a:ext uri="{FF2B5EF4-FFF2-40B4-BE49-F238E27FC236}">
                  <a16:creationId xmlns:a16="http://schemas.microsoft.com/office/drawing/2014/main" id="{13FC7E55-D900-BD53-C014-D5C459C319FD}"/>
                </a:ext>
              </a:extLst>
            </p:cNvPr>
            <p:cNvSpPr txBox="1"/>
            <p:nvPr/>
          </p:nvSpPr>
          <p:spPr>
            <a:xfrm>
              <a:off x="1493018" y="4104330"/>
              <a:ext cx="1621534"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Generate Pipeline</a:t>
              </a:r>
            </a:p>
          </p:txBody>
        </p:sp>
      </p:grpSp>
      <p:grpSp>
        <p:nvGrpSpPr>
          <p:cNvPr id="31" name="Group 30">
            <a:extLst>
              <a:ext uri="{FF2B5EF4-FFF2-40B4-BE49-F238E27FC236}">
                <a16:creationId xmlns:a16="http://schemas.microsoft.com/office/drawing/2014/main" id="{7E16AD97-7132-8F8A-8CEA-B61FE5634BFF}"/>
              </a:ext>
            </a:extLst>
          </p:cNvPr>
          <p:cNvGrpSpPr/>
          <p:nvPr/>
        </p:nvGrpSpPr>
        <p:grpSpPr>
          <a:xfrm>
            <a:off x="4532216" y="4343745"/>
            <a:ext cx="3147392" cy="1363433"/>
            <a:chOff x="4532294" y="4122110"/>
            <a:chExt cx="3147392" cy="1363433"/>
          </a:xfrm>
        </p:grpSpPr>
        <p:sp>
          <p:nvSpPr>
            <p:cNvPr id="36" name="Rectangle: Rounded Corners 35">
              <a:extLst>
                <a:ext uri="{FF2B5EF4-FFF2-40B4-BE49-F238E27FC236}">
                  <a16:creationId xmlns:a16="http://schemas.microsoft.com/office/drawing/2014/main" id="{6192014F-633F-2D7A-A550-00EFA8727EB7}"/>
                </a:ext>
              </a:extLst>
            </p:cNvPr>
            <p:cNvSpPr/>
            <p:nvPr/>
          </p:nvSpPr>
          <p:spPr bwMode="auto">
            <a:xfrm>
              <a:off x="4532294" y="4844073"/>
              <a:ext cx="722484" cy="641470"/>
            </a:xfrm>
            <a:prstGeom prst="roundRect">
              <a:avLst/>
            </a:prstGeom>
            <a:gradFill>
              <a:gsLst>
                <a:gs pos="0">
                  <a:schemeClr val="bg1"/>
                </a:gs>
                <a:gs pos="100000">
                  <a:srgbClr val="ECF6FF"/>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Hand Off</a:t>
              </a:r>
            </a:p>
          </p:txBody>
        </p:sp>
        <p:sp>
          <p:nvSpPr>
            <p:cNvPr id="37" name="Rectangle: Rounded Corners 36">
              <a:extLst>
                <a:ext uri="{FF2B5EF4-FFF2-40B4-BE49-F238E27FC236}">
                  <a16:creationId xmlns:a16="http://schemas.microsoft.com/office/drawing/2014/main" id="{2CA3CCF3-5193-7AB9-1ECF-50331EDBC29F}"/>
                </a:ext>
              </a:extLst>
            </p:cNvPr>
            <p:cNvSpPr/>
            <p:nvPr/>
          </p:nvSpPr>
          <p:spPr bwMode="auto">
            <a:xfrm>
              <a:off x="5340321" y="4844073"/>
              <a:ext cx="1538029" cy="641470"/>
            </a:xfrm>
            <a:prstGeom prst="roundRect">
              <a:avLst/>
            </a:prstGeom>
            <a:gradFill>
              <a:gsLst>
                <a:gs pos="0">
                  <a:schemeClr val="bg1"/>
                </a:gs>
                <a:gs pos="100000">
                  <a:srgbClr val="ECF6FF"/>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Discovery and</a:t>
              </a:r>
              <a:b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b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prove value</a:t>
              </a:r>
            </a:p>
          </p:txBody>
        </p:sp>
        <p:sp>
          <p:nvSpPr>
            <p:cNvPr id="40" name="Rectangle: Rounded Corners 39">
              <a:extLst>
                <a:ext uri="{FF2B5EF4-FFF2-40B4-BE49-F238E27FC236}">
                  <a16:creationId xmlns:a16="http://schemas.microsoft.com/office/drawing/2014/main" id="{4675F16E-2066-85E0-E8DA-4D314135F5FE}"/>
                </a:ext>
              </a:extLst>
            </p:cNvPr>
            <p:cNvSpPr/>
            <p:nvPr/>
          </p:nvSpPr>
          <p:spPr bwMode="auto">
            <a:xfrm>
              <a:off x="6957202" y="4844073"/>
              <a:ext cx="722484" cy="641470"/>
            </a:xfrm>
            <a:prstGeom prst="roundRect">
              <a:avLst/>
            </a:prstGeom>
            <a:ln w="19050" cap="rnd">
              <a:gradFill>
                <a:gsLst>
                  <a:gs pos="0">
                    <a:srgbClr val="478598"/>
                  </a:gs>
                  <a:gs pos="100000">
                    <a:srgbClr val="25444E"/>
                  </a:gs>
                </a:gsLst>
                <a:lin ang="5400000" scaled="1"/>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146304" rIns="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Negotiate </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&amp; Close</a:t>
              </a:r>
            </a:p>
          </p:txBody>
        </p:sp>
        <p:sp>
          <p:nvSpPr>
            <p:cNvPr id="19" name="Left Brace 18">
              <a:extLst>
                <a:ext uri="{FF2B5EF4-FFF2-40B4-BE49-F238E27FC236}">
                  <a16:creationId xmlns:a16="http://schemas.microsoft.com/office/drawing/2014/main" id="{81C5799B-F502-64C5-DC4E-EE18F93BFC27}"/>
                </a:ext>
                <a:ext uri="{C183D7F6-B498-43B3-948B-1728B52AA6E4}">
                  <adec:decorative xmlns:adec="http://schemas.microsoft.com/office/drawing/2017/decorative" val="1"/>
                </a:ext>
              </a:extLst>
            </p:cNvPr>
            <p:cNvSpPr/>
            <p:nvPr/>
          </p:nvSpPr>
          <p:spPr>
            <a:xfrm rot="5400000">
              <a:off x="6008501" y="3086159"/>
              <a:ext cx="194978" cy="3123266"/>
            </a:xfrm>
            <a:prstGeom prst="leftBrace">
              <a:avLst>
                <a:gd name="adj1" fmla="val 37179"/>
                <a:gd name="adj2" fmla="val 50000"/>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endParaRPr>
            </a:p>
          </p:txBody>
        </p:sp>
        <p:sp>
          <p:nvSpPr>
            <p:cNvPr id="20" name="TextBox 19">
              <a:extLst>
                <a:ext uri="{FF2B5EF4-FFF2-40B4-BE49-F238E27FC236}">
                  <a16:creationId xmlns:a16="http://schemas.microsoft.com/office/drawing/2014/main" id="{537AC363-1C32-626F-2FC5-52AB7417AD2D}"/>
                </a:ext>
              </a:extLst>
            </p:cNvPr>
            <p:cNvSpPr txBox="1"/>
            <p:nvPr/>
          </p:nvSpPr>
          <p:spPr>
            <a:xfrm>
              <a:off x="5627333" y="4122110"/>
              <a:ext cx="957313"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Win Deals</a:t>
              </a:r>
            </a:p>
          </p:txBody>
        </p:sp>
      </p:grpSp>
      <p:sp>
        <p:nvSpPr>
          <p:cNvPr id="53" name="TextBox 52">
            <a:extLst>
              <a:ext uri="{FF2B5EF4-FFF2-40B4-BE49-F238E27FC236}">
                <a16:creationId xmlns:a16="http://schemas.microsoft.com/office/drawing/2014/main" id="{3EE95DB7-5CCC-230C-E03D-F4759B90D7B1}"/>
              </a:ext>
            </a:extLst>
          </p:cNvPr>
          <p:cNvSpPr txBox="1"/>
          <p:nvPr/>
        </p:nvSpPr>
        <p:spPr>
          <a:xfrm>
            <a:off x="4675280" y="3566117"/>
            <a:ext cx="2861265" cy="697802"/>
          </a:xfrm>
          <a:prstGeom prst="roundRect">
            <a:avLst>
              <a:gd name="adj" fmla="val 21861"/>
            </a:avLst>
          </a:prstGeom>
          <a:gradFill flip="none" rotWithShape="1">
            <a:gsLst>
              <a:gs pos="100000">
                <a:srgbClr val="223F49"/>
              </a:gs>
              <a:gs pos="0">
                <a:srgbClr val="478699"/>
              </a:gs>
            </a:gsLst>
            <a:path path="circle">
              <a:fillToRect l="100000" t="100000"/>
            </a:path>
            <a:tileRect r="-100000" b="-100000"/>
          </a:gradFill>
        </p:spPr>
        <p:txBody>
          <a:bodyPr wrap="square" lIns="91440" tIns="18288" rIns="91440" bIns="36576" rtlCol="0" anchor="ctr" anchorCtr="0">
            <a:noAutofit/>
          </a:bodyPr>
          <a:lstStyle>
            <a:defPPr>
              <a:defRPr lang="en-US"/>
            </a:defPPr>
            <a:lvl1pPr algn="ctr" defTabSz="914437">
              <a:spcBef>
                <a:spcPct val="0"/>
              </a:spcBef>
              <a:spcAft>
                <a:spcPct val="0"/>
              </a:spcAft>
              <a:tabLst>
                <a:tab pos="1487158" algn="l"/>
              </a:tabLst>
              <a:defRPr sz="1800">
                <a:ln w="3175">
                  <a:noFill/>
                </a:ln>
                <a:gradFill>
                  <a:gsLst>
                    <a:gs pos="78000">
                      <a:srgbClr val="FFFFFF"/>
                    </a:gs>
                    <a:gs pos="92661">
                      <a:srgbClr val="FFFFFF"/>
                    </a:gs>
                  </a:gsLst>
                  <a:path path="circle">
                    <a:fillToRect l="100000" b="100000"/>
                  </a:path>
                </a:gradFill>
                <a:latin typeface="Segoe Sans Display Semibold" pitchFamily="2" charset="0"/>
                <a:cs typeface="Segoe Sans Display Semibold" pitchFamily="2" charset="0"/>
              </a:defRPr>
            </a:lvl1pPr>
            <a:lvl2pPr marL="361890" defTabSz="361890">
              <a:defRPr sz="1425"/>
            </a:lvl2pPr>
            <a:lvl3pPr marL="723780" defTabSz="361890">
              <a:defRPr sz="1425"/>
            </a:lvl3pPr>
            <a:lvl4pPr marL="1085669" defTabSz="361890">
              <a:defRPr sz="1425"/>
            </a:lvl4pPr>
            <a:lvl5pPr marL="1447558" defTabSz="361890">
              <a:defRPr sz="1425"/>
            </a:lvl5pPr>
            <a:lvl6pPr marL="1809448" defTabSz="361890">
              <a:defRPr sz="1425"/>
            </a:lvl6pPr>
            <a:lvl7pPr marL="2171338" defTabSz="361890">
              <a:defRPr sz="1425"/>
            </a:lvl7pPr>
            <a:lvl8pPr marL="2533226" defTabSz="361890">
              <a:defRPr sz="1425"/>
            </a:lvl8pPr>
            <a:lvl9pPr marL="2895117" defTabSz="361890">
              <a:defRPr sz="1425"/>
            </a:lvl9pPr>
          </a:lstStyle>
          <a:p>
            <a:pPr marL="0" marR="0" lvl="0" indent="0" algn="ctr" defTabSz="914437" rtl="0" eaLnBrk="1" fontAlgn="auto" latinLnBrk="0" hangingPunct="1">
              <a:lnSpc>
                <a:spcPct val="100000"/>
              </a:lnSpc>
              <a:spcBef>
                <a:spcPct val="0"/>
              </a:spcBef>
              <a:spcAft>
                <a:spcPct val="0"/>
              </a:spcAft>
              <a:buClrTx/>
              <a:buSzTx/>
              <a:buFontTx/>
              <a:buNone/>
              <a:tabLst>
                <a:tab pos="1487158" algn="l"/>
              </a:tabLst>
              <a:defRPr/>
            </a:pPr>
            <a:r>
              <a:rPr kumimoji="0" lang="en-US" sz="1800" b="0" i="0" u="none" strike="noStrike" kern="1200" cap="none" spc="0" normalizeH="0" baseline="0" noProof="0">
                <a:ln w="3175">
                  <a:noFill/>
                </a:ln>
                <a:gradFill>
                  <a:gsLst>
                    <a:gs pos="78000">
                      <a:srgbClr val="FFFFFF"/>
                    </a:gs>
                    <a:gs pos="92661">
                      <a:srgbClr val="FFFFFF"/>
                    </a:gs>
                  </a:gsLst>
                  <a:path path="circle">
                    <a:fillToRect l="100000" b="100000"/>
                  </a:path>
                </a:gradFill>
                <a:effectLst/>
                <a:uLnTx/>
                <a:uFillTx/>
                <a:latin typeface="Segoe Sans Display Semibold" pitchFamily="2" charset="0"/>
                <a:ea typeface="+mn-ea"/>
                <a:cs typeface="Segoe Sans Display Semibold" pitchFamily="2" charset="0"/>
              </a:rPr>
              <a:t>Sales Close</a:t>
            </a:r>
            <a:br>
              <a:rPr kumimoji="0" lang="en-US" sz="1800" b="0" i="0" u="none" strike="noStrike" kern="1200" cap="none" spc="0" normalizeH="0" baseline="0" noProof="0">
                <a:ln w="3175">
                  <a:noFill/>
                </a:ln>
                <a:gradFill>
                  <a:gsLst>
                    <a:gs pos="78000">
                      <a:srgbClr val="FFFFFF"/>
                    </a:gs>
                    <a:gs pos="92661">
                      <a:srgbClr val="FFFFFF"/>
                    </a:gs>
                  </a:gsLst>
                  <a:path path="circle">
                    <a:fillToRect l="100000" b="100000"/>
                  </a:path>
                </a:gradFill>
                <a:effectLst/>
                <a:uLnTx/>
                <a:uFillTx/>
                <a:latin typeface="Segoe Sans Display Semibold" pitchFamily="2" charset="0"/>
                <a:ea typeface="+mn-ea"/>
                <a:cs typeface="Segoe Sans Display Semibold" pitchFamily="2" charset="0"/>
              </a:rPr>
            </a:br>
            <a:r>
              <a:rPr kumimoji="0" lang="en-US" sz="1800" b="0" i="0" u="none" strike="noStrike" kern="1200" cap="none" spc="0" normalizeH="0" baseline="0" noProof="0">
                <a:ln w="3175">
                  <a:noFill/>
                </a:ln>
                <a:gradFill>
                  <a:gsLst>
                    <a:gs pos="78000">
                      <a:srgbClr val="FFFFFF"/>
                    </a:gs>
                    <a:gs pos="92661">
                      <a:srgbClr val="FFFFFF"/>
                    </a:gs>
                  </a:gsLst>
                  <a:path path="circle">
                    <a:fillToRect l="100000" b="100000"/>
                  </a:path>
                </a:gradFill>
                <a:effectLst/>
                <a:uLnTx/>
                <a:uFillTx/>
                <a:latin typeface="Segoe Sans Display Semibold" pitchFamily="2" charset="0"/>
                <a:ea typeface="+mn-ea"/>
                <a:cs typeface="Segoe Sans Display Semibold" pitchFamily="2" charset="0"/>
              </a:rPr>
              <a:t>Agent</a:t>
            </a:r>
          </a:p>
        </p:txBody>
      </p:sp>
      <p:grpSp>
        <p:nvGrpSpPr>
          <p:cNvPr id="32" name="Group 31">
            <a:extLst>
              <a:ext uri="{FF2B5EF4-FFF2-40B4-BE49-F238E27FC236}">
                <a16:creationId xmlns:a16="http://schemas.microsoft.com/office/drawing/2014/main" id="{AA7DF2C1-DE35-CCD3-FE41-03390AC6625C}"/>
              </a:ext>
            </a:extLst>
          </p:cNvPr>
          <p:cNvGrpSpPr/>
          <p:nvPr/>
        </p:nvGrpSpPr>
        <p:grpSpPr>
          <a:xfrm>
            <a:off x="8307697" y="4259107"/>
            <a:ext cx="3146403" cy="1448071"/>
            <a:chOff x="8190709" y="4037472"/>
            <a:chExt cx="3146403" cy="1448071"/>
          </a:xfrm>
        </p:grpSpPr>
        <p:sp>
          <p:nvSpPr>
            <p:cNvPr id="48" name="Rectangle: Rounded Corners 47">
              <a:extLst>
                <a:ext uri="{FF2B5EF4-FFF2-40B4-BE49-F238E27FC236}">
                  <a16:creationId xmlns:a16="http://schemas.microsoft.com/office/drawing/2014/main" id="{C237C18D-90A9-3F2F-7FCA-A003C3E0575B}"/>
                </a:ext>
              </a:extLst>
            </p:cNvPr>
            <p:cNvSpPr/>
            <p:nvPr/>
          </p:nvSpPr>
          <p:spPr bwMode="auto">
            <a:xfrm>
              <a:off x="8190712" y="4844072"/>
              <a:ext cx="725575" cy="641471"/>
            </a:xfrm>
            <a:prstGeom prst="roundRect">
              <a:avLst/>
            </a:prstGeom>
            <a:gradFill>
              <a:gsLst>
                <a:gs pos="0">
                  <a:schemeClr val="bg1"/>
                </a:gs>
                <a:gs pos="100000">
                  <a:srgbClr val="ECF6FF"/>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Manage Pipeline</a:t>
              </a:r>
            </a:p>
          </p:txBody>
        </p:sp>
        <p:sp>
          <p:nvSpPr>
            <p:cNvPr id="49" name="Rectangle: Rounded Corners 48">
              <a:extLst>
                <a:ext uri="{FF2B5EF4-FFF2-40B4-BE49-F238E27FC236}">
                  <a16:creationId xmlns:a16="http://schemas.microsoft.com/office/drawing/2014/main" id="{FAAD1516-1995-6133-4076-D74AA9382897}"/>
                </a:ext>
              </a:extLst>
            </p:cNvPr>
            <p:cNvSpPr/>
            <p:nvPr/>
          </p:nvSpPr>
          <p:spPr bwMode="auto">
            <a:xfrm>
              <a:off x="8995139" y="4844072"/>
              <a:ext cx="1428947" cy="641471"/>
            </a:xfrm>
            <a:prstGeom prst="roundRect">
              <a:avLst/>
            </a:prstGeom>
            <a:gradFill>
              <a:gsLst>
                <a:gs pos="0">
                  <a:schemeClr val="bg1"/>
                </a:gs>
                <a:gs pos="100000">
                  <a:srgbClr val="ECF6FF"/>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Team, Account, &amp; Territory Planning</a:t>
              </a:r>
            </a:p>
          </p:txBody>
        </p:sp>
        <p:sp>
          <p:nvSpPr>
            <p:cNvPr id="50" name="Rectangle: Rounded Corners 49">
              <a:extLst>
                <a:ext uri="{FF2B5EF4-FFF2-40B4-BE49-F238E27FC236}">
                  <a16:creationId xmlns:a16="http://schemas.microsoft.com/office/drawing/2014/main" id="{2DFFA66D-DF41-7CB5-C98E-1533F282F14F}"/>
                </a:ext>
              </a:extLst>
            </p:cNvPr>
            <p:cNvSpPr/>
            <p:nvPr/>
          </p:nvSpPr>
          <p:spPr bwMode="auto">
            <a:xfrm>
              <a:off x="10500167" y="4844072"/>
              <a:ext cx="725575" cy="641471"/>
            </a:xfrm>
            <a:prstGeom prst="roundRect">
              <a:avLst/>
            </a:prstGeom>
            <a:ln w="19050" cap="rnd">
              <a:gradFill>
                <a:gsLst>
                  <a:gs pos="0">
                    <a:srgbClr val="478598"/>
                  </a:gs>
                  <a:gs pos="100000">
                    <a:srgbClr val="25444E"/>
                  </a:gs>
                </a:gsLst>
                <a:lin ang="5400000" scaled="1"/>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146304" rIns="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Assess</a:t>
              </a:r>
              <a:b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br>
              <a:r>
                <a:rPr kumimoji="0" lang="en-US" sz="9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Sales Ops</a:t>
              </a:r>
            </a:p>
          </p:txBody>
        </p:sp>
        <p:sp>
          <p:nvSpPr>
            <p:cNvPr id="21" name="Left Brace 20">
              <a:extLst>
                <a:ext uri="{FF2B5EF4-FFF2-40B4-BE49-F238E27FC236}">
                  <a16:creationId xmlns:a16="http://schemas.microsoft.com/office/drawing/2014/main" id="{C4D84322-0950-D23E-5F4A-53B893662582}"/>
                </a:ext>
                <a:ext uri="{C183D7F6-B498-43B3-948B-1728B52AA6E4}">
                  <adec:decorative xmlns:adec="http://schemas.microsoft.com/office/drawing/2017/decorative" val="1"/>
                </a:ext>
              </a:extLst>
            </p:cNvPr>
            <p:cNvSpPr/>
            <p:nvPr/>
          </p:nvSpPr>
          <p:spPr>
            <a:xfrm rot="5400000">
              <a:off x="9192255" y="3548758"/>
              <a:ext cx="194977" cy="2198069"/>
            </a:xfrm>
            <a:prstGeom prst="leftBrace">
              <a:avLst>
                <a:gd name="adj1" fmla="val 37179"/>
                <a:gd name="adj2" fmla="val 50000"/>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endParaRPr>
            </a:p>
          </p:txBody>
        </p:sp>
        <p:sp>
          <p:nvSpPr>
            <p:cNvPr id="22" name="TextBox 21">
              <a:extLst>
                <a:ext uri="{FF2B5EF4-FFF2-40B4-BE49-F238E27FC236}">
                  <a16:creationId xmlns:a16="http://schemas.microsoft.com/office/drawing/2014/main" id="{979D376A-CFD0-D093-04EF-80D5487F6807}"/>
                </a:ext>
              </a:extLst>
            </p:cNvPr>
            <p:cNvSpPr txBox="1"/>
            <p:nvPr/>
          </p:nvSpPr>
          <p:spPr>
            <a:xfrm>
              <a:off x="8608979" y="4122110"/>
              <a:ext cx="1361528"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Grow Revenue</a:t>
              </a:r>
            </a:p>
          </p:txBody>
        </p:sp>
        <p:sp>
          <p:nvSpPr>
            <p:cNvPr id="23" name="Left Brace 22">
              <a:extLst>
                <a:ext uri="{FF2B5EF4-FFF2-40B4-BE49-F238E27FC236}">
                  <a16:creationId xmlns:a16="http://schemas.microsoft.com/office/drawing/2014/main" id="{637EB4D7-5BA9-7047-7103-E88B73E05EBB}"/>
                </a:ext>
                <a:ext uri="{C183D7F6-B498-43B3-948B-1728B52AA6E4}">
                  <adec:decorative xmlns:adec="http://schemas.microsoft.com/office/drawing/2017/decorative" val="1"/>
                </a:ext>
              </a:extLst>
            </p:cNvPr>
            <p:cNvSpPr/>
            <p:nvPr/>
          </p:nvSpPr>
          <p:spPr>
            <a:xfrm rot="5400000">
              <a:off x="10765466" y="4285008"/>
              <a:ext cx="194977" cy="725568"/>
            </a:xfrm>
            <a:prstGeom prst="leftBrace">
              <a:avLst>
                <a:gd name="adj1" fmla="val 37179"/>
                <a:gd name="adj2" fmla="val 50000"/>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endParaRPr>
            </a:p>
          </p:txBody>
        </p:sp>
        <p:sp>
          <p:nvSpPr>
            <p:cNvPr id="24" name="TextBox 23">
              <a:extLst>
                <a:ext uri="{FF2B5EF4-FFF2-40B4-BE49-F238E27FC236}">
                  <a16:creationId xmlns:a16="http://schemas.microsoft.com/office/drawing/2014/main" id="{89BB7B31-0380-9A7A-A1C7-7852C9285BD2}"/>
                </a:ext>
              </a:extLst>
            </p:cNvPr>
            <p:cNvSpPr txBox="1"/>
            <p:nvPr/>
          </p:nvSpPr>
          <p:spPr>
            <a:xfrm>
              <a:off x="10388797" y="4037472"/>
              <a:ext cx="948315" cy="523220"/>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Optimize Business</a:t>
              </a:r>
            </a:p>
          </p:txBody>
        </p:sp>
      </p:grpSp>
      <p:sp>
        <p:nvSpPr>
          <p:cNvPr id="54" name="TextBox 53">
            <a:extLst>
              <a:ext uri="{FF2B5EF4-FFF2-40B4-BE49-F238E27FC236}">
                <a16:creationId xmlns:a16="http://schemas.microsoft.com/office/drawing/2014/main" id="{EE665719-95A4-910C-BE8F-97F9DE231015}"/>
              </a:ext>
            </a:extLst>
          </p:cNvPr>
          <p:cNvSpPr txBox="1"/>
          <p:nvPr/>
        </p:nvSpPr>
        <p:spPr>
          <a:xfrm>
            <a:off x="8450716" y="3563171"/>
            <a:ext cx="2860364" cy="703695"/>
          </a:xfrm>
          <a:prstGeom prst="roundRect">
            <a:avLst>
              <a:gd name="adj" fmla="val 24097"/>
            </a:avLst>
          </a:prstGeom>
          <a:gradFill flip="none" rotWithShape="1">
            <a:gsLst>
              <a:gs pos="100000">
                <a:srgbClr val="223F49"/>
              </a:gs>
              <a:gs pos="0">
                <a:srgbClr val="478699"/>
              </a:gs>
            </a:gsLst>
            <a:path path="circle">
              <a:fillToRect l="100000" t="100000"/>
            </a:path>
            <a:tileRect r="-100000" b="-100000"/>
          </a:gradFill>
        </p:spPr>
        <p:txBody>
          <a:bodyPr wrap="square" lIns="91440" tIns="18288" rIns="91440" bIns="36576" rtlCol="0" anchor="ctr" anchorCtr="0">
            <a:noAutofit/>
          </a:bodyPr>
          <a:lstStyle>
            <a:defPPr>
              <a:defRPr lang="en-US"/>
            </a:defPPr>
            <a:lvl1pPr algn="ctr" defTabSz="914437">
              <a:spcBef>
                <a:spcPct val="0"/>
              </a:spcBef>
              <a:spcAft>
                <a:spcPct val="0"/>
              </a:spcAft>
              <a:tabLst>
                <a:tab pos="1487158" algn="l"/>
              </a:tabLst>
              <a:defRPr sz="1800">
                <a:ln w="3175">
                  <a:noFill/>
                </a:ln>
                <a:gradFill>
                  <a:gsLst>
                    <a:gs pos="78000">
                      <a:srgbClr val="FFFFFF"/>
                    </a:gs>
                    <a:gs pos="92661">
                      <a:srgbClr val="FFFFFF"/>
                    </a:gs>
                  </a:gsLst>
                  <a:path path="circle">
                    <a:fillToRect l="100000" b="100000"/>
                  </a:path>
                </a:gradFill>
                <a:latin typeface="Segoe Sans Display Semibold" pitchFamily="2" charset="0"/>
                <a:cs typeface="Segoe Sans Display Semibold" pitchFamily="2" charset="0"/>
              </a:defRPr>
            </a:lvl1pPr>
            <a:lvl2pPr marL="361890" defTabSz="361890">
              <a:defRPr sz="1425"/>
            </a:lvl2pPr>
            <a:lvl3pPr marL="723780" defTabSz="361890">
              <a:defRPr sz="1425"/>
            </a:lvl3pPr>
            <a:lvl4pPr marL="1085669" defTabSz="361890">
              <a:defRPr sz="1425"/>
            </a:lvl4pPr>
            <a:lvl5pPr marL="1447558" defTabSz="361890">
              <a:defRPr sz="1425"/>
            </a:lvl5pPr>
            <a:lvl6pPr marL="1809448" defTabSz="361890">
              <a:defRPr sz="1425"/>
            </a:lvl6pPr>
            <a:lvl7pPr marL="2171338" defTabSz="361890">
              <a:defRPr sz="1425"/>
            </a:lvl7pPr>
            <a:lvl8pPr marL="2533226" defTabSz="361890">
              <a:defRPr sz="1425"/>
            </a:lvl8pPr>
            <a:lvl9pPr marL="2895117" defTabSz="361890">
              <a:defRPr sz="1425"/>
            </a:lvl9pPr>
          </a:lstStyle>
          <a:p>
            <a:pPr marL="0" marR="0" lvl="0" indent="0" algn="ctr" defTabSz="914437" rtl="0" eaLnBrk="1" fontAlgn="auto" latinLnBrk="0" hangingPunct="1">
              <a:lnSpc>
                <a:spcPct val="100000"/>
              </a:lnSpc>
              <a:spcBef>
                <a:spcPct val="0"/>
              </a:spcBef>
              <a:spcAft>
                <a:spcPct val="0"/>
              </a:spcAft>
              <a:buClrTx/>
              <a:buSzTx/>
              <a:buFontTx/>
              <a:buNone/>
              <a:tabLst>
                <a:tab pos="1487158" algn="l"/>
              </a:tabLst>
              <a:defRPr/>
            </a:pPr>
            <a:r>
              <a:rPr kumimoji="0" lang="en-US" sz="1800" b="0" i="0" u="none" strike="noStrike" kern="1200" cap="none" spc="0" normalizeH="0" baseline="0" noProof="0">
                <a:ln w="3175">
                  <a:noFill/>
                </a:ln>
                <a:gradFill>
                  <a:gsLst>
                    <a:gs pos="78000">
                      <a:srgbClr val="FFFFFF"/>
                    </a:gs>
                    <a:gs pos="92661">
                      <a:srgbClr val="FFFFFF"/>
                    </a:gs>
                  </a:gsLst>
                  <a:path path="circle">
                    <a:fillToRect l="100000" b="100000"/>
                  </a:path>
                </a:gradFill>
                <a:effectLst/>
                <a:uLnTx/>
                <a:uFillTx/>
                <a:latin typeface="Segoe Sans Display Semibold" pitchFamily="2" charset="0"/>
                <a:ea typeface="+mn-ea"/>
                <a:cs typeface="Segoe Sans Display Semibold" pitchFamily="2" charset="0"/>
              </a:rPr>
              <a:t>Sales Research</a:t>
            </a:r>
            <a:br>
              <a:rPr kumimoji="0" lang="en-US" sz="1800" b="0" i="0" u="none" strike="noStrike" kern="1200" cap="none" spc="0" normalizeH="0" baseline="0" noProof="0">
                <a:ln w="3175">
                  <a:noFill/>
                </a:ln>
                <a:gradFill>
                  <a:gsLst>
                    <a:gs pos="78000">
                      <a:srgbClr val="FFFFFF"/>
                    </a:gs>
                    <a:gs pos="92661">
                      <a:srgbClr val="FFFFFF"/>
                    </a:gs>
                  </a:gsLst>
                  <a:path path="circle">
                    <a:fillToRect l="100000" b="100000"/>
                  </a:path>
                </a:gradFill>
                <a:effectLst/>
                <a:uLnTx/>
                <a:uFillTx/>
                <a:latin typeface="Segoe Sans Display Semibold" pitchFamily="2" charset="0"/>
                <a:ea typeface="+mn-ea"/>
                <a:cs typeface="Segoe Sans Display Semibold" pitchFamily="2" charset="0"/>
              </a:rPr>
            </a:br>
            <a:r>
              <a:rPr kumimoji="0" lang="en-US" sz="1800" b="0" i="0" u="none" strike="noStrike" kern="1200" cap="none" spc="0" normalizeH="0" baseline="0" noProof="0">
                <a:ln w="3175">
                  <a:noFill/>
                </a:ln>
                <a:gradFill>
                  <a:gsLst>
                    <a:gs pos="78000">
                      <a:srgbClr val="FFFFFF"/>
                    </a:gs>
                    <a:gs pos="92661">
                      <a:srgbClr val="FFFFFF"/>
                    </a:gs>
                  </a:gsLst>
                  <a:path path="circle">
                    <a:fillToRect l="100000" b="100000"/>
                  </a:path>
                </a:gradFill>
                <a:effectLst/>
                <a:uLnTx/>
                <a:uFillTx/>
                <a:latin typeface="Segoe Sans Display Semibold" pitchFamily="2" charset="0"/>
                <a:ea typeface="+mn-ea"/>
                <a:cs typeface="Segoe Sans Display Semibold" pitchFamily="2" charset="0"/>
              </a:rPr>
              <a:t>Agent</a:t>
            </a:r>
          </a:p>
        </p:txBody>
      </p:sp>
      <p:grpSp>
        <p:nvGrpSpPr>
          <p:cNvPr id="55" name="Group 54">
            <a:extLst>
              <a:ext uri="{FF2B5EF4-FFF2-40B4-BE49-F238E27FC236}">
                <a16:creationId xmlns:a16="http://schemas.microsoft.com/office/drawing/2014/main" id="{BA338556-72C4-3EBD-403B-EC6B768BC53E}"/>
              </a:ext>
            </a:extLst>
          </p:cNvPr>
          <p:cNvGrpSpPr/>
          <p:nvPr/>
        </p:nvGrpSpPr>
        <p:grpSpPr>
          <a:xfrm>
            <a:off x="3959921" y="2592805"/>
            <a:ext cx="516996" cy="516988"/>
            <a:chOff x="2755606" y="1986785"/>
            <a:chExt cx="411656" cy="411650"/>
          </a:xfrm>
        </p:grpSpPr>
        <p:sp useBgFill="1">
          <p:nvSpPr>
            <p:cNvPr id="56" name="Oval 55">
              <a:extLst>
                <a:ext uri="{FF2B5EF4-FFF2-40B4-BE49-F238E27FC236}">
                  <a16:creationId xmlns:a16="http://schemas.microsoft.com/office/drawing/2014/main" id="{54A96785-E3D0-E79C-5D37-3CB21AF377DE}"/>
                </a:ext>
              </a:extLst>
            </p:cNvPr>
            <p:cNvSpPr/>
            <p:nvPr/>
          </p:nvSpPr>
          <p:spPr bwMode="auto">
            <a:xfrm>
              <a:off x="2756234" y="1987410"/>
              <a:ext cx="410400" cy="410400"/>
            </a:xfrm>
            <a:prstGeom prst="ellipse">
              <a:avLst/>
            </a:prstGeom>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57" name="Graphic 38" descr="arrow pointing forward">
              <a:extLst>
                <a:ext uri="{FF2B5EF4-FFF2-40B4-BE49-F238E27FC236}">
                  <a16:creationId xmlns:a16="http://schemas.microsoft.com/office/drawing/2014/main" id="{25BD33C3-B8DB-681F-309E-6C6517E1F651}"/>
                </a:ext>
              </a:extLst>
            </p:cNvPr>
            <p:cNvSpPr/>
            <p:nvPr/>
          </p:nvSpPr>
          <p:spPr>
            <a:xfrm>
              <a:off x="2755606" y="1986785"/>
              <a:ext cx="411656" cy="411650"/>
            </a:xfrm>
            <a:custGeom>
              <a:avLst/>
              <a:gdLst>
                <a:gd name="connsiteX0" fmla="*/ 192448 w 384895"/>
                <a:gd name="connsiteY0" fmla="*/ 0 h 384894"/>
                <a:gd name="connsiteX1" fmla="*/ 384895 w 384895"/>
                <a:gd name="connsiteY1" fmla="*/ 192448 h 384894"/>
                <a:gd name="connsiteX2" fmla="*/ 192448 w 384895"/>
                <a:gd name="connsiteY2" fmla="*/ 384895 h 384894"/>
                <a:gd name="connsiteX3" fmla="*/ 0 w 384895"/>
                <a:gd name="connsiteY3" fmla="*/ 192448 h 384894"/>
                <a:gd name="connsiteX4" fmla="*/ 192448 w 384895"/>
                <a:gd name="connsiteY4" fmla="*/ 0 h 384894"/>
                <a:gd name="connsiteX5" fmla="*/ 207478 w 384895"/>
                <a:gd name="connsiteY5" fmla="*/ 105250 h 384894"/>
                <a:gd name="connsiteX6" fmla="*/ 205861 w 384895"/>
                <a:gd name="connsiteY6" fmla="*/ 103845 h 384894"/>
                <a:gd name="connsiteX7" fmla="*/ 188868 w 384895"/>
                <a:gd name="connsiteY7" fmla="*/ 103710 h 384894"/>
                <a:gd name="connsiteX8" fmla="*/ 187059 w 384895"/>
                <a:gd name="connsiteY8" fmla="*/ 105250 h 384894"/>
                <a:gd name="connsiteX9" fmla="*/ 185673 w 384895"/>
                <a:gd name="connsiteY9" fmla="*/ 106866 h 384894"/>
                <a:gd name="connsiteX10" fmla="*/ 185539 w 384895"/>
                <a:gd name="connsiteY10" fmla="*/ 123859 h 384894"/>
                <a:gd name="connsiteX11" fmla="*/ 187078 w 384895"/>
                <a:gd name="connsiteY11" fmla="*/ 125668 h 384894"/>
                <a:gd name="connsiteX12" fmla="*/ 239405 w 384895"/>
                <a:gd name="connsiteY12" fmla="*/ 178014 h 384894"/>
                <a:gd name="connsiteX13" fmla="*/ 110657 w 384895"/>
                <a:gd name="connsiteY13" fmla="*/ 178014 h 384894"/>
                <a:gd name="connsiteX14" fmla="*/ 108694 w 384895"/>
                <a:gd name="connsiteY14" fmla="*/ 178129 h 384894"/>
                <a:gd name="connsiteX15" fmla="*/ 96358 w 384895"/>
                <a:gd name="connsiteY15" fmla="*/ 190485 h 384894"/>
                <a:gd name="connsiteX16" fmla="*/ 96224 w 384895"/>
                <a:gd name="connsiteY16" fmla="*/ 192428 h 384894"/>
                <a:gd name="connsiteX17" fmla="*/ 96358 w 384895"/>
                <a:gd name="connsiteY17" fmla="*/ 194391 h 384894"/>
                <a:gd name="connsiteX18" fmla="*/ 108694 w 384895"/>
                <a:gd name="connsiteY18" fmla="*/ 206727 h 384894"/>
                <a:gd name="connsiteX19" fmla="*/ 110657 w 384895"/>
                <a:gd name="connsiteY19" fmla="*/ 206862 h 384894"/>
                <a:gd name="connsiteX20" fmla="*/ 239405 w 384895"/>
                <a:gd name="connsiteY20" fmla="*/ 206862 h 384894"/>
                <a:gd name="connsiteX21" fmla="*/ 187059 w 384895"/>
                <a:gd name="connsiteY21" fmla="*/ 259208 h 384894"/>
                <a:gd name="connsiteX22" fmla="*/ 185654 w 384895"/>
                <a:gd name="connsiteY22" fmla="*/ 260843 h 384894"/>
                <a:gd name="connsiteX23" fmla="*/ 188541 w 384895"/>
                <a:gd name="connsiteY23" fmla="*/ 281050 h 384894"/>
                <a:gd name="connsiteX24" fmla="*/ 205861 w 384895"/>
                <a:gd name="connsiteY24" fmla="*/ 281050 h 384894"/>
                <a:gd name="connsiteX25" fmla="*/ 207458 w 384895"/>
                <a:gd name="connsiteY25" fmla="*/ 279645 h 384894"/>
                <a:gd name="connsiteX26" fmla="*/ 284476 w 384895"/>
                <a:gd name="connsiteY26" fmla="*/ 202666 h 384894"/>
                <a:gd name="connsiteX27" fmla="*/ 285862 w 384895"/>
                <a:gd name="connsiteY27" fmla="*/ 201031 h 384894"/>
                <a:gd name="connsiteX28" fmla="*/ 286015 w 384895"/>
                <a:gd name="connsiteY28" fmla="*/ 184057 h 384894"/>
                <a:gd name="connsiteX29" fmla="*/ 284476 w 384895"/>
                <a:gd name="connsiteY29" fmla="*/ 182248 h 384894"/>
                <a:gd name="connsiteX30" fmla="*/ 207497 w 384895"/>
                <a:gd name="connsiteY30" fmla="*/ 105250 h 384894"/>
                <a:gd name="connsiteX31" fmla="*/ 205861 w 384895"/>
                <a:gd name="connsiteY31" fmla="*/ 103845 h 384894"/>
                <a:gd name="connsiteX32" fmla="*/ 207478 w 384895"/>
                <a:gd name="connsiteY32" fmla="*/ 105250 h 3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4895" h="384894">
                  <a:moveTo>
                    <a:pt x="192448" y="0"/>
                  </a:moveTo>
                  <a:cubicBezTo>
                    <a:pt x="298756" y="0"/>
                    <a:pt x="384895" y="86159"/>
                    <a:pt x="384895" y="192448"/>
                  </a:cubicBezTo>
                  <a:cubicBezTo>
                    <a:pt x="384895" y="298736"/>
                    <a:pt x="298756" y="384895"/>
                    <a:pt x="192448" y="384895"/>
                  </a:cubicBezTo>
                  <a:cubicBezTo>
                    <a:pt x="86178" y="384895"/>
                    <a:pt x="0" y="298736"/>
                    <a:pt x="0" y="192448"/>
                  </a:cubicBezTo>
                  <a:cubicBezTo>
                    <a:pt x="0" y="86159"/>
                    <a:pt x="86178" y="0"/>
                    <a:pt x="192448" y="0"/>
                  </a:cubicBezTo>
                  <a:close/>
                  <a:moveTo>
                    <a:pt x="207478" y="105250"/>
                  </a:moveTo>
                  <a:lnTo>
                    <a:pt x="205861" y="103845"/>
                  </a:lnTo>
                  <a:cubicBezTo>
                    <a:pt x="200827" y="100117"/>
                    <a:pt x="193962" y="100062"/>
                    <a:pt x="188868" y="103710"/>
                  </a:cubicBezTo>
                  <a:lnTo>
                    <a:pt x="187059" y="105250"/>
                  </a:lnTo>
                  <a:lnTo>
                    <a:pt x="185673" y="106866"/>
                  </a:lnTo>
                  <a:cubicBezTo>
                    <a:pt x="181946" y="111901"/>
                    <a:pt x="181892" y="118766"/>
                    <a:pt x="185539" y="123859"/>
                  </a:cubicBezTo>
                  <a:lnTo>
                    <a:pt x="187078" y="125668"/>
                  </a:lnTo>
                  <a:lnTo>
                    <a:pt x="239405" y="178014"/>
                  </a:lnTo>
                  <a:lnTo>
                    <a:pt x="110657" y="178014"/>
                  </a:lnTo>
                  <a:lnTo>
                    <a:pt x="108694" y="178129"/>
                  </a:lnTo>
                  <a:cubicBezTo>
                    <a:pt x="102275" y="179013"/>
                    <a:pt x="97231" y="184064"/>
                    <a:pt x="96358" y="190485"/>
                  </a:cubicBezTo>
                  <a:lnTo>
                    <a:pt x="96224" y="192428"/>
                  </a:lnTo>
                  <a:lnTo>
                    <a:pt x="96358" y="194391"/>
                  </a:lnTo>
                  <a:cubicBezTo>
                    <a:pt x="97239" y="200804"/>
                    <a:pt x="102281" y="205846"/>
                    <a:pt x="108694" y="206727"/>
                  </a:cubicBezTo>
                  <a:lnTo>
                    <a:pt x="110657" y="206862"/>
                  </a:lnTo>
                  <a:lnTo>
                    <a:pt x="239405" y="206862"/>
                  </a:lnTo>
                  <a:lnTo>
                    <a:pt x="187059" y="259208"/>
                  </a:lnTo>
                  <a:lnTo>
                    <a:pt x="185654" y="260843"/>
                  </a:lnTo>
                  <a:cubicBezTo>
                    <a:pt x="180872" y="267221"/>
                    <a:pt x="182163" y="276268"/>
                    <a:pt x="188541" y="281050"/>
                  </a:cubicBezTo>
                  <a:cubicBezTo>
                    <a:pt x="193673" y="284899"/>
                    <a:pt x="200729" y="284899"/>
                    <a:pt x="205861" y="281050"/>
                  </a:cubicBezTo>
                  <a:lnTo>
                    <a:pt x="207458" y="279645"/>
                  </a:lnTo>
                  <a:lnTo>
                    <a:pt x="284476" y="202666"/>
                  </a:lnTo>
                  <a:lnTo>
                    <a:pt x="285862" y="201031"/>
                  </a:lnTo>
                  <a:cubicBezTo>
                    <a:pt x="289585" y="196004"/>
                    <a:pt x="289649" y="189151"/>
                    <a:pt x="286015" y="184057"/>
                  </a:cubicBezTo>
                  <a:lnTo>
                    <a:pt x="284476" y="182248"/>
                  </a:lnTo>
                  <a:lnTo>
                    <a:pt x="207497" y="105250"/>
                  </a:lnTo>
                  <a:lnTo>
                    <a:pt x="205861" y="103845"/>
                  </a:lnTo>
                  <a:lnTo>
                    <a:pt x="207478" y="105250"/>
                  </a:lnTo>
                  <a:close/>
                </a:path>
              </a:pathLst>
            </a:cu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nvGrpSpPr>
          <p:cNvPr id="58" name="Group 57">
            <a:extLst>
              <a:ext uri="{FF2B5EF4-FFF2-40B4-BE49-F238E27FC236}">
                <a16:creationId xmlns:a16="http://schemas.microsoft.com/office/drawing/2014/main" id="{DC2F9184-9773-3B53-1083-02654C7EF081}"/>
              </a:ext>
            </a:extLst>
          </p:cNvPr>
          <p:cNvGrpSpPr/>
          <p:nvPr/>
        </p:nvGrpSpPr>
        <p:grpSpPr>
          <a:xfrm>
            <a:off x="7734906" y="2592805"/>
            <a:ext cx="516996" cy="516988"/>
            <a:chOff x="2755606" y="1986785"/>
            <a:chExt cx="411656" cy="411650"/>
          </a:xfrm>
        </p:grpSpPr>
        <p:sp useBgFill="1">
          <p:nvSpPr>
            <p:cNvPr id="59" name="Oval 58">
              <a:extLst>
                <a:ext uri="{FF2B5EF4-FFF2-40B4-BE49-F238E27FC236}">
                  <a16:creationId xmlns:a16="http://schemas.microsoft.com/office/drawing/2014/main" id="{12809CD5-BE3C-18F4-58C3-BDE91DD7AFFB}"/>
                </a:ext>
              </a:extLst>
            </p:cNvPr>
            <p:cNvSpPr/>
            <p:nvPr/>
          </p:nvSpPr>
          <p:spPr bwMode="auto">
            <a:xfrm>
              <a:off x="2756234" y="1987410"/>
              <a:ext cx="410400" cy="410400"/>
            </a:xfrm>
            <a:prstGeom prst="ellipse">
              <a:avLst/>
            </a:prstGeom>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60" name="Graphic 38" descr="arrow pointing forward">
              <a:extLst>
                <a:ext uri="{FF2B5EF4-FFF2-40B4-BE49-F238E27FC236}">
                  <a16:creationId xmlns:a16="http://schemas.microsoft.com/office/drawing/2014/main" id="{4B51E96B-5C99-4DD2-7A93-0A881D223EC2}"/>
                </a:ext>
              </a:extLst>
            </p:cNvPr>
            <p:cNvSpPr/>
            <p:nvPr/>
          </p:nvSpPr>
          <p:spPr>
            <a:xfrm>
              <a:off x="2755606" y="1986785"/>
              <a:ext cx="411656" cy="411650"/>
            </a:xfrm>
            <a:custGeom>
              <a:avLst/>
              <a:gdLst>
                <a:gd name="connsiteX0" fmla="*/ 192448 w 384895"/>
                <a:gd name="connsiteY0" fmla="*/ 0 h 384894"/>
                <a:gd name="connsiteX1" fmla="*/ 384895 w 384895"/>
                <a:gd name="connsiteY1" fmla="*/ 192448 h 384894"/>
                <a:gd name="connsiteX2" fmla="*/ 192448 w 384895"/>
                <a:gd name="connsiteY2" fmla="*/ 384895 h 384894"/>
                <a:gd name="connsiteX3" fmla="*/ 0 w 384895"/>
                <a:gd name="connsiteY3" fmla="*/ 192448 h 384894"/>
                <a:gd name="connsiteX4" fmla="*/ 192448 w 384895"/>
                <a:gd name="connsiteY4" fmla="*/ 0 h 384894"/>
                <a:gd name="connsiteX5" fmla="*/ 207478 w 384895"/>
                <a:gd name="connsiteY5" fmla="*/ 105250 h 384894"/>
                <a:gd name="connsiteX6" fmla="*/ 205861 w 384895"/>
                <a:gd name="connsiteY6" fmla="*/ 103845 h 384894"/>
                <a:gd name="connsiteX7" fmla="*/ 188868 w 384895"/>
                <a:gd name="connsiteY7" fmla="*/ 103710 h 384894"/>
                <a:gd name="connsiteX8" fmla="*/ 187059 w 384895"/>
                <a:gd name="connsiteY8" fmla="*/ 105250 h 384894"/>
                <a:gd name="connsiteX9" fmla="*/ 185673 w 384895"/>
                <a:gd name="connsiteY9" fmla="*/ 106866 h 384894"/>
                <a:gd name="connsiteX10" fmla="*/ 185539 w 384895"/>
                <a:gd name="connsiteY10" fmla="*/ 123859 h 384894"/>
                <a:gd name="connsiteX11" fmla="*/ 187078 w 384895"/>
                <a:gd name="connsiteY11" fmla="*/ 125668 h 384894"/>
                <a:gd name="connsiteX12" fmla="*/ 239405 w 384895"/>
                <a:gd name="connsiteY12" fmla="*/ 178014 h 384894"/>
                <a:gd name="connsiteX13" fmla="*/ 110657 w 384895"/>
                <a:gd name="connsiteY13" fmla="*/ 178014 h 384894"/>
                <a:gd name="connsiteX14" fmla="*/ 108694 w 384895"/>
                <a:gd name="connsiteY14" fmla="*/ 178129 h 384894"/>
                <a:gd name="connsiteX15" fmla="*/ 96358 w 384895"/>
                <a:gd name="connsiteY15" fmla="*/ 190485 h 384894"/>
                <a:gd name="connsiteX16" fmla="*/ 96224 w 384895"/>
                <a:gd name="connsiteY16" fmla="*/ 192428 h 384894"/>
                <a:gd name="connsiteX17" fmla="*/ 96358 w 384895"/>
                <a:gd name="connsiteY17" fmla="*/ 194391 h 384894"/>
                <a:gd name="connsiteX18" fmla="*/ 108694 w 384895"/>
                <a:gd name="connsiteY18" fmla="*/ 206727 h 384894"/>
                <a:gd name="connsiteX19" fmla="*/ 110657 w 384895"/>
                <a:gd name="connsiteY19" fmla="*/ 206862 h 384894"/>
                <a:gd name="connsiteX20" fmla="*/ 239405 w 384895"/>
                <a:gd name="connsiteY20" fmla="*/ 206862 h 384894"/>
                <a:gd name="connsiteX21" fmla="*/ 187059 w 384895"/>
                <a:gd name="connsiteY21" fmla="*/ 259208 h 384894"/>
                <a:gd name="connsiteX22" fmla="*/ 185654 w 384895"/>
                <a:gd name="connsiteY22" fmla="*/ 260843 h 384894"/>
                <a:gd name="connsiteX23" fmla="*/ 188541 w 384895"/>
                <a:gd name="connsiteY23" fmla="*/ 281050 h 384894"/>
                <a:gd name="connsiteX24" fmla="*/ 205861 w 384895"/>
                <a:gd name="connsiteY24" fmla="*/ 281050 h 384894"/>
                <a:gd name="connsiteX25" fmla="*/ 207458 w 384895"/>
                <a:gd name="connsiteY25" fmla="*/ 279645 h 384894"/>
                <a:gd name="connsiteX26" fmla="*/ 284476 w 384895"/>
                <a:gd name="connsiteY26" fmla="*/ 202666 h 384894"/>
                <a:gd name="connsiteX27" fmla="*/ 285862 w 384895"/>
                <a:gd name="connsiteY27" fmla="*/ 201031 h 384894"/>
                <a:gd name="connsiteX28" fmla="*/ 286015 w 384895"/>
                <a:gd name="connsiteY28" fmla="*/ 184057 h 384894"/>
                <a:gd name="connsiteX29" fmla="*/ 284476 w 384895"/>
                <a:gd name="connsiteY29" fmla="*/ 182248 h 384894"/>
                <a:gd name="connsiteX30" fmla="*/ 207497 w 384895"/>
                <a:gd name="connsiteY30" fmla="*/ 105250 h 384894"/>
                <a:gd name="connsiteX31" fmla="*/ 205861 w 384895"/>
                <a:gd name="connsiteY31" fmla="*/ 103845 h 384894"/>
                <a:gd name="connsiteX32" fmla="*/ 207478 w 384895"/>
                <a:gd name="connsiteY32" fmla="*/ 105250 h 3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4895" h="384894">
                  <a:moveTo>
                    <a:pt x="192448" y="0"/>
                  </a:moveTo>
                  <a:cubicBezTo>
                    <a:pt x="298756" y="0"/>
                    <a:pt x="384895" y="86159"/>
                    <a:pt x="384895" y="192448"/>
                  </a:cubicBezTo>
                  <a:cubicBezTo>
                    <a:pt x="384895" y="298736"/>
                    <a:pt x="298756" y="384895"/>
                    <a:pt x="192448" y="384895"/>
                  </a:cubicBezTo>
                  <a:cubicBezTo>
                    <a:pt x="86178" y="384895"/>
                    <a:pt x="0" y="298736"/>
                    <a:pt x="0" y="192448"/>
                  </a:cubicBezTo>
                  <a:cubicBezTo>
                    <a:pt x="0" y="86159"/>
                    <a:pt x="86178" y="0"/>
                    <a:pt x="192448" y="0"/>
                  </a:cubicBezTo>
                  <a:close/>
                  <a:moveTo>
                    <a:pt x="207478" y="105250"/>
                  </a:moveTo>
                  <a:lnTo>
                    <a:pt x="205861" y="103845"/>
                  </a:lnTo>
                  <a:cubicBezTo>
                    <a:pt x="200827" y="100117"/>
                    <a:pt x="193962" y="100062"/>
                    <a:pt x="188868" y="103710"/>
                  </a:cubicBezTo>
                  <a:lnTo>
                    <a:pt x="187059" y="105250"/>
                  </a:lnTo>
                  <a:lnTo>
                    <a:pt x="185673" y="106866"/>
                  </a:lnTo>
                  <a:cubicBezTo>
                    <a:pt x="181946" y="111901"/>
                    <a:pt x="181892" y="118766"/>
                    <a:pt x="185539" y="123859"/>
                  </a:cubicBezTo>
                  <a:lnTo>
                    <a:pt x="187078" y="125668"/>
                  </a:lnTo>
                  <a:lnTo>
                    <a:pt x="239405" y="178014"/>
                  </a:lnTo>
                  <a:lnTo>
                    <a:pt x="110657" y="178014"/>
                  </a:lnTo>
                  <a:lnTo>
                    <a:pt x="108694" y="178129"/>
                  </a:lnTo>
                  <a:cubicBezTo>
                    <a:pt x="102275" y="179013"/>
                    <a:pt x="97231" y="184064"/>
                    <a:pt x="96358" y="190485"/>
                  </a:cubicBezTo>
                  <a:lnTo>
                    <a:pt x="96224" y="192428"/>
                  </a:lnTo>
                  <a:lnTo>
                    <a:pt x="96358" y="194391"/>
                  </a:lnTo>
                  <a:cubicBezTo>
                    <a:pt x="97239" y="200804"/>
                    <a:pt x="102281" y="205846"/>
                    <a:pt x="108694" y="206727"/>
                  </a:cubicBezTo>
                  <a:lnTo>
                    <a:pt x="110657" y="206862"/>
                  </a:lnTo>
                  <a:lnTo>
                    <a:pt x="239405" y="206862"/>
                  </a:lnTo>
                  <a:lnTo>
                    <a:pt x="187059" y="259208"/>
                  </a:lnTo>
                  <a:lnTo>
                    <a:pt x="185654" y="260843"/>
                  </a:lnTo>
                  <a:cubicBezTo>
                    <a:pt x="180872" y="267221"/>
                    <a:pt x="182163" y="276268"/>
                    <a:pt x="188541" y="281050"/>
                  </a:cubicBezTo>
                  <a:cubicBezTo>
                    <a:pt x="193673" y="284899"/>
                    <a:pt x="200729" y="284899"/>
                    <a:pt x="205861" y="281050"/>
                  </a:cubicBezTo>
                  <a:lnTo>
                    <a:pt x="207458" y="279645"/>
                  </a:lnTo>
                  <a:lnTo>
                    <a:pt x="284476" y="202666"/>
                  </a:lnTo>
                  <a:lnTo>
                    <a:pt x="285862" y="201031"/>
                  </a:lnTo>
                  <a:cubicBezTo>
                    <a:pt x="289585" y="196004"/>
                    <a:pt x="289649" y="189151"/>
                    <a:pt x="286015" y="184057"/>
                  </a:cubicBezTo>
                  <a:lnTo>
                    <a:pt x="284476" y="182248"/>
                  </a:lnTo>
                  <a:lnTo>
                    <a:pt x="207497" y="105250"/>
                  </a:lnTo>
                  <a:lnTo>
                    <a:pt x="205861" y="103845"/>
                  </a:lnTo>
                  <a:lnTo>
                    <a:pt x="207478" y="105250"/>
                  </a:lnTo>
                  <a:close/>
                </a:path>
              </a:pathLst>
            </a:cu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cxnSp>
        <p:nvCxnSpPr>
          <p:cNvPr id="6" name="Straight Connector 5">
            <a:extLst>
              <a:ext uri="{FF2B5EF4-FFF2-40B4-BE49-F238E27FC236}">
                <a16:creationId xmlns:a16="http://schemas.microsoft.com/office/drawing/2014/main" id="{99B8BB2B-746D-F0D3-D0B9-2812629C34AF}"/>
              </a:ext>
            </a:extLst>
          </p:cNvPr>
          <p:cNvCxnSpPr>
            <a:cxnSpLocks/>
          </p:cNvCxnSpPr>
          <p:nvPr/>
        </p:nvCxnSpPr>
        <p:spPr>
          <a:xfrm>
            <a:off x="6105912" y="3281239"/>
            <a:ext cx="1" cy="267487"/>
          </a:xfrm>
          <a:prstGeom prst="line">
            <a:avLst/>
          </a:prstGeom>
          <a:ln w="12700">
            <a:solidFill>
              <a:schemeClr val="tx1">
                <a:lumMod val="50000"/>
                <a:lumOff val="50000"/>
              </a:schemeClr>
            </a:solidFill>
            <a:prstDash val="sysDash"/>
            <a:headEnd type="none" w="lg" len="sm"/>
            <a:tailEnd type="none" w="lg" len="med"/>
          </a:ln>
          <a:effectLst/>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EA6ED0C-D6A5-FD3E-C408-28509D0E9972}"/>
              </a:ext>
            </a:extLst>
          </p:cNvPr>
          <p:cNvCxnSpPr>
            <a:cxnSpLocks/>
          </p:cNvCxnSpPr>
          <p:nvPr/>
        </p:nvCxnSpPr>
        <p:spPr>
          <a:xfrm>
            <a:off x="9880898" y="3281239"/>
            <a:ext cx="1" cy="267487"/>
          </a:xfrm>
          <a:prstGeom prst="line">
            <a:avLst/>
          </a:prstGeom>
          <a:ln w="12700">
            <a:solidFill>
              <a:schemeClr val="tx1">
                <a:lumMod val="50000"/>
                <a:lumOff val="50000"/>
              </a:schemeClr>
            </a:solidFill>
            <a:prstDash val="sysDash"/>
            <a:headEnd type="none" w="lg" len="sm"/>
            <a:tailEnd type="none" w="lg" len="med"/>
          </a:ln>
          <a:effectLst/>
        </p:spPr>
        <p:style>
          <a:lnRef idx="1">
            <a:schemeClr val="accent1"/>
          </a:lnRef>
          <a:fillRef idx="0">
            <a:schemeClr val="accent1"/>
          </a:fillRef>
          <a:effectRef idx="0">
            <a:schemeClr val="accent1"/>
          </a:effectRef>
          <a:fontRef idx="minor">
            <a:schemeClr val="tx1"/>
          </a:fontRef>
        </p:style>
      </p:cxnSp>
      <p:pic>
        <p:nvPicPr>
          <p:cNvPr id="38" name="Picture 37">
            <a:extLst>
              <a:ext uri="{FF2B5EF4-FFF2-40B4-BE49-F238E27FC236}">
                <a16:creationId xmlns:a16="http://schemas.microsoft.com/office/drawing/2014/main" id="{45DD2128-1052-EAA1-C5DE-8EF0669FB304}"/>
              </a:ext>
            </a:extLst>
          </p:cNvPr>
          <p:cNvPicPr>
            <a:picLocks noChangeAspect="1"/>
          </p:cNvPicPr>
          <p:nvPr/>
        </p:nvPicPr>
        <p:blipFill>
          <a:blip r:embed="rId3"/>
          <a:srcRect l="29583" t="511" r="35059" b="33110"/>
          <a:stretch>
            <a:fillRect/>
          </a:stretch>
        </p:blipFill>
        <p:spPr>
          <a:xfrm>
            <a:off x="9396486" y="1547105"/>
            <a:ext cx="968824" cy="958462"/>
          </a:xfrm>
          <a:prstGeom prst="ellipse">
            <a:avLst/>
          </a:prstGeom>
        </p:spPr>
      </p:pic>
      <p:pic>
        <p:nvPicPr>
          <p:cNvPr id="39" name="Picture 38">
            <a:extLst>
              <a:ext uri="{FF2B5EF4-FFF2-40B4-BE49-F238E27FC236}">
                <a16:creationId xmlns:a16="http://schemas.microsoft.com/office/drawing/2014/main" id="{866223E2-3FFF-FF72-9140-DF8FF870CB96}"/>
              </a:ext>
            </a:extLst>
          </p:cNvPr>
          <p:cNvPicPr>
            <a:picLocks noChangeAspect="1"/>
          </p:cNvPicPr>
          <p:nvPr/>
        </p:nvPicPr>
        <p:blipFill>
          <a:blip r:embed="rId4"/>
          <a:srcRect l="27119" t="1419" r="32969" b="39245"/>
          <a:stretch>
            <a:fillRect/>
          </a:stretch>
        </p:blipFill>
        <p:spPr>
          <a:xfrm>
            <a:off x="5621499" y="1547105"/>
            <a:ext cx="968824" cy="958462"/>
          </a:xfrm>
          <a:prstGeom prst="ellipse">
            <a:avLst/>
          </a:prstGeom>
        </p:spPr>
      </p:pic>
      <p:pic>
        <p:nvPicPr>
          <p:cNvPr id="41" name="Picture 40">
            <a:extLst>
              <a:ext uri="{FF2B5EF4-FFF2-40B4-BE49-F238E27FC236}">
                <a16:creationId xmlns:a16="http://schemas.microsoft.com/office/drawing/2014/main" id="{A5FBCA15-6400-B670-0056-4D224DA530F9}"/>
              </a:ext>
            </a:extLst>
          </p:cNvPr>
          <p:cNvPicPr>
            <a:picLocks noChangeAspect="1"/>
          </p:cNvPicPr>
          <p:nvPr/>
        </p:nvPicPr>
        <p:blipFill>
          <a:blip r:embed="rId5"/>
          <a:srcRect l="31535" r="2283"/>
          <a:stretch>
            <a:fillRect/>
          </a:stretch>
        </p:blipFill>
        <p:spPr>
          <a:xfrm>
            <a:off x="1864258" y="1547105"/>
            <a:ext cx="933337" cy="958462"/>
          </a:xfrm>
          <a:prstGeom prst="ellipse">
            <a:avLst/>
          </a:prstGeom>
        </p:spPr>
      </p:pic>
      <p:sp>
        <p:nvSpPr>
          <p:cNvPr id="52" name="TextBox 51">
            <a:extLst>
              <a:ext uri="{FF2B5EF4-FFF2-40B4-BE49-F238E27FC236}">
                <a16:creationId xmlns:a16="http://schemas.microsoft.com/office/drawing/2014/main" id="{035B03F2-80F2-9760-668E-DA062A13D371}"/>
              </a:ext>
            </a:extLst>
          </p:cNvPr>
          <p:cNvSpPr txBox="1"/>
          <p:nvPr/>
        </p:nvSpPr>
        <p:spPr>
          <a:xfrm>
            <a:off x="900292" y="3548726"/>
            <a:ext cx="2861269" cy="732585"/>
          </a:xfrm>
          <a:prstGeom prst="roundRect">
            <a:avLst>
              <a:gd name="adj" fmla="val 24026"/>
            </a:avLst>
          </a:prstGeom>
          <a:gradFill flip="none" rotWithShape="1">
            <a:gsLst>
              <a:gs pos="100000">
                <a:srgbClr val="223F49"/>
              </a:gs>
              <a:gs pos="0">
                <a:srgbClr val="478699"/>
              </a:gs>
            </a:gsLst>
            <a:path path="circle">
              <a:fillToRect l="100000" t="100000"/>
            </a:path>
            <a:tileRect r="-100000" b="-100000"/>
          </a:gradFill>
        </p:spPr>
        <p:txBody>
          <a:bodyPr wrap="square" lIns="91440" tIns="18288" rIns="91440" bIns="36576" rtlCol="0" anchor="ctr" anchorCtr="0">
            <a:noAutofit/>
          </a:bodyPr>
          <a:lstStyle>
            <a:defPPr>
              <a:defRPr lang="en-US"/>
            </a:defPPr>
            <a:lvl1pPr algn="ctr" defTabSz="914437">
              <a:spcBef>
                <a:spcPct val="0"/>
              </a:spcBef>
              <a:spcAft>
                <a:spcPct val="0"/>
              </a:spcAft>
              <a:tabLst>
                <a:tab pos="1487158" algn="l"/>
              </a:tabLst>
              <a:defRPr sz="2000">
                <a:ln w="3175">
                  <a:noFill/>
                </a:ln>
                <a:gradFill>
                  <a:gsLst>
                    <a:gs pos="78000">
                      <a:srgbClr val="FFFFFF"/>
                    </a:gs>
                    <a:gs pos="92661">
                      <a:srgbClr val="FFFFFF"/>
                    </a:gs>
                  </a:gsLst>
                  <a:path path="circle">
                    <a:fillToRect l="100000" b="100000"/>
                  </a:path>
                </a:gradFill>
                <a:latin typeface="Segoe Sans Display Semibold" pitchFamily="2" charset="0"/>
                <a:cs typeface="Segoe Sans Display Semibold" pitchFamily="2" charset="0"/>
              </a:defRPr>
            </a:lvl1pPr>
            <a:lvl2pPr marL="361890" defTabSz="361890">
              <a:defRPr sz="1425"/>
            </a:lvl2pPr>
            <a:lvl3pPr marL="723780" defTabSz="361890">
              <a:defRPr sz="1425"/>
            </a:lvl3pPr>
            <a:lvl4pPr marL="1085669" defTabSz="361890">
              <a:defRPr sz="1425"/>
            </a:lvl4pPr>
            <a:lvl5pPr marL="1447558" defTabSz="361890">
              <a:defRPr sz="1425"/>
            </a:lvl5pPr>
            <a:lvl6pPr marL="1809448" defTabSz="361890">
              <a:defRPr sz="1425"/>
            </a:lvl6pPr>
            <a:lvl7pPr marL="2171338" defTabSz="361890">
              <a:defRPr sz="1425"/>
            </a:lvl7pPr>
            <a:lvl8pPr marL="2533226" defTabSz="361890">
              <a:defRPr sz="1425"/>
            </a:lvl8pPr>
            <a:lvl9pPr marL="2895117" defTabSz="361890">
              <a:defRPr sz="1425"/>
            </a:lvl9pPr>
          </a:lstStyle>
          <a:p>
            <a:pPr marL="0" marR="0" lvl="0" indent="0" algn="ctr" defTabSz="914437" rtl="0" eaLnBrk="1" fontAlgn="auto" latinLnBrk="0" hangingPunct="1">
              <a:lnSpc>
                <a:spcPct val="100000"/>
              </a:lnSpc>
              <a:spcBef>
                <a:spcPct val="0"/>
              </a:spcBef>
              <a:spcAft>
                <a:spcPct val="0"/>
              </a:spcAft>
              <a:buClrTx/>
              <a:buSzTx/>
              <a:buFontTx/>
              <a:buNone/>
              <a:tabLst>
                <a:tab pos="1487158" algn="l"/>
              </a:tabLst>
              <a:defRPr/>
            </a:pPr>
            <a:r>
              <a:rPr kumimoji="0" lang="en-US" sz="1800" b="0" i="0" u="none" strike="noStrike" kern="1200" cap="none" spc="0" normalizeH="0" baseline="0" noProof="0">
                <a:ln w="3175">
                  <a:noFill/>
                </a:ln>
                <a:gradFill>
                  <a:gsLst>
                    <a:gs pos="78000">
                      <a:srgbClr val="FFFFFF"/>
                    </a:gs>
                    <a:gs pos="92661">
                      <a:srgbClr val="FFFFFF"/>
                    </a:gs>
                  </a:gsLst>
                  <a:path path="circle">
                    <a:fillToRect l="100000" b="100000"/>
                  </a:path>
                </a:gradFill>
                <a:effectLst/>
                <a:uLnTx/>
                <a:uFillTx/>
                <a:latin typeface="Segoe Sans Display Semibold" pitchFamily="2" charset="0"/>
                <a:ea typeface="+mn-ea"/>
                <a:cs typeface="Segoe Sans Display Semibold" pitchFamily="2" charset="0"/>
              </a:rPr>
              <a:t>Sales Qualification Agent</a:t>
            </a:r>
          </a:p>
        </p:txBody>
      </p:sp>
      <p:sp>
        <p:nvSpPr>
          <p:cNvPr id="12" name="Rectangle 11">
            <a:extLst>
              <a:ext uri="{FF2B5EF4-FFF2-40B4-BE49-F238E27FC236}">
                <a16:creationId xmlns:a16="http://schemas.microsoft.com/office/drawing/2014/main" id="{6FBD0A0F-34F1-D71C-58EC-138563278781}"/>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a:t>
            </a:r>
            <a:r>
              <a:rPr lang="en-US" sz="2000">
                <a:solidFill>
                  <a:srgbClr val="FFFFFF"/>
                </a:solidFill>
                <a:latin typeface="Segoe UI"/>
                <a:ea typeface="Segoe UI" pitchFamily="34" charset="0"/>
                <a:cs typeface="Segoe UI" pitchFamily="34" charset="0"/>
              </a:rPr>
              <a:t>Ryan</a:t>
            </a: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Tree>
    <p:extLst>
      <p:ext uri="{BB962C8B-B14F-4D97-AF65-F5344CB8AC3E}">
        <p14:creationId xmlns:p14="http://schemas.microsoft.com/office/powerpoint/2010/main" val="37664834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42" presetClass="path" presetSubtype="0" decel="100000" fill="hold" grpId="1" nodeType="withEffect">
                                  <p:stCondLst>
                                    <p:cond delay="0"/>
                                  </p:stCondLst>
                                  <p:childTnLst>
                                    <p:animMotion origin="layout" path="M -2.70833E-6 1.48148E-6 L -2.70833E-6 0.03542 " pathEditMode="relative" rAng="0" ptsTypes="AA">
                                      <p:cBhvr>
                                        <p:cTn id="9" dur="700" spd="-100000" fill="hold"/>
                                        <p:tgtEl>
                                          <p:spTgt spid="2"/>
                                        </p:tgtEl>
                                        <p:attrNameLst>
                                          <p:attrName>ppt_x</p:attrName>
                                          <p:attrName>ppt_y</p:attrName>
                                        </p:attrNameLst>
                                      </p:cBhvr>
                                      <p:rCtr x="0" y="1759"/>
                                    </p:animMotion>
                                  </p:childTnLst>
                                </p:cTn>
                              </p:par>
                              <p:par>
                                <p:cTn id="10" presetID="10" presetClass="entr" presetSubtype="0" fill="hold" grpId="0" nodeType="withEffect">
                                  <p:stCondLst>
                                    <p:cond delay="10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00"/>
                                        <p:tgtEl>
                                          <p:spTgt spid="3"/>
                                        </p:tgtEl>
                                      </p:cBhvr>
                                    </p:animEffect>
                                  </p:childTnLst>
                                </p:cTn>
                              </p:par>
                              <p:par>
                                <p:cTn id="13" presetID="35" presetClass="path" presetSubtype="0" decel="100000" fill="hold" grpId="1" nodeType="withEffect">
                                  <p:stCondLst>
                                    <p:cond delay="100"/>
                                  </p:stCondLst>
                                  <p:childTnLst>
                                    <p:animMotion origin="layout" path="M 4.16667E-6 2.59259E-6 L -0.01446 2.59259E-6 " pathEditMode="relative" rAng="0" ptsTypes="AA">
                                      <p:cBhvr>
                                        <p:cTn id="14" dur="500" spd="-100000" fill="hold"/>
                                        <p:tgtEl>
                                          <p:spTgt spid="3"/>
                                        </p:tgtEl>
                                        <p:attrNameLst>
                                          <p:attrName>ppt_x</p:attrName>
                                          <p:attrName>ppt_y</p:attrName>
                                        </p:attrNameLst>
                                      </p:cBhvr>
                                      <p:rCtr x="-729" y="0"/>
                                    </p:animMotion>
                                  </p:childTnLst>
                                </p:cTn>
                              </p:par>
                              <p:par>
                                <p:cTn id="15" presetID="10" presetClass="entr" presetSubtype="0" fill="hold" grpId="0" nodeType="withEffect">
                                  <p:stCondLst>
                                    <p:cond delay="10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200"/>
                                        <p:tgtEl>
                                          <p:spTgt spid="9"/>
                                        </p:tgtEl>
                                      </p:cBhvr>
                                    </p:animEffect>
                                  </p:childTnLst>
                                </p:cTn>
                              </p:par>
                              <p:par>
                                <p:cTn id="18" presetID="35" presetClass="path" presetSubtype="0" decel="100000" fill="hold" grpId="1" nodeType="withEffect">
                                  <p:stCondLst>
                                    <p:cond delay="100"/>
                                  </p:stCondLst>
                                  <p:childTnLst>
                                    <p:animMotion origin="layout" path="M 4.16667E-6 3.7037E-6 L -0.01446 3.7037E-6 " pathEditMode="relative" rAng="0" ptsTypes="AA">
                                      <p:cBhvr>
                                        <p:cTn id="19" dur="500" spd="-100000" fill="hold"/>
                                        <p:tgtEl>
                                          <p:spTgt spid="9"/>
                                        </p:tgtEl>
                                        <p:attrNameLst>
                                          <p:attrName>ppt_x</p:attrName>
                                          <p:attrName>ppt_y</p:attrName>
                                        </p:attrNameLst>
                                      </p:cBhvr>
                                      <p:rCtr x="-729" y="0"/>
                                    </p:animMotion>
                                  </p:childTnLst>
                                </p:cTn>
                              </p:par>
                              <p:par>
                                <p:cTn id="20" presetID="10" presetClass="entr" presetSubtype="0" fill="hold" grpId="0" nodeType="withEffect">
                                  <p:stCondLst>
                                    <p:cond delay="100"/>
                                  </p:stCondLst>
                                  <p:childTnLst>
                                    <p:set>
                                      <p:cBhvr>
                                        <p:cTn id="21" dur="1" fill="hold">
                                          <p:stCondLst>
                                            <p:cond delay="0"/>
                                          </p:stCondLst>
                                        </p:cTn>
                                        <p:tgtEl>
                                          <p:spTgt spid="52"/>
                                        </p:tgtEl>
                                        <p:attrNameLst>
                                          <p:attrName>style.visibility</p:attrName>
                                        </p:attrNameLst>
                                      </p:cBhvr>
                                      <p:to>
                                        <p:strVal val="visible"/>
                                      </p:to>
                                    </p:set>
                                    <p:animEffect transition="in" filter="fade">
                                      <p:cBhvr>
                                        <p:cTn id="22" dur="200"/>
                                        <p:tgtEl>
                                          <p:spTgt spid="52"/>
                                        </p:tgtEl>
                                      </p:cBhvr>
                                    </p:animEffect>
                                  </p:childTnLst>
                                </p:cTn>
                              </p:par>
                              <p:par>
                                <p:cTn id="23" presetID="35" presetClass="path" presetSubtype="0" decel="100000" fill="hold" grpId="1" nodeType="withEffect">
                                  <p:stCondLst>
                                    <p:cond delay="100"/>
                                  </p:stCondLst>
                                  <p:childTnLst>
                                    <p:animMotion origin="layout" path="M 4.16667E-6 -3.33333E-6 L -0.01446 -3.33333E-6 " pathEditMode="relative" rAng="0" ptsTypes="AA">
                                      <p:cBhvr>
                                        <p:cTn id="24" dur="500" spd="-100000" fill="hold"/>
                                        <p:tgtEl>
                                          <p:spTgt spid="52"/>
                                        </p:tgtEl>
                                        <p:attrNameLst>
                                          <p:attrName>ppt_x</p:attrName>
                                          <p:attrName>ppt_y</p:attrName>
                                        </p:attrNameLst>
                                      </p:cBhvr>
                                      <p:rCtr x="-729" y="0"/>
                                    </p:animMotion>
                                  </p:childTnLst>
                                </p:cTn>
                              </p:par>
                              <p:par>
                                <p:cTn id="25" presetID="10" presetClass="entr" presetSubtype="0" fill="hold" nodeType="withEffect">
                                  <p:stCondLst>
                                    <p:cond delay="10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200"/>
                                        <p:tgtEl>
                                          <p:spTgt spid="30"/>
                                        </p:tgtEl>
                                      </p:cBhvr>
                                    </p:animEffect>
                                  </p:childTnLst>
                                </p:cTn>
                              </p:par>
                              <p:par>
                                <p:cTn id="28" presetID="35" presetClass="path" presetSubtype="0" decel="100000" fill="hold" nodeType="withEffect">
                                  <p:stCondLst>
                                    <p:cond delay="100"/>
                                  </p:stCondLst>
                                  <p:childTnLst>
                                    <p:animMotion origin="layout" path="M 4.16667E-6 -1.48148E-6 L -0.01446 -1.48148E-6 " pathEditMode="relative" rAng="0" ptsTypes="AA">
                                      <p:cBhvr>
                                        <p:cTn id="29" dur="500" spd="-100000" fill="hold"/>
                                        <p:tgtEl>
                                          <p:spTgt spid="30"/>
                                        </p:tgtEl>
                                        <p:attrNameLst>
                                          <p:attrName>ppt_x</p:attrName>
                                          <p:attrName>ppt_y</p:attrName>
                                        </p:attrNameLst>
                                      </p:cBhvr>
                                      <p:rCtr x="-729" y="0"/>
                                    </p:animMotion>
                                  </p:childTnLst>
                                </p:cTn>
                              </p:par>
                              <p:par>
                                <p:cTn id="30" presetID="10" presetClass="entr" presetSubtype="0" fill="hold" nodeType="withEffect">
                                  <p:stCondLst>
                                    <p:cond delay="200"/>
                                  </p:stCondLst>
                                  <p:childTnLst>
                                    <p:set>
                                      <p:cBhvr>
                                        <p:cTn id="31" dur="1" fill="hold">
                                          <p:stCondLst>
                                            <p:cond delay="0"/>
                                          </p:stCondLst>
                                        </p:cTn>
                                        <p:tgtEl>
                                          <p:spTgt spid="55"/>
                                        </p:tgtEl>
                                        <p:attrNameLst>
                                          <p:attrName>style.visibility</p:attrName>
                                        </p:attrNameLst>
                                      </p:cBhvr>
                                      <p:to>
                                        <p:strVal val="visible"/>
                                      </p:to>
                                    </p:set>
                                    <p:animEffect transition="in" filter="fade">
                                      <p:cBhvr>
                                        <p:cTn id="32" dur="200"/>
                                        <p:tgtEl>
                                          <p:spTgt spid="55"/>
                                        </p:tgtEl>
                                      </p:cBhvr>
                                    </p:animEffect>
                                  </p:childTnLst>
                                </p:cTn>
                              </p:par>
                              <p:par>
                                <p:cTn id="33" presetID="35" presetClass="path" presetSubtype="0" decel="100000" fill="hold" nodeType="withEffect">
                                  <p:stCondLst>
                                    <p:cond delay="200"/>
                                  </p:stCondLst>
                                  <p:childTnLst>
                                    <p:animMotion origin="layout" path="M -3.54167E-6 -7.40741E-7 L -0.01445 -7.40741E-7 " pathEditMode="relative" rAng="0" ptsTypes="AA">
                                      <p:cBhvr>
                                        <p:cTn id="34" dur="500" spd="-100000" fill="hold"/>
                                        <p:tgtEl>
                                          <p:spTgt spid="55"/>
                                        </p:tgtEl>
                                        <p:attrNameLst>
                                          <p:attrName>ppt_x</p:attrName>
                                          <p:attrName>ppt_y</p:attrName>
                                        </p:attrNameLst>
                                      </p:cBhvr>
                                      <p:rCtr x="-729" y="0"/>
                                    </p:animMotion>
                                  </p:childTnLst>
                                </p:cTn>
                              </p:par>
                              <p:par>
                                <p:cTn id="35" presetID="10" presetClass="entr" presetSubtype="0" fill="hold" grpId="0" nodeType="withEffect">
                                  <p:stCondLst>
                                    <p:cond delay="20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200"/>
                                        <p:tgtEl>
                                          <p:spTgt spid="4"/>
                                        </p:tgtEl>
                                      </p:cBhvr>
                                    </p:animEffect>
                                  </p:childTnLst>
                                </p:cTn>
                              </p:par>
                              <p:par>
                                <p:cTn id="38" presetID="35" presetClass="path" presetSubtype="0" decel="100000" fill="hold" grpId="1" nodeType="withEffect">
                                  <p:stCondLst>
                                    <p:cond delay="200"/>
                                  </p:stCondLst>
                                  <p:childTnLst>
                                    <p:animMotion origin="layout" path="M -1.25E-6 2.59259E-6 L -0.01445 2.59259E-6 " pathEditMode="relative" rAng="0" ptsTypes="AA">
                                      <p:cBhvr>
                                        <p:cTn id="39" dur="500" spd="-100000" fill="hold"/>
                                        <p:tgtEl>
                                          <p:spTgt spid="4"/>
                                        </p:tgtEl>
                                        <p:attrNameLst>
                                          <p:attrName>ppt_x</p:attrName>
                                          <p:attrName>ppt_y</p:attrName>
                                        </p:attrNameLst>
                                      </p:cBhvr>
                                      <p:rCtr x="-729" y="0"/>
                                    </p:animMotion>
                                  </p:childTnLst>
                                </p:cTn>
                              </p:par>
                              <p:par>
                                <p:cTn id="40" presetID="10" presetClass="entr" presetSubtype="0" fill="hold" grpId="0" nodeType="withEffect">
                                  <p:stCondLst>
                                    <p:cond delay="20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200"/>
                                        <p:tgtEl>
                                          <p:spTgt spid="10"/>
                                        </p:tgtEl>
                                      </p:cBhvr>
                                    </p:animEffect>
                                  </p:childTnLst>
                                </p:cTn>
                              </p:par>
                              <p:par>
                                <p:cTn id="43" presetID="35" presetClass="path" presetSubtype="0" decel="100000" fill="hold" grpId="1" nodeType="withEffect">
                                  <p:stCondLst>
                                    <p:cond delay="200"/>
                                  </p:stCondLst>
                                  <p:childTnLst>
                                    <p:animMotion origin="layout" path="M -1.25E-6 3.7037E-6 L -0.01445 3.7037E-6 " pathEditMode="relative" rAng="0" ptsTypes="AA">
                                      <p:cBhvr>
                                        <p:cTn id="44" dur="500" spd="-100000" fill="hold"/>
                                        <p:tgtEl>
                                          <p:spTgt spid="10"/>
                                        </p:tgtEl>
                                        <p:attrNameLst>
                                          <p:attrName>ppt_x</p:attrName>
                                          <p:attrName>ppt_y</p:attrName>
                                        </p:attrNameLst>
                                      </p:cBhvr>
                                      <p:rCtr x="-729" y="0"/>
                                    </p:animMotion>
                                  </p:childTnLst>
                                </p:cTn>
                              </p:par>
                              <p:par>
                                <p:cTn id="45" presetID="10" presetClass="entr" presetSubtype="0" fill="hold" grpId="0" nodeType="withEffect">
                                  <p:stCondLst>
                                    <p:cond delay="200"/>
                                  </p:stCondLst>
                                  <p:childTnLst>
                                    <p:set>
                                      <p:cBhvr>
                                        <p:cTn id="46" dur="1" fill="hold">
                                          <p:stCondLst>
                                            <p:cond delay="0"/>
                                          </p:stCondLst>
                                        </p:cTn>
                                        <p:tgtEl>
                                          <p:spTgt spid="53"/>
                                        </p:tgtEl>
                                        <p:attrNameLst>
                                          <p:attrName>style.visibility</p:attrName>
                                        </p:attrNameLst>
                                      </p:cBhvr>
                                      <p:to>
                                        <p:strVal val="visible"/>
                                      </p:to>
                                    </p:set>
                                    <p:animEffect transition="in" filter="fade">
                                      <p:cBhvr>
                                        <p:cTn id="47" dur="200"/>
                                        <p:tgtEl>
                                          <p:spTgt spid="53"/>
                                        </p:tgtEl>
                                      </p:cBhvr>
                                    </p:animEffect>
                                  </p:childTnLst>
                                </p:cTn>
                              </p:par>
                              <p:par>
                                <p:cTn id="48" presetID="35" presetClass="path" presetSubtype="0" decel="100000" fill="hold" grpId="1" nodeType="withEffect">
                                  <p:stCondLst>
                                    <p:cond delay="200"/>
                                  </p:stCondLst>
                                  <p:childTnLst>
                                    <p:animMotion origin="layout" path="M -1.25E-6 -3.33333E-6 L -0.01445 -3.33333E-6 " pathEditMode="relative" rAng="0" ptsTypes="AA">
                                      <p:cBhvr>
                                        <p:cTn id="49" dur="500" spd="-100000" fill="hold"/>
                                        <p:tgtEl>
                                          <p:spTgt spid="53"/>
                                        </p:tgtEl>
                                        <p:attrNameLst>
                                          <p:attrName>ppt_x</p:attrName>
                                          <p:attrName>ppt_y</p:attrName>
                                        </p:attrNameLst>
                                      </p:cBhvr>
                                      <p:rCtr x="-729" y="0"/>
                                    </p:animMotion>
                                  </p:childTnLst>
                                </p:cTn>
                              </p:par>
                              <p:par>
                                <p:cTn id="50" presetID="10" presetClass="entr" presetSubtype="0" fill="hold" nodeType="withEffect">
                                  <p:stCondLst>
                                    <p:cond delay="200"/>
                                  </p:stCondLst>
                                  <p:childTnLst>
                                    <p:set>
                                      <p:cBhvr>
                                        <p:cTn id="51" dur="1" fill="hold">
                                          <p:stCondLst>
                                            <p:cond delay="0"/>
                                          </p:stCondLst>
                                        </p:cTn>
                                        <p:tgtEl>
                                          <p:spTgt spid="31"/>
                                        </p:tgtEl>
                                        <p:attrNameLst>
                                          <p:attrName>style.visibility</p:attrName>
                                        </p:attrNameLst>
                                      </p:cBhvr>
                                      <p:to>
                                        <p:strVal val="visible"/>
                                      </p:to>
                                    </p:set>
                                    <p:animEffect transition="in" filter="fade">
                                      <p:cBhvr>
                                        <p:cTn id="52" dur="200"/>
                                        <p:tgtEl>
                                          <p:spTgt spid="31"/>
                                        </p:tgtEl>
                                      </p:cBhvr>
                                    </p:animEffect>
                                  </p:childTnLst>
                                </p:cTn>
                              </p:par>
                              <p:par>
                                <p:cTn id="53" presetID="35" presetClass="path" presetSubtype="0" decel="100000" fill="hold" nodeType="withEffect">
                                  <p:stCondLst>
                                    <p:cond delay="200"/>
                                  </p:stCondLst>
                                  <p:childTnLst>
                                    <p:animMotion origin="layout" path="M -1.25E-6 1.11111E-6 L -0.01445 1.11111E-6 " pathEditMode="relative" rAng="0" ptsTypes="AA">
                                      <p:cBhvr>
                                        <p:cTn id="54" dur="500" spd="-100000" fill="hold"/>
                                        <p:tgtEl>
                                          <p:spTgt spid="31"/>
                                        </p:tgtEl>
                                        <p:attrNameLst>
                                          <p:attrName>ppt_x</p:attrName>
                                          <p:attrName>ppt_y</p:attrName>
                                        </p:attrNameLst>
                                      </p:cBhvr>
                                      <p:rCtr x="-729" y="0"/>
                                    </p:animMotion>
                                  </p:childTnLst>
                                </p:cTn>
                              </p:par>
                              <p:par>
                                <p:cTn id="55" presetID="10" presetClass="entr" presetSubtype="0" fill="hold" grpId="0" nodeType="withEffect">
                                  <p:stCondLst>
                                    <p:cond delay="300"/>
                                  </p:stCondLst>
                                  <p:childTnLst>
                                    <p:set>
                                      <p:cBhvr>
                                        <p:cTn id="56" dur="1" fill="hold">
                                          <p:stCondLst>
                                            <p:cond delay="0"/>
                                          </p:stCondLst>
                                        </p:cTn>
                                        <p:tgtEl>
                                          <p:spTgt spid="7"/>
                                        </p:tgtEl>
                                        <p:attrNameLst>
                                          <p:attrName>style.visibility</p:attrName>
                                        </p:attrNameLst>
                                      </p:cBhvr>
                                      <p:to>
                                        <p:strVal val="visible"/>
                                      </p:to>
                                    </p:set>
                                    <p:animEffect transition="in" filter="fade">
                                      <p:cBhvr>
                                        <p:cTn id="57" dur="200"/>
                                        <p:tgtEl>
                                          <p:spTgt spid="7"/>
                                        </p:tgtEl>
                                      </p:cBhvr>
                                    </p:animEffect>
                                  </p:childTnLst>
                                </p:cTn>
                              </p:par>
                              <p:par>
                                <p:cTn id="58" presetID="35" presetClass="path" presetSubtype="0" decel="100000" fill="hold" grpId="1" nodeType="withEffect">
                                  <p:stCondLst>
                                    <p:cond delay="300"/>
                                  </p:stCondLst>
                                  <p:childTnLst>
                                    <p:animMotion origin="layout" path="M 3.33333E-6 2.59259E-6 L -0.01446 2.59259E-6 " pathEditMode="relative" rAng="0" ptsTypes="AA">
                                      <p:cBhvr>
                                        <p:cTn id="59" dur="500" spd="-100000" fill="hold"/>
                                        <p:tgtEl>
                                          <p:spTgt spid="7"/>
                                        </p:tgtEl>
                                        <p:attrNameLst>
                                          <p:attrName>ppt_x</p:attrName>
                                          <p:attrName>ppt_y</p:attrName>
                                        </p:attrNameLst>
                                      </p:cBhvr>
                                      <p:rCtr x="-729" y="0"/>
                                    </p:animMotion>
                                  </p:childTnLst>
                                </p:cTn>
                              </p:par>
                              <p:par>
                                <p:cTn id="60" presetID="10" presetClass="entr" presetSubtype="0" fill="hold" nodeType="withEffect">
                                  <p:stCondLst>
                                    <p:cond delay="300"/>
                                  </p:stCondLst>
                                  <p:childTnLst>
                                    <p:set>
                                      <p:cBhvr>
                                        <p:cTn id="61" dur="1" fill="hold">
                                          <p:stCondLst>
                                            <p:cond delay="0"/>
                                          </p:stCondLst>
                                        </p:cTn>
                                        <p:tgtEl>
                                          <p:spTgt spid="58"/>
                                        </p:tgtEl>
                                        <p:attrNameLst>
                                          <p:attrName>style.visibility</p:attrName>
                                        </p:attrNameLst>
                                      </p:cBhvr>
                                      <p:to>
                                        <p:strVal val="visible"/>
                                      </p:to>
                                    </p:set>
                                    <p:animEffect transition="in" filter="fade">
                                      <p:cBhvr>
                                        <p:cTn id="62" dur="200"/>
                                        <p:tgtEl>
                                          <p:spTgt spid="58"/>
                                        </p:tgtEl>
                                      </p:cBhvr>
                                    </p:animEffect>
                                  </p:childTnLst>
                                </p:cTn>
                              </p:par>
                              <p:par>
                                <p:cTn id="63" presetID="35" presetClass="path" presetSubtype="0" decel="100000" fill="hold" nodeType="withEffect">
                                  <p:stCondLst>
                                    <p:cond delay="300"/>
                                  </p:stCondLst>
                                  <p:childTnLst>
                                    <p:animMotion origin="layout" path="M 1.04167E-6 -7.40741E-7 L -0.01445 -7.40741E-7 " pathEditMode="relative" rAng="0" ptsTypes="AA">
                                      <p:cBhvr>
                                        <p:cTn id="64" dur="500" spd="-100000" fill="hold"/>
                                        <p:tgtEl>
                                          <p:spTgt spid="58"/>
                                        </p:tgtEl>
                                        <p:attrNameLst>
                                          <p:attrName>ppt_x</p:attrName>
                                          <p:attrName>ppt_y</p:attrName>
                                        </p:attrNameLst>
                                      </p:cBhvr>
                                      <p:rCtr x="-729" y="0"/>
                                    </p:animMotion>
                                  </p:childTnLst>
                                </p:cTn>
                              </p:par>
                              <p:par>
                                <p:cTn id="65" presetID="10" presetClass="entr" presetSubtype="0" fill="hold" grpId="0" nodeType="withEffect">
                                  <p:stCondLst>
                                    <p:cond delay="300"/>
                                  </p:stCondLst>
                                  <p:childTnLst>
                                    <p:set>
                                      <p:cBhvr>
                                        <p:cTn id="66" dur="1" fill="hold">
                                          <p:stCondLst>
                                            <p:cond delay="0"/>
                                          </p:stCondLst>
                                        </p:cTn>
                                        <p:tgtEl>
                                          <p:spTgt spid="11"/>
                                        </p:tgtEl>
                                        <p:attrNameLst>
                                          <p:attrName>style.visibility</p:attrName>
                                        </p:attrNameLst>
                                      </p:cBhvr>
                                      <p:to>
                                        <p:strVal val="visible"/>
                                      </p:to>
                                    </p:set>
                                    <p:animEffect transition="in" filter="fade">
                                      <p:cBhvr>
                                        <p:cTn id="67" dur="200"/>
                                        <p:tgtEl>
                                          <p:spTgt spid="11"/>
                                        </p:tgtEl>
                                      </p:cBhvr>
                                    </p:animEffect>
                                  </p:childTnLst>
                                </p:cTn>
                              </p:par>
                              <p:par>
                                <p:cTn id="68" presetID="35" presetClass="path" presetSubtype="0" decel="100000" fill="hold" grpId="1" nodeType="withEffect">
                                  <p:stCondLst>
                                    <p:cond delay="300"/>
                                  </p:stCondLst>
                                  <p:childTnLst>
                                    <p:animMotion origin="layout" path="M 3.33333E-6 3.7037E-6 L -0.01446 3.7037E-6 " pathEditMode="relative" rAng="0" ptsTypes="AA">
                                      <p:cBhvr>
                                        <p:cTn id="69" dur="500" spd="-100000" fill="hold"/>
                                        <p:tgtEl>
                                          <p:spTgt spid="11"/>
                                        </p:tgtEl>
                                        <p:attrNameLst>
                                          <p:attrName>ppt_x</p:attrName>
                                          <p:attrName>ppt_y</p:attrName>
                                        </p:attrNameLst>
                                      </p:cBhvr>
                                      <p:rCtr x="-729" y="0"/>
                                    </p:animMotion>
                                  </p:childTnLst>
                                </p:cTn>
                              </p:par>
                              <p:par>
                                <p:cTn id="70" presetID="10" presetClass="entr" presetSubtype="0" fill="hold" grpId="0" nodeType="withEffect">
                                  <p:stCondLst>
                                    <p:cond delay="300"/>
                                  </p:stCondLst>
                                  <p:childTnLst>
                                    <p:set>
                                      <p:cBhvr>
                                        <p:cTn id="71" dur="1" fill="hold">
                                          <p:stCondLst>
                                            <p:cond delay="0"/>
                                          </p:stCondLst>
                                        </p:cTn>
                                        <p:tgtEl>
                                          <p:spTgt spid="54"/>
                                        </p:tgtEl>
                                        <p:attrNameLst>
                                          <p:attrName>style.visibility</p:attrName>
                                        </p:attrNameLst>
                                      </p:cBhvr>
                                      <p:to>
                                        <p:strVal val="visible"/>
                                      </p:to>
                                    </p:set>
                                    <p:animEffect transition="in" filter="fade">
                                      <p:cBhvr>
                                        <p:cTn id="72" dur="200"/>
                                        <p:tgtEl>
                                          <p:spTgt spid="54"/>
                                        </p:tgtEl>
                                      </p:cBhvr>
                                    </p:animEffect>
                                  </p:childTnLst>
                                </p:cTn>
                              </p:par>
                              <p:par>
                                <p:cTn id="73" presetID="35" presetClass="path" presetSubtype="0" decel="100000" fill="hold" grpId="1" nodeType="withEffect">
                                  <p:stCondLst>
                                    <p:cond delay="300"/>
                                  </p:stCondLst>
                                  <p:childTnLst>
                                    <p:animMotion origin="layout" path="M 3.33333E-6 -3.33333E-6 L -0.01446 -3.33333E-6 " pathEditMode="relative" rAng="0" ptsTypes="AA">
                                      <p:cBhvr>
                                        <p:cTn id="74" dur="500" spd="-100000" fill="hold"/>
                                        <p:tgtEl>
                                          <p:spTgt spid="54"/>
                                        </p:tgtEl>
                                        <p:attrNameLst>
                                          <p:attrName>ppt_x</p:attrName>
                                          <p:attrName>ppt_y</p:attrName>
                                        </p:attrNameLst>
                                      </p:cBhvr>
                                      <p:rCtr x="-729" y="0"/>
                                    </p:animMotion>
                                  </p:childTnLst>
                                </p:cTn>
                              </p:par>
                              <p:par>
                                <p:cTn id="75" presetID="10" presetClass="entr" presetSubtype="0" fill="hold" nodeType="withEffect">
                                  <p:stCondLst>
                                    <p:cond delay="300"/>
                                  </p:stCondLst>
                                  <p:childTnLst>
                                    <p:set>
                                      <p:cBhvr>
                                        <p:cTn id="76" dur="1" fill="hold">
                                          <p:stCondLst>
                                            <p:cond delay="0"/>
                                          </p:stCondLst>
                                        </p:cTn>
                                        <p:tgtEl>
                                          <p:spTgt spid="32"/>
                                        </p:tgtEl>
                                        <p:attrNameLst>
                                          <p:attrName>style.visibility</p:attrName>
                                        </p:attrNameLst>
                                      </p:cBhvr>
                                      <p:to>
                                        <p:strVal val="visible"/>
                                      </p:to>
                                    </p:set>
                                    <p:animEffect transition="in" filter="fade">
                                      <p:cBhvr>
                                        <p:cTn id="77" dur="200"/>
                                        <p:tgtEl>
                                          <p:spTgt spid="32"/>
                                        </p:tgtEl>
                                      </p:cBhvr>
                                    </p:animEffect>
                                  </p:childTnLst>
                                </p:cTn>
                              </p:par>
                              <p:par>
                                <p:cTn id="78" presetID="35" presetClass="path" presetSubtype="0" decel="100000" fill="hold" nodeType="withEffect">
                                  <p:stCondLst>
                                    <p:cond delay="300"/>
                                  </p:stCondLst>
                                  <p:childTnLst>
                                    <p:animMotion origin="layout" path="M 3.33333E-6 -3.7037E-7 L -0.01446 -3.7037E-7 " pathEditMode="relative" rAng="0" ptsTypes="AA">
                                      <p:cBhvr>
                                        <p:cTn id="79" dur="500" spd="-100000" fill="hold"/>
                                        <p:tgtEl>
                                          <p:spTgt spid="32"/>
                                        </p:tgtEl>
                                        <p:attrNameLst>
                                          <p:attrName>ppt_x</p:attrName>
                                          <p:attrName>ppt_y</p:attrName>
                                        </p:attrNameLst>
                                      </p:cBhvr>
                                      <p:rCtr x="-729" y="0"/>
                                    </p:animMotion>
                                  </p:childTnLst>
                                </p:cTn>
                              </p:par>
                              <p:par>
                                <p:cTn id="80" presetID="10" presetClass="entr" presetSubtype="0" fill="hold" nodeType="withEffect">
                                  <p:stCondLst>
                                    <p:cond delay="200"/>
                                  </p:stCondLst>
                                  <p:childTnLst>
                                    <p:set>
                                      <p:cBhvr>
                                        <p:cTn id="81" dur="1" fill="hold">
                                          <p:stCondLst>
                                            <p:cond delay="0"/>
                                          </p:stCondLst>
                                        </p:cTn>
                                        <p:tgtEl>
                                          <p:spTgt spid="6"/>
                                        </p:tgtEl>
                                        <p:attrNameLst>
                                          <p:attrName>style.visibility</p:attrName>
                                        </p:attrNameLst>
                                      </p:cBhvr>
                                      <p:to>
                                        <p:strVal val="visible"/>
                                      </p:to>
                                    </p:set>
                                    <p:animEffect transition="in" filter="fade">
                                      <p:cBhvr>
                                        <p:cTn id="82" dur="200"/>
                                        <p:tgtEl>
                                          <p:spTgt spid="6"/>
                                        </p:tgtEl>
                                      </p:cBhvr>
                                    </p:animEffect>
                                  </p:childTnLst>
                                </p:cTn>
                              </p:par>
                              <p:par>
                                <p:cTn id="83" presetID="35" presetClass="path" presetSubtype="0" decel="100000" fill="hold" nodeType="withEffect">
                                  <p:stCondLst>
                                    <p:cond delay="200"/>
                                  </p:stCondLst>
                                  <p:childTnLst>
                                    <p:animMotion origin="layout" path="M -1.25E-6 3.33333E-6 L -0.01445 3.33333E-6 " pathEditMode="relative" rAng="0" ptsTypes="AA">
                                      <p:cBhvr>
                                        <p:cTn id="84" dur="500" spd="-100000" fill="hold"/>
                                        <p:tgtEl>
                                          <p:spTgt spid="6"/>
                                        </p:tgtEl>
                                        <p:attrNameLst>
                                          <p:attrName>ppt_x</p:attrName>
                                          <p:attrName>ppt_y</p:attrName>
                                        </p:attrNameLst>
                                      </p:cBhvr>
                                      <p:rCtr x="-729" y="0"/>
                                    </p:animMotion>
                                  </p:childTnLst>
                                </p:cTn>
                              </p:par>
                              <p:par>
                                <p:cTn id="85" presetID="10" presetClass="entr" presetSubtype="0" fill="hold" nodeType="withEffect">
                                  <p:stCondLst>
                                    <p:cond delay="300"/>
                                  </p:stCondLst>
                                  <p:childTnLst>
                                    <p:set>
                                      <p:cBhvr>
                                        <p:cTn id="86" dur="1" fill="hold">
                                          <p:stCondLst>
                                            <p:cond delay="0"/>
                                          </p:stCondLst>
                                        </p:cTn>
                                        <p:tgtEl>
                                          <p:spTgt spid="13"/>
                                        </p:tgtEl>
                                        <p:attrNameLst>
                                          <p:attrName>style.visibility</p:attrName>
                                        </p:attrNameLst>
                                      </p:cBhvr>
                                      <p:to>
                                        <p:strVal val="visible"/>
                                      </p:to>
                                    </p:set>
                                    <p:animEffect transition="in" filter="fade">
                                      <p:cBhvr>
                                        <p:cTn id="87" dur="200"/>
                                        <p:tgtEl>
                                          <p:spTgt spid="13"/>
                                        </p:tgtEl>
                                      </p:cBhvr>
                                    </p:animEffect>
                                  </p:childTnLst>
                                </p:cTn>
                              </p:par>
                              <p:par>
                                <p:cTn id="88" presetID="35" presetClass="path" presetSubtype="0" decel="100000" fill="hold" nodeType="withEffect">
                                  <p:stCondLst>
                                    <p:cond delay="300"/>
                                  </p:stCondLst>
                                  <p:childTnLst>
                                    <p:animMotion origin="layout" path="M 3.33333E-6 3.33333E-6 L -0.01446 3.33333E-6 " pathEditMode="relative" rAng="0" ptsTypes="AA">
                                      <p:cBhvr>
                                        <p:cTn id="89" dur="500" spd="-100000" fill="hold"/>
                                        <p:tgtEl>
                                          <p:spTgt spid="13"/>
                                        </p:tgtEl>
                                        <p:attrNameLst>
                                          <p:attrName>ppt_x</p:attrName>
                                          <p:attrName>ppt_y</p:attrName>
                                        </p:attrNameLst>
                                      </p:cBhvr>
                                      <p:rCtr x="-729" y="0"/>
                                    </p:animMotion>
                                  </p:childTnLst>
                                </p:cTn>
                              </p:par>
                              <p:par>
                                <p:cTn id="90" presetID="10" presetClass="entr" presetSubtype="0" fill="hold" nodeType="withEffect">
                                  <p:stCondLst>
                                    <p:cond delay="100"/>
                                  </p:stCondLst>
                                  <p:childTnLst>
                                    <p:set>
                                      <p:cBhvr>
                                        <p:cTn id="91" dur="1" fill="hold">
                                          <p:stCondLst>
                                            <p:cond delay="0"/>
                                          </p:stCondLst>
                                        </p:cTn>
                                        <p:tgtEl>
                                          <p:spTgt spid="41"/>
                                        </p:tgtEl>
                                        <p:attrNameLst>
                                          <p:attrName>style.visibility</p:attrName>
                                        </p:attrNameLst>
                                      </p:cBhvr>
                                      <p:to>
                                        <p:strVal val="visible"/>
                                      </p:to>
                                    </p:set>
                                    <p:animEffect transition="in" filter="fade">
                                      <p:cBhvr>
                                        <p:cTn id="92" dur="200"/>
                                        <p:tgtEl>
                                          <p:spTgt spid="41"/>
                                        </p:tgtEl>
                                      </p:cBhvr>
                                    </p:animEffect>
                                  </p:childTnLst>
                                </p:cTn>
                              </p:par>
                              <p:par>
                                <p:cTn id="93" presetID="35" presetClass="path" presetSubtype="0" decel="100000" fill="hold" nodeType="withEffect">
                                  <p:stCondLst>
                                    <p:cond delay="100"/>
                                  </p:stCondLst>
                                  <p:childTnLst>
                                    <p:animMotion origin="layout" path="M 4.16667E-6 -3.7037E-7 L -0.01446 -3.7037E-7 " pathEditMode="relative" rAng="0" ptsTypes="AA">
                                      <p:cBhvr>
                                        <p:cTn id="94" dur="500" spd="-100000" fill="hold"/>
                                        <p:tgtEl>
                                          <p:spTgt spid="41"/>
                                        </p:tgtEl>
                                        <p:attrNameLst>
                                          <p:attrName>ppt_x</p:attrName>
                                          <p:attrName>ppt_y</p:attrName>
                                        </p:attrNameLst>
                                      </p:cBhvr>
                                      <p:rCtr x="-729" y="0"/>
                                    </p:animMotion>
                                  </p:childTnLst>
                                </p:cTn>
                              </p:par>
                              <p:par>
                                <p:cTn id="95" presetID="10" presetClass="entr" presetSubtype="0" fill="hold" nodeType="withEffect">
                                  <p:stCondLst>
                                    <p:cond delay="200"/>
                                  </p:stCondLst>
                                  <p:childTnLst>
                                    <p:set>
                                      <p:cBhvr>
                                        <p:cTn id="96" dur="1" fill="hold">
                                          <p:stCondLst>
                                            <p:cond delay="0"/>
                                          </p:stCondLst>
                                        </p:cTn>
                                        <p:tgtEl>
                                          <p:spTgt spid="39"/>
                                        </p:tgtEl>
                                        <p:attrNameLst>
                                          <p:attrName>style.visibility</p:attrName>
                                        </p:attrNameLst>
                                      </p:cBhvr>
                                      <p:to>
                                        <p:strVal val="visible"/>
                                      </p:to>
                                    </p:set>
                                    <p:animEffect transition="in" filter="fade">
                                      <p:cBhvr>
                                        <p:cTn id="97" dur="200"/>
                                        <p:tgtEl>
                                          <p:spTgt spid="39"/>
                                        </p:tgtEl>
                                      </p:cBhvr>
                                    </p:animEffect>
                                  </p:childTnLst>
                                </p:cTn>
                              </p:par>
                              <p:par>
                                <p:cTn id="98" presetID="35" presetClass="path" presetSubtype="0" decel="100000" fill="hold" nodeType="withEffect">
                                  <p:stCondLst>
                                    <p:cond delay="200"/>
                                  </p:stCondLst>
                                  <p:childTnLst>
                                    <p:animMotion origin="layout" path="M -1.25E-6 -3.7037E-7 L -0.01445 -3.7037E-7 " pathEditMode="relative" rAng="0" ptsTypes="AA">
                                      <p:cBhvr>
                                        <p:cTn id="99" dur="500" spd="-100000" fill="hold"/>
                                        <p:tgtEl>
                                          <p:spTgt spid="39"/>
                                        </p:tgtEl>
                                        <p:attrNameLst>
                                          <p:attrName>ppt_x</p:attrName>
                                          <p:attrName>ppt_y</p:attrName>
                                        </p:attrNameLst>
                                      </p:cBhvr>
                                      <p:rCtr x="-729" y="0"/>
                                    </p:animMotion>
                                  </p:childTnLst>
                                </p:cTn>
                              </p:par>
                              <p:par>
                                <p:cTn id="100" presetID="10" presetClass="entr" presetSubtype="0" fill="hold" nodeType="withEffect">
                                  <p:stCondLst>
                                    <p:cond delay="300"/>
                                  </p:stCondLst>
                                  <p:childTnLst>
                                    <p:set>
                                      <p:cBhvr>
                                        <p:cTn id="101" dur="1" fill="hold">
                                          <p:stCondLst>
                                            <p:cond delay="0"/>
                                          </p:stCondLst>
                                        </p:cTn>
                                        <p:tgtEl>
                                          <p:spTgt spid="38"/>
                                        </p:tgtEl>
                                        <p:attrNameLst>
                                          <p:attrName>style.visibility</p:attrName>
                                        </p:attrNameLst>
                                      </p:cBhvr>
                                      <p:to>
                                        <p:strVal val="visible"/>
                                      </p:to>
                                    </p:set>
                                    <p:animEffect transition="in" filter="fade">
                                      <p:cBhvr>
                                        <p:cTn id="102" dur="200"/>
                                        <p:tgtEl>
                                          <p:spTgt spid="38"/>
                                        </p:tgtEl>
                                      </p:cBhvr>
                                    </p:animEffect>
                                  </p:childTnLst>
                                </p:cTn>
                              </p:par>
                              <p:par>
                                <p:cTn id="103" presetID="35" presetClass="path" presetSubtype="0" decel="100000" fill="hold" nodeType="withEffect">
                                  <p:stCondLst>
                                    <p:cond delay="300"/>
                                  </p:stCondLst>
                                  <p:childTnLst>
                                    <p:animMotion origin="layout" path="M 3.33333E-6 -3.7037E-7 L -0.01446 -3.7037E-7 " pathEditMode="relative" rAng="0" ptsTypes="AA">
                                      <p:cBhvr>
                                        <p:cTn id="104" dur="500" spd="-100000" fill="hold"/>
                                        <p:tgtEl>
                                          <p:spTgt spid="38"/>
                                        </p:tgtEl>
                                        <p:attrNameLst>
                                          <p:attrName>ppt_x</p:attrName>
                                          <p:attrName>ppt_y</p:attrName>
                                        </p:attrNameLst>
                                      </p:cBhvr>
                                      <p:rCtr x="-729" y="0"/>
                                    </p:animMotion>
                                  </p:childTnLst>
                                </p:cTn>
                              </p:par>
                              <p:par>
                                <p:cTn id="105" presetID="10" presetClass="entr" presetSubtype="0" fill="hold" nodeType="withEffect">
                                  <p:stCondLst>
                                    <p:cond delay="100"/>
                                  </p:stCondLst>
                                  <p:childTnLst>
                                    <p:set>
                                      <p:cBhvr>
                                        <p:cTn id="106" dur="1" fill="hold">
                                          <p:stCondLst>
                                            <p:cond delay="0"/>
                                          </p:stCondLst>
                                        </p:cTn>
                                        <p:tgtEl>
                                          <p:spTgt spid="16"/>
                                        </p:tgtEl>
                                        <p:attrNameLst>
                                          <p:attrName>style.visibility</p:attrName>
                                        </p:attrNameLst>
                                      </p:cBhvr>
                                      <p:to>
                                        <p:strVal val="visible"/>
                                      </p:to>
                                    </p:set>
                                    <p:animEffect transition="in" filter="fade">
                                      <p:cBhvr>
                                        <p:cTn id="107" dur="200"/>
                                        <p:tgtEl>
                                          <p:spTgt spid="16"/>
                                        </p:tgtEl>
                                      </p:cBhvr>
                                    </p:animEffect>
                                  </p:childTnLst>
                                </p:cTn>
                              </p:par>
                              <p:par>
                                <p:cTn id="108" presetID="35" presetClass="path" presetSubtype="0" decel="100000" fill="hold" nodeType="withEffect">
                                  <p:stCondLst>
                                    <p:cond delay="100"/>
                                  </p:stCondLst>
                                  <p:childTnLst>
                                    <p:animMotion origin="layout" path="M 4.16667E-6 3.33333E-6 L -0.01446 3.33333E-6 " pathEditMode="relative" rAng="0" ptsTypes="AA">
                                      <p:cBhvr>
                                        <p:cTn id="109" dur="500" spd="-100000" fill="hold"/>
                                        <p:tgtEl>
                                          <p:spTgt spid="16"/>
                                        </p:tgtEl>
                                        <p:attrNameLst>
                                          <p:attrName>ppt_x</p:attrName>
                                          <p:attrName>ppt_y</p:attrName>
                                        </p:attrNameLst>
                                      </p:cBhvr>
                                      <p:rCtr x="-72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4" grpId="0" animBg="1"/>
      <p:bldP spid="4" grpId="1" animBg="1"/>
      <p:bldP spid="7" grpId="0" animBg="1"/>
      <p:bldP spid="7" grpId="1" animBg="1"/>
      <p:bldP spid="2" grpId="0"/>
      <p:bldP spid="2" grpId="1"/>
      <p:bldP spid="9" grpId="0"/>
      <p:bldP spid="9" grpId="1"/>
      <p:bldP spid="10" grpId="0"/>
      <p:bldP spid="10" grpId="1"/>
      <p:bldP spid="11" grpId="0"/>
      <p:bldP spid="11" grpId="1"/>
      <p:bldP spid="53" grpId="0" animBg="1"/>
      <p:bldP spid="53" grpId="1" animBg="1"/>
      <p:bldP spid="54" grpId="0" animBg="1"/>
      <p:bldP spid="54" grpId="1" animBg="1"/>
      <p:bldP spid="52" grpId="0" animBg="1"/>
      <p:bldP spid="52" grpId="1"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DCD2C-370E-FB0C-E383-5CDF89673D90}"/>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13A8511-042B-BAA6-7D9C-2F23E380C2AE}"/>
              </a:ext>
              <a:ext uri="{C183D7F6-B498-43B3-948B-1728B52AA6E4}">
                <adec:decorative xmlns:adec="http://schemas.microsoft.com/office/drawing/2017/decorative" val="1"/>
              </a:ext>
            </a:extLst>
          </p:cNvPr>
          <p:cNvSpPr>
            <a:spLocks/>
          </p:cNvSpPr>
          <p:nvPr/>
        </p:nvSpPr>
        <p:spPr>
          <a:xfrm>
            <a:off x="537609" y="637450"/>
            <a:ext cx="11116782" cy="5583100"/>
          </a:xfrm>
          <a:prstGeom prst="roundRect">
            <a:avLst>
              <a:gd name="adj" fmla="val 3870"/>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 name="Rectangle: Rounded Corners 4">
            <a:extLst>
              <a:ext uri="{FF2B5EF4-FFF2-40B4-BE49-F238E27FC236}">
                <a16:creationId xmlns:a16="http://schemas.microsoft.com/office/drawing/2014/main" id="{DCA29F47-2111-BF95-AADD-7FC118A68124}"/>
              </a:ext>
              <a:ext uri="{C183D7F6-B498-43B3-948B-1728B52AA6E4}">
                <adec:decorative xmlns:adec="http://schemas.microsoft.com/office/drawing/2017/decorative" val="1"/>
              </a:ext>
            </a:extLst>
          </p:cNvPr>
          <p:cNvSpPr>
            <a:spLocks/>
          </p:cNvSpPr>
          <p:nvPr/>
        </p:nvSpPr>
        <p:spPr>
          <a:xfrm>
            <a:off x="618187" y="701899"/>
            <a:ext cx="10953482" cy="5454202"/>
          </a:xfrm>
          <a:prstGeom prst="roundRect">
            <a:avLst>
              <a:gd name="adj" fmla="val 3082"/>
            </a:avLst>
          </a:prstGeom>
          <a:solidFill>
            <a:schemeClr val="bg1"/>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8" name="Freeform: Shape 7">
            <a:extLst>
              <a:ext uri="{FF2B5EF4-FFF2-40B4-BE49-F238E27FC236}">
                <a16:creationId xmlns:a16="http://schemas.microsoft.com/office/drawing/2014/main" id="{DD5BC10A-879A-7D47-1692-5D3525B3CD1F}"/>
              </a:ext>
              <a:ext uri="{C183D7F6-B498-43B3-948B-1728B52AA6E4}">
                <adec:decorative xmlns:adec="http://schemas.microsoft.com/office/drawing/2017/decorative" val="1"/>
              </a:ext>
            </a:extLst>
          </p:cNvPr>
          <p:cNvSpPr/>
          <p:nvPr/>
        </p:nvSpPr>
        <p:spPr bwMode="auto">
          <a:xfrm>
            <a:off x="6096001" y="925287"/>
            <a:ext cx="5276850" cy="5007428"/>
          </a:xfrm>
          <a:custGeom>
            <a:avLst/>
            <a:gdLst>
              <a:gd name="connsiteX0" fmla="*/ 217406 w 5276850"/>
              <a:gd name="connsiteY0" fmla="*/ 0 h 5007428"/>
              <a:gd name="connsiteX1" fmla="*/ 5059444 w 5276850"/>
              <a:gd name="connsiteY1" fmla="*/ 0 h 5007428"/>
              <a:gd name="connsiteX2" fmla="*/ 5276850 w 5276850"/>
              <a:gd name="connsiteY2" fmla="*/ 179467 h 5007428"/>
              <a:gd name="connsiteX3" fmla="*/ 5276850 w 5276850"/>
              <a:gd name="connsiteY3" fmla="*/ 4827961 h 5007428"/>
              <a:gd name="connsiteX4" fmla="*/ 5059444 w 5276850"/>
              <a:gd name="connsiteY4" fmla="*/ 5007428 h 5007428"/>
              <a:gd name="connsiteX5" fmla="*/ 217406 w 5276850"/>
              <a:gd name="connsiteY5" fmla="*/ 5007428 h 5007428"/>
              <a:gd name="connsiteX6" fmla="*/ 0 w 5276850"/>
              <a:gd name="connsiteY6" fmla="*/ 4827961 h 5007428"/>
              <a:gd name="connsiteX7" fmla="*/ 0 w 5276850"/>
              <a:gd name="connsiteY7" fmla="*/ 179467 h 5007428"/>
              <a:gd name="connsiteX8" fmla="*/ 217406 w 5276850"/>
              <a:gd name="connsiteY8" fmla="*/ 0 h 5007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76850" h="5007428">
                <a:moveTo>
                  <a:pt x="217406" y="0"/>
                </a:moveTo>
                <a:lnTo>
                  <a:pt x="5059444" y="0"/>
                </a:lnTo>
                <a:cubicBezTo>
                  <a:pt x="5179514" y="0"/>
                  <a:pt x="5276850" y="80350"/>
                  <a:pt x="5276850" y="179467"/>
                </a:cubicBezTo>
                <a:lnTo>
                  <a:pt x="5276850" y="4827961"/>
                </a:lnTo>
                <a:cubicBezTo>
                  <a:pt x="5276850" y="4927078"/>
                  <a:pt x="5179514" y="5007428"/>
                  <a:pt x="5059444" y="5007428"/>
                </a:cubicBezTo>
                <a:lnTo>
                  <a:pt x="217406" y="5007428"/>
                </a:lnTo>
                <a:cubicBezTo>
                  <a:pt x="97336" y="5007428"/>
                  <a:pt x="0" y="4927078"/>
                  <a:pt x="0" y="4827961"/>
                </a:cubicBezTo>
                <a:lnTo>
                  <a:pt x="0" y="179467"/>
                </a:lnTo>
                <a:cubicBezTo>
                  <a:pt x="0" y="80350"/>
                  <a:pt x="97336" y="0"/>
                  <a:pt x="217406" y="0"/>
                </a:cubicBezTo>
                <a:close/>
              </a:path>
            </a:pathLst>
          </a:custGeom>
          <a:solidFill>
            <a:srgbClr val="F9F9F9"/>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cxnSp>
        <p:nvCxnSpPr>
          <p:cNvPr id="9" name="Straight Connector 8">
            <a:extLst>
              <a:ext uri="{FF2B5EF4-FFF2-40B4-BE49-F238E27FC236}">
                <a16:creationId xmlns:a16="http://schemas.microsoft.com/office/drawing/2014/main" id="{8941DE44-CFBB-5A14-4F3A-D3E0C91A29BB}"/>
              </a:ext>
              <a:ext uri="{C183D7F6-B498-43B3-948B-1728B52AA6E4}">
                <adec:decorative xmlns:adec="http://schemas.microsoft.com/office/drawing/2017/decorative" val="1"/>
              </a:ext>
            </a:extLst>
          </p:cNvPr>
          <p:cNvCxnSpPr>
            <a:cxnSpLocks/>
          </p:cNvCxnSpPr>
          <p:nvPr/>
        </p:nvCxnSpPr>
        <p:spPr>
          <a:xfrm>
            <a:off x="952502" y="1656667"/>
            <a:ext cx="4883888" cy="0"/>
          </a:xfrm>
          <a:prstGeom prst="line">
            <a:avLst/>
          </a:prstGeom>
          <a:ln w="19050"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04B2D27-ED4B-6917-BB4C-EF3954A7099F}"/>
              </a:ext>
              <a:ext uri="{C183D7F6-B498-43B3-948B-1728B52AA6E4}">
                <adec:decorative xmlns:adec="http://schemas.microsoft.com/office/drawing/2017/decorative" val="1"/>
              </a:ext>
            </a:extLst>
          </p:cNvPr>
          <p:cNvCxnSpPr>
            <a:cxnSpLocks/>
          </p:cNvCxnSpPr>
          <p:nvPr/>
        </p:nvCxnSpPr>
        <p:spPr>
          <a:xfrm>
            <a:off x="1793141" y="3916841"/>
            <a:ext cx="4043250" cy="0"/>
          </a:xfrm>
          <a:prstGeom prst="line">
            <a:avLst/>
          </a:prstGeom>
          <a:noFill/>
          <a:ln w="6350" cap="flat" cmpd="sng" algn="ctr">
            <a:solidFill>
              <a:srgbClr val="FFFFFF">
                <a:lumMod val="75000"/>
              </a:srgbClr>
            </a:solidFill>
            <a:prstDash val="dash"/>
            <a:headEnd type="none" w="lg" len="med"/>
            <a:tailEnd type="none" w="lg" len="med"/>
          </a:ln>
          <a:effectLst/>
        </p:spPr>
      </p:cxnSp>
      <p:cxnSp>
        <p:nvCxnSpPr>
          <p:cNvPr id="11" name="Straight Connector 10">
            <a:extLst>
              <a:ext uri="{FF2B5EF4-FFF2-40B4-BE49-F238E27FC236}">
                <a16:creationId xmlns:a16="http://schemas.microsoft.com/office/drawing/2014/main" id="{B79F09D2-F6DD-2859-889E-151DBDA810AE}"/>
              </a:ext>
              <a:ext uri="{C183D7F6-B498-43B3-948B-1728B52AA6E4}">
                <adec:decorative xmlns:adec="http://schemas.microsoft.com/office/drawing/2017/decorative" val="1"/>
              </a:ext>
            </a:extLst>
          </p:cNvPr>
          <p:cNvCxnSpPr>
            <a:cxnSpLocks/>
          </p:cNvCxnSpPr>
          <p:nvPr/>
        </p:nvCxnSpPr>
        <p:spPr>
          <a:xfrm>
            <a:off x="1793141" y="4853693"/>
            <a:ext cx="4043250" cy="0"/>
          </a:xfrm>
          <a:prstGeom prst="line">
            <a:avLst/>
          </a:prstGeom>
          <a:noFill/>
          <a:ln w="6350" cap="flat" cmpd="sng" algn="ctr">
            <a:solidFill>
              <a:srgbClr val="FFFFFF">
                <a:lumMod val="75000"/>
              </a:srgbClr>
            </a:solidFill>
            <a:prstDash val="dash"/>
            <a:headEnd type="none" w="lg" len="med"/>
            <a:tailEnd type="none" w="lg" len="med"/>
          </a:ln>
          <a:effectLst/>
        </p:spPr>
      </p:cxnSp>
      <p:sp>
        <p:nvSpPr>
          <p:cNvPr id="12" name="TextBox 11">
            <a:extLst>
              <a:ext uri="{FF2B5EF4-FFF2-40B4-BE49-F238E27FC236}">
                <a16:creationId xmlns:a16="http://schemas.microsoft.com/office/drawing/2014/main" id="{64C37297-6E73-6673-BB75-3F4EDECF4B07}"/>
              </a:ext>
            </a:extLst>
          </p:cNvPr>
          <p:cNvSpPr txBox="1"/>
          <p:nvPr/>
        </p:nvSpPr>
        <p:spPr>
          <a:xfrm>
            <a:off x="952502" y="1814104"/>
            <a:ext cx="4362519" cy="615553"/>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marR="0" lvl="0" indent="0" fontAlgn="auto">
              <a:lnSpc>
                <a:spcPct val="100000"/>
              </a:lnSpc>
              <a:spcBef>
                <a:spcPts val="0"/>
              </a:spcBef>
              <a:spcAft>
                <a:spcPts val="0"/>
              </a:spcAft>
              <a:buClrTx/>
              <a:buSzTx/>
              <a:buFontTx/>
              <a:buNone/>
              <a:tabLst/>
              <a:defRPr kumimoji="0" b="1" i="0" u="none" strike="noStrike" cap="none" spc="0" normalizeH="0" baseline="0">
                <a:ln>
                  <a:noFill/>
                </a:ln>
                <a:effectLst/>
                <a:uLnTx/>
                <a:uFillTx/>
                <a:latin typeface="Segoe Sans Text Semibold" pitchFamily="2" charset="0"/>
                <a:cs typeface="Segoe Sans Text Semibold"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417AFB"/>
                </a:solidFill>
                <a:effectLst/>
                <a:uLnTx/>
                <a:uFillTx/>
                <a:latin typeface="Segoe UI Semibold"/>
                <a:ea typeface="+mn-ea"/>
                <a:cs typeface="Segoe Sans Text Semibold" pitchFamily="2" charset="0"/>
              </a:rPr>
              <a:t>Automates pipeline qualification and improves lead quality</a:t>
            </a:r>
          </a:p>
        </p:txBody>
      </p:sp>
      <p:grpSp>
        <p:nvGrpSpPr>
          <p:cNvPr id="13" name="Group 12">
            <a:extLst>
              <a:ext uri="{FF2B5EF4-FFF2-40B4-BE49-F238E27FC236}">
                <a16:creationId xmlns:a16="http://schemas.microsoft.com/office/drawing/2014/main" id="{B4704AC3-A2A4-BDB0-CB56-90DBED1BB5B7}"/>
              </a:ext>
              <a:ext uri="{C183D7F6-B498-43B3-948B-1728B52AA6E4}">
                <adec:decorative xmlns:adec="http://schemas.microsoft.com/office/drawing/2017/decorative" val="1"/>
              </a:ext>
            </a:extLst>
          </p:cNvPr>
          <p:cNvGrpSpPr/>
          <p:nvPr/>
        </p:nvGrpSpPr>
        <p:grpSpPr>
          <a:xfrm>
            <a:off x="952502" y="3153142"/>
            <a:ext cx="590548" cy="590546"/>
            <a:chOff x="952502" y="3153142"/>
            <a:chExt cx="590548" cy="590546"/>
          </a:xfrm>
        </p:grpSpPr>
        <p:sp>
          <p:nvSpPr>
            <p:cNvPr id="14" name="Oval 13">
              <a:extLst>
                <a:ext uri="{FF2B5EF4-FFF2-40B4-BE49-F238E27FC236}">
                  <a16:creationId xmlns:a16="http://schemas.microsoft.com/office/drawing/2014/main" id="{C3EDF1C6-1879-3205-7BAF-9E439AED2A9E}"/>
                </a:ext>
                <a:ext uri="{C183D7F6-B498-43B3-948B-1728B52AA6E4}">
                  <adec:decorative xmlns:adec="http://schemas.microsoft.com/office/drawing/2017/decorative" val="1"/>
                </a:ext>
              </a:extLst>
            </p:cNvPr>
            <p:cNvSpPr/>
            <p:nvPr/>
          </p:nvSpPr>
          <p:spPr bwMode="auto">
            <a:xfrm>
              <a:off x="952502" y="3153142"/>
              <a:ext cx="590548" cy="590546"/>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19" name="Graphic 80">
              <a:extLst>
                <a:ext uri="{FF2B5EF4-FFF2-40B4-BE49-F238E27FC236}">
                  <a16:creationId xmlns:a16="http://schemas.microsoft.com/office/drawing/2014/main" id="{5B5490DA-5DE8-D7AC-8357-923A9B4B5328}"/>
                </a:ext>
                <a:ext uri="{C183D7F6-B498-43B3-948B-1728B52AA6E4}">
                  <adec:decorative xmlns:adec="http://schemas.microsoft.com/office/drawing/2017/decorative" val="1"/>
                </a:ext>
              </a:extLst>
            </p:cNvPr>
            <p:cNvSpPr>
              <a:spLocks/>
            </p:cNvSpPr>
            <p:nvPr/>
          </p:nvSpPr>
          <p:spPr>
            <a:xfrm>
              <a:off x="1147764" y="3310478"/>
              <a:ext cx="200024" cy="275874"/>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Segoe Sans Display Semibold"/>
                <a:ea typeface="+mn-ea"/>
                <a:cs typeface="Segoe Sans Text"/>
              </a:endParaRPr>
            </a:p>
          </p:txBody>
        </p:sp>
      </p:grpSp>
      <p:sp>
        <p:nvSpPr>
          <p:cNvPr id="22" name="TextBox 21">
            <a:extLst>
              <a:ext uri="{FF2B5EF4-FFF2-40B4-BE49-F238E27FC236}">
                <a16:creationId xmlns:a16="http://schemas.microsoft.com/office/drawing/2014/main" id="{CB628F3E-160D-2470-F264-E2EC19E16253}"/>
              </a:ext>
            </a:extLst>
          </p:cNvPr>
          <p:cNvSpPr txBox="1">
            <a:spLocks/>
          </p:cNvSpPr>
          <p:nvPr/>
        </p:nvSpPr>
        <p:spPr>
          <a:xfrm>
            <a:off x="1793141" y="3202194"/>
            <a:ext cx="4043250" cy="492443"/>
          </a:xfrm>
          <a:prstGeom prst="rect">
            <a:avLst/>
          </a:prstGeom>
          <a:noFill/>
        </p:spPr>
        <p:txBody>
          <a:bodyPr wrap="square" lIns="0" tIns="0" rIns="0" b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Proactively analyzes information about the lead, contact, and company</a:t>
            </a:r>
          </a:p>
        </p:txBody>
      </p:sp>
      <p:grpSp>
        <p:nvGrpSpPr>
          <p:cNvPr id="25" name="Group 24">
            <a:extLst>
              <a:ext uri="{FF2B5EF4-FFF2-40B4-BE49-F238E27FC236}">
                <a16:creationId xmlns:a16="http://schemas.microsoft.com/office/drawing/2014/main" id="{605E4DD2-4175-47CA-E95D-C5C8873EA2E3}"/>
              </a:ext>
              <a:ext uri="{C183D7F6-B498-43B3-948B-1728B52AA6E4}">
                <adec:decorative xmlns:adec="http://schemas.microsoft.com/office/drawing/2017/decorative" val="1"/>
              </a:ext>
            </a:extLst>
          </p:cNvPr>
          <p:cNvGrpSpPr/>
          <p:nvPr/>
        </p:nvGrpSpPr>
        <p:grpSpPr>
          <a:xfrm>
            <a:off x="952502" y="4089994"/>
            <a:ext cx="590548" cy="590546"/>
            <a:chOff x="952502" y="4089994"/>
            <a:chExt cx="590548" cy="590546"/>
          </a:xfrm>
        </p:grpSpPr>
        <p:sp>
          <p:nvSpPr>
            <p:cNvPr id="26" name="Oval 25">
              <a:extLst>
                <a:ext uri="{FF2B5EF4-FFF2-40B4-BE49-F238E27FC236}">
                  <a16:creationId xmlns:a16="http://schemas.microsoft.com/office/drawing/2014/main" id="{F9A64FA6-3424-ED3F-39D5-CD034BDDE3EE}"/>
                </a:ext>
                <a:ext uri="{C183D7F6-B498-43B3-948B-1728B52AA6E4}">
                  <adec:decorative xmlns:adec="http://schemas.microsoft.com/office/drawing/2017/decorative" val="1"/>
                </a:ext>
              </a:extLst>
            </p:cNvPr>
            <p:cNvSpPr/>
            <p:nvPr/>
          </p:nvSpPr>
          <p:spPr bwMode="auto">
            <a:xfrm>
              <a:off x="952502" y="4089994"/>
              <a:ext cx="590548" cy="590546"/>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27" name="Graphic 180">
              <a:extLst>
                <a:ext uri="{FF2B5EF4-FFF2-40B4-BE49-F238E27FC236}">
                  <a16:creationId xmlns:a16="http://schemas.microsoft.com/office/drawing/2014/main" id="{A0BF5F87-062F-5F13-11BB-1E7AD83F88E8}"/>
                </a:ext>
                <a:ext uri="{C183D7F6-B498-43B3-948B-1728B52AA6E4}">
                  <adec:decorative xmlns:adec="http://schemas.microsoft.com/office/drawing/2017/decorative" val="1"/>
                </a:ext>
              </a:extLst>
            </p:cNvPr>
            <p:cNvSpPr/>
            <p:nvPr/>
          </p:nvSpPr>
          <p:spPr>
            <a:xfrm>
              <a:off x="1107283" y="4251464"/>
              <a:ext cx="280987" cy="267607"/>
            </a:xfrm>
            <a:custGeom>
              <a:avLst/>
              <a:gdLst>
                <a:gd name="connsiteX0" fmla="*/ 161976 w 266700"/>
                <a:gd name="connsiteY0" fmla="*/ 88900 h 254000"/>
                <a:gd name="connsiteX1" fmla="*/ 183286 w 266700"/>
                <a:gd name="connsiteY1" fmla="*/ 104775 h 254000"/>
                <a:gd name="connsiteX2" fmla="*/ 174625 w 266700"/>
                <a:gd name="connsiteY2" fmla="*/ 104775 h 254000"/>
                <a:gd name="connsiteX3" fmla="*/ 139700 w 266700"/>
                <a:gd name="connsiteY3" fmla="*/ 139700 h 254000"/>
                <a:gd name="connsiteX4" fmla="*/ 139700 w 266700"/>
                <a:gd name="connsiteY4" fmla="*/ 140335 h 254000"/>
                <a:gd name="connsiteX5" fmla="*/ 114300 w 266700"/>
                <a:gd name="connsiteY5" fmla="*/ 171450 h 254000"/>
                <a:gd name="connsiteX6" fmla="*/ 114300 w 266700"/>
                <a:gd name="connsiteY6" fmla="*/ 227178 h 254000"/>
                <a:gd name="connsiteX7" fmla="*/ 69875 w 266700"/>
                <a:gd name="connsiteY7" fmla="*/ 171437 h 254000"/>
                <a:gd name="connsiteX8" fmla="*/ 69875 w 266700"/>
                <a:gd name="connsiteY8" fmla="*/ 111125 h 254000"/>
                <a:gd name="connsiteX9" fmla="*/ 92100 w 266700"/>
                <a:gd name="connsiteY9" fmla="*/ 88900 h 254000"/>
                <a:gd name="connsiteX10" fmla="*/ 161976 w 266700"/>
                <a:gd name="connsiteY10" fmla="*/ 88900 h 254000"/>
                <a:gd name="connsiteX11" fmla="*/ 219075 w 266700"/>
                <a:gd name="connsiteY11" fmla="*/ 104775 h 254000"/>
                <a:gd name="connsiteX12" fmla="*/ 254000 w 266700"/>
                <a:gd name="connsiteY12" fmla="*/ 139548 h 254000"/>
                <a:gd name="connsiteX13" fmla="*/ 254000 w 266700"/>
                <a:gd name="connsiteY13" fmla="*/ 111125 h 254000"/>
                <a:gd name="connsiteX14" fmla="*/ 231775 w 266700"/>
                <a:gd name="connsiteY14" fmla="*/ 88900 h 254000"/>
                <a:gd name="connsiteX15" fmla="*/ 188913 w 266700"/>
                <a:gd name="connsiteY15" fmla="*/ 88900 h 254000"/>
                <a:gd name="connsiteX16" fmla="*/ 196329 w 266700"/>
                <a:gd name="connsiteY16" fmla="*/ 104775 h 254000"/>
                <a:gd name="connsiteX17" fmla="*/ 219075 w 266700"/>
                <a:gd name="connsiteY17" fmla="*/ 104775 h 254000"/>
                <a:gd name="connsiteX18" fmla="*/ 65164 w 266700"/>
                <a:gd name="connsiteY18" fmla="*/ 88900 h 254000"/>
                <a:gd name="connsiteX19" fmla="*/ 57290 w 266700"/>
                <a:gd name="connsiteY19" fmla="*/ 108331 h 254000"/>
                <a:gd name="connsiteX20" fmla="*/ 57163 w 266700"/>
                <a:gd name="connsiteY20" fmla="*/ 111125 h 254000"/>
                <a:gd name="connsiteX21" fmla="*/ 57163 w 266700"/>
                <a:gd name="connsiteY21" fmla="*/ 171437 h 254000"/>
                <a:gd name="connsiteX22" fmla="*/ 63945 w 266700"/>
                <a:gd name="connsiteY22" fmla="*/ 201473 h 254000"/>
                <a:gd name="connsiteX23" fmla="*/ 1726 w 266700"/>
                <a:gd name="connsiteY23" fmla="*/ 165518 h 254000"/>
                <a:gd name="connsiteX24" fmla="*/ 0 w 266700"/>
                <a:gd name="connsiteY24" fmla="*/ 152387 h 254000"/>
                <a:gd name="connsiteX25" fmla="*/ 0 w 266700"/>
                <a:gd name="connsiteY25" fmla="*/ 111125 h 254000"/>
                <a:gd name="connsiteX26" fmla="*/ 20396 w 266700"/>
                <a:gd name="connsiteY26" fmla="*/ 88976 h 254000"/>
                <a:gd name="connsiteX27" fmla="*/ 22225 w 266700"/>
                <a:gd name="connsiteY27" fmla="*/ 88900 h 254000"/>
                <a:gd name="connsiteX28" fmla="*/ 65164 w 266700"/>
                <a:gd name="connsiteY28" fmla="*/ 88900 h 254000"/>
                <a:gd name="connsiteX29" fmla="*/ 127000 w 266700"/>
                <a:gd name="connsiteY29" fmla="*/ 0 h 254000"/>
                <a:gd name="connsiteX30" fmla="*/ 165100 w 266700"/>
                <a:gd name="connsiteY30" fmla="*/ 38100 h 254000"/>
                <a:gd name="connsiteX31" fmla="*/ 127000 w 266700"/>
                <a:gd name="connsiteY31" fmla="*/ 76200 h 254000"/>
                <a:gd name="connsiteX32" fmla="*/ 88900 w 266700"/>
                <a:gd name="connsiteY32" fmla="*/ 38100 h 254000"/>
                <a:gd name="connsiteX33" fmla="*/ 127000 w 266700"/>
                <a:gd name="connsiteY33" fmla="*/ 0 h 254000"/>
                <a:gd name="connsiteX34" fmla="*/ 209550 w 266700"/>
                <a:gd name="connsiteY34" fmla="*/ 12700 h 254000"/>
                <a:gd name="connsiteX35" fmla="*/ 241300 w 266700"/>
                <a:gd name="connsiteY35" fmla="*/ 44450 h 254000"/>
                <a:gd name="connsiteX36" fmla="*/ 209550 w 266700"/>
                <a:gd name="connsiteY36" fmla="*/ 76200 h 254000"/>
                <a:gd name="connsiteX37" fmla="*/ 177800 w 266700"/>
                <a:gd name="connsiteY37" fmla="*/ 44450 h 254000"/>
                <a:gd name="connsiteX38" fmla="*/ 209550 w 266700"/>
                <a:gd name="connsiteY38" fmla="*/ 12700 h 254000"/>
                <a:gd name="connsiteX39" fmla="*/ 44450 w 266700"/>
                <a:gd name="connsiteY39" fmla="*/ 12700 h 254000"/>
                <a:gd name="connsiteX40" fmla="*/ 76200 w 266700"/>
                <a:gd name="connsiteY40" fmla="*/ 44450 h 254000"/>
                <a:gd name="connsiteX41" fmla="*/ 44450 w 266700"/>
                <a:gd name="connsiteY41" fmla="*/ 76200 h 254000"/>
                <a:gd name="connsiteX42" fmla="*/ 12700 w 266700"/>
                <a:gd name="connsiteY42" fmla="*/ 44450 h 254000"/>
                <a:gd name="connsiteX43" fmla="*/ 44450 w 266700"/>
                <a:gd name="connsiteY43" fmla="*/ 12700 h 254000"/>
                <a:gd name="connsiteX44" fmla="*/ 152400 w 266700"/>
                <a:gd name="connsiteY44" fmla="*/ 152400 h 254000"/>
                <a:gd name="connsiteX45" fmla="*/ 146050 w 266700"/>
                <a:gd name="connsiteY45" fmla="*/ 152400 h 254000"/>
                <a:gd name="connsiteX46" fmla="*/ 127000 w 266700"/>
                <a:gd name="connsiteY46" fmla="*/ 171450 h 254000"/>
                <a:gd name="connsiteX47" fmla="*/ 127000 w 266700"/>
                <a:gd name="connsiteY47" fmla="*/ 190500 h 254000"/>
                <a:gd name="connsiteX48" fmla="*/ 158750 w 266700"/>
                <a:gd name="connsiteY48" fmla="*/ 190500 h 254000"/>
                <a:gd name="connsiteX49" fmla="*/ 158750 w 266700"/>
                <a:gd name="connsiteY49" fmla="*/ 187325 h 254000"/>
                <a:gd name="connsiteX50" fmla="*/ 168275 w 266700"/>
                <a:gd name="connsiteY50" fmla="*/ 177800 h 254000"/>
                <a:gd name="connsiteX51" fmla="*/ 177800 w 266700"/>
                <a:gd name="connsiteY51" fmla="*/ 187325 h 254000"/>
                <a:gd name="connsiteX52" fmla="*/ 177800 w 266700"/>
                <a:gd name="connsiteY52" fmla="*/ 190500 h 254000"/>
                <a:gd name="connsiteX53" fmla="*/ 215900 w 266700"/>
                <a:gd name="connsiteY53" fmla="*/ 190500 h 254000"/>
                <a:gd name="connsiteX54" fmla="*/ 215900 w 266700"/>
                <a:gd name="connsiteY54" fmla="*/ 187325 h 254000"/>
                <a:gd name="connsiteX55" fmla="*/ 225425 w 266700"/>
                <a:gd name="connsiteY55" fmla="*/ 177800 h 254000"/>
                <a:gd name="connsiteX56" fmla="*/ 234950 w 266700"/>
                <a:gd name="connsiteY56" fmla="*/ 187325 h 254000"/>
                <a:gd name="connsiteX57" fmla="*/ 234950 w 266700"/>
                <a:gd name="connsiteY57" fmla="*/ 190500 h 254000"/>
                <a:gd name="connsiteX58" fmla="*/ 266700 w 266700"/>
                <a:gd name="connsiteY58" fmla="*/ 190500 h 254000"/>
                <a:gd name="connsiteX59" fmla="*/ 266700 w 266700"/>
                <a:gd name="connsiteY59" fmla="*/ 171450 h 254000"/>
                <a:gd name="connsiteX60" fmla="*/ 247650 w 266700"/>
                <a:gd name="connsiteY60" fmla="*/ 152400 h 254000"/>
                <a:gd name="connsiteX61" fmla="*/ 241300 w 266700"/>
                <a:gd name="connsiteY61" fmla="*/ 152400 h 254000"/>
                <a:gd name="connsiteX62" fmla="*/ 241300 w 266700"/>
                <a:gd name="connsiteY62" fmla="*/ 139700 h 254000"/>
                <a:gd name="connsiteX63" fmla="*/ 219075 w 266700"/>
                <a:gd name="connsiteY63" fmla="*/ 117475 h 254000"/>
                <a:gd name="connsiteX64" fmla="*/ 174625 w 266700"/>
                <a:gd name="connsiteY64" fmla="*/ 117475 h 254000"/>
                <a:gd name="connsiteX65" fmla="*/ 152400 w 266700"/>
                <a:gd name="connsiteY65" fmla="*/ 139700 h 254000"/>
                <a:gd name="connsiteX66" fmla="*/ 152400 w 266700"/>
                <a:gd name="connsiteY66" fmla="*/ 152400 h 254000"/>
                <a:gd name="connsiteX67" fmla="*/ 171450 w 266700"/>
                <a:gd name="connsiteY67" fmla="*/ 139700 h 254000"/>
                <a:gd name="connsiteX68" fmla="*/ 174625 w 266700"/>
                <a:gd name="connsiteY68" fmla="*/ 136525 h 254000"/>
                <a:gd name="connsiteX69" fmla="*/ 219075 w 266700"/>
                <a:gd name="connsiteY69" fmla="*/ 136525 h 254000"/>
                <a:gd name="connsiteX70" fmla="*/ 222250 w 266700"/>
                <a:gd name="connsiteY70" fmla="*/ 139700 h 254000"/>
                <a:gd name="connsiteX71" fmla="*/ 222250 w 266700"/>
                <a:gd name="connsiteY71" fmla="*/ 152400 h 254000"/>
                <a:gd name="connsiteX72" fmla="*/ 171450 w 266700"/>
                <a:gd name="connsiteY72" fmla="*/ 152400 h 254000"/>
                <a:gd name="connsiteX73" fmla="*/ 171450 w 266700"/>
                <a:gd name="connsiteY73" fmla="*/ 139700 h 254000"/>
                <a:gd name="connsiteX74" fmla="*/ 127000 w 266700"/>
                <a:gd name="connsiteY74" fmla="*/ 234950 h 254000"/>
                <a:gd name="connsiteX75" fmla="*/ 127000 w 266700"/>
                <a:gd name="connsiteY75" fmla="*/ 209550 h 254000"/>
                <a:gd name="connsiteX76" fmla="*/ 158750 w 266700"/>
                <a:gd name="connsiteY76" fmla="*/ 209550 h 254000"/>
                <a:gd name="connsiteX77" fmla="*/ 158750 w 266700"/>
                <a:gd name="connsiteY77" fmla="*/ 219075 h 254000"/>
                <a:gd name="connsiteX78" fmla="*/ 168275 w 266700"/>
                <a:gd name="connsiteY78" fmla="*/ 228600 h 254000"/>
                <a:gd name="connsiteX79" fmla="*/ 177800 w 266700"/>
                <a:gd name="connsiteY79" fmla="*/ 219075 h 254000"/>
                <a:gd name="connsiteX80" fmla="*/ 177800 w 266700"/>
                <a:gd name="connsiteY80" fmla="*/ 209550 h 254000"/>
                <a:gd name="connsiteX81" fmla="*/ 215900 w 266700"/>
                <a:gd name="connsiteY81" fmla="*/ 209550 h 254000"/>
                <a:gd name="connsiteX82" fmla="*/ 215900 w 266700"/>
                <a:gd name="connsiteY82" fmla="*/ 219075 h 254000"/>
                <a:gd name="connsiteX83" fmla="*/ 225425 w 266700"/>
                <a:gd name="connsiteY83" fmla="*/ 228600 h 254000"/>
                <a:gd name="connsiteX84" fmla="*/ 234950 w 266700"/>
                <a:gd name="connsiteY84" fmla="*/ 219075 h 254000"/>
                <a:gd name="connsiteX85" fmla="*/ 234950 w 266700"/>
                <a:gd name="connsiteY85" fmla="*/ 209550 h 254000"/>
                <a:gd name="connsiteX86" fmla="*/ 266700 w 266700"/>
                <a:gd name="connsiteY86" fmla="*/ 209550 h 254000"/>
                <a:gd name="connsiteX87" fmla="*/ 266700 w 266700"/>
                <a:gd name="connsiteY87" fmla="*/ 234950 h 254000"/>
                <a:gd name="connsiteX88" fmla="*/ 247650 w 266700"/>
                <a:gd name="connsiteY88" fmla="*/ 254000 h 254000"/>
                <a:gd name="connsiteX89" fmla="*/ 146050 w 266700"/>
                <a:gd name="connsiteY89" fmla="*/ 254000 h 254000"/>
                <a:gd name="connsiteX90" fmla="*/ 127000 w 266700"/>
                <a:gd name="connsiteY90" fmla="*/ 234950 h 25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266700" h="254000">
                  <a:moveTo>
                    <a:pt x="161976" y="88900"/>
                  </a:moveTo>
                  <a:cubicBezTo>
                    <a:pt x="171809" y="88895"/>
                    <a:pt x="180477" y="95352"/>
                    <a:pt x="183286" y="104775"/>
                  </a:cubicBezTo>
                  <a:lnTo>
                    <a:pt x="174625" y="104775"/>
                  </a:lnTo>
                  <a:cubicBezTo>
                    <a:pt x="155336" y="104775"/>
                    <a:pt x="139700" y="120411"/>
                    <a:pt x="139700" y="139700"/>
                  </a:cubicBezTo>
                  <a:lnTo>
                    <a:pt x="139700" y="140335"/>
                  </a:lnTo>
                  <a:cubicBezTo>
                    <a:pt x="124915" y="143353"/>
                    <a:pt x="114297" y="156360"/>
                    <a:pt x="114300" y="171450"/>
                  </a:cubicBezTo>
                  <a:lnTo>
                    <a:pt x="114300" y="227178"/>
                  </a:lnTo>
                  <a:cubicBezTo>
                    <a:pt x="88308" y="221226"/>
                    <a:pt x="69878" y="198102"/>
                    <a:pt x="69875" y="171437"/>
                  </a:cubicBezTo>
                  <a:lnTo>
                    <a:pt x="69875" y="111125"/>
                  </a:lnTo>
                  <a:cubicBezTo>
                    <a:pt x="69875" y="98857"/>
                    <a:pt x="79820" y="88900"/>
                    <a:pt x="92100" y="88900"/>
                  </a:cubicBezTo>
                  <a:lnTo>
                    <a:pt x="161976" y="88900"/>
                  </a:lnTo>
                  <a:close/>
                  <a:moveTo>
                    <a:pt x="219075" y="104775"/>
                  </a:moveTo>
                  <a:cubicBezTo>
                    <a:pt x="238304" y="104775"/>
                    <a:pt x="253916" y="120319"/>
                    <a:pt x="254000" y="139548"/>
                  </a:cubicBezTo>
                  <a:lnTo>
                    <a:pt x="254000" y="111125"/>
                  </a:lnTo>
                  <a:cubicBezTo>
                    <a:pt x="254000" y="98850"/>
                    <a:pt x="244050" y="88900"/>
                    <a:pt x="231775" y="88900"/>
                  </a:cubicBezTo>
                  <a:lnTo>
                    <a:pt x="188913" y="88900"/>
                  </a:lnTo>
                  <a:cubicBezTo>
                    <a:pt x="192621" y="93383"/>
                    <a:pt x="195224" y="98806"/>
                    <a:pt x="196329" y="104775"/>
                  </a:cubicBezTo>
                  <a:lnTo>
                    <a:pt x="219075" y="104775"/>
                  </a:lnTo>
                  <a:close/>
                  <a:moveTo>
                    <a:pt x="65164" y="88900"/>
                  </a:moveTo>
                  <a:cubicBezTo>
                    <a:pt x="60719" y="94259"/>
                    <a:pt x="57861" y="100965"/>
                    <a:pt x="57290" y="108331"/>
                  </a:cubicBezTo>
                  <a:lnTo>
                    <a:pt x="57163" y="111125"/>
                  </a:lnTo>
                  <a:lnTo>
                    <a:pt x="57163" y="171437"/>
                  </a:lnTo>
                  <a:cubicBezTo>
                    <a:pt x="57163" y="182194"/>
                    <a:pt x="59601" y="192380"/>
                    <a:pt x="63945" y="201473"/>
                  </a:cubicBezTo>
                  <a:cubicBezTo>
                    <a:pt x="36835" y="208725"/>
                    <a:pt x="8979" y="192628"/>
                    <a:pt x="1726" y="165518"/>
                  </a:cubicBezTo>
                  <a:cubicBezTo>
                    <a:pt x="580" y="161235"/>
                    <a:pt x="0" y="156821"/>
                    <a:pt x="0" y="152387"/>
                  </a:cubicBezTo>
                  <a:lnTo>
                    <a:pt x="0" y="111125"/>
                  </a:lnTo>
                  <a:cubicBezTo>
                    <a:pt x="0" y="99560"/>
                    <a:pt x="8870" y="89928"/>
                    <a:pt x="20396" y="88976"/>
                  </a:cubicBezTo>
                  <a:lnTo>
                    <a:pt x="22225" y="88900"/>
                  </a:lnTo>
                  <a:lnTo>
                    <a:pt x="65164" y="88900"/>
                  </a:lnTo>
                  <a:close/>
                  <a:moveTo>
                    <a:pt x="127000" y="0"/>
                  </a:moveTo>
                  <a:cubicBezTo>
                    <a:pt x="148042" y="0"/>
                    <a:pt x="165100" y="17058"/>
                    <a:pt x="165100" y="38100"/>
                  </a:cubicBezTo>
                  <a:cubicBezTo>
                    <a:pt x="165100" y="59142"/>
                    <a:pt x="148042" y="76200"/>
                    <a:pt x="127000" y="76200"/>
                  </a:cubicBezTo>
                  <a:cubicBezTo>
                    <a:pt x="105958" y="76200"/>
                    <a:pt x="88900" y="59142"/>
                    <a:pt x="88900" y="38100"/>
                  </a:cubicBezTo>
                  <a:cubicBezTo>
                    <a:pt x="88900" y="17058"/>
                    <a:pt x="105958" y="0"/>
                    <a:pt x="127000" y="0"/>
                  </a:cubicBezTo>
                  <a:close/>
                  <a:moveTo>
                    <a:pt x="209550" y="12700"/>
                  </a:moveTo>
                  <a:cubicBezTo>
                    <a:pt x="227085" y="12700"/>
                    <a:pt x="241300" y="26915"/>
                    <a:pt x="241300" y="44450"/>
                  </a:cubicBezTo>
                  <a:cubicBezTo>
                    <a:pt x="241300" y="61985"/>
                    <a:pt x="227085" y="76200"/>
                    <a:pt x="209550" y="76200"/>
                  </a:cubicBezTo>
                  <a:cubicBezTo>
                    <a:pt x="192015" y="76200"/>
                    <a:pt x="177800" y="61985"/>
                    <a:pt x="177800" y="44450"/>
                  </a:cubicBezTo>
                  <a:cubicBezTo>
                    <a:pt x="177800" y="26915"/>
                    <a:pt x="192015" y="12700"/>
                    <a:pt x="209550" y="12700"/>
                  </a:cubicBezTo>
                  <a:close/>
                  <a:moveTo>
                    <a:pt x="44450" y="12700"/>
                  </a:moveTo>
                  <a:cubicBezTo>
                    <a:pt x="61985" y="12700"/>
                    <a:pt x="76200" y="26915"/>
                    <a:pt x="76200" y="44450"/>
                  </a:cubicBezTo>
                  <a:cubicBezTo>
                    <a:pt x="76200" y="61985"/>
                    <a:pt x="61985" y="76200"/>
                    <a:pt x="44450" y="76200"/>
                  </a:cubicBezTo>
                  <a:cubicBezTo>
                    <a:pt x="26915" y="76200"/>
                    <a:pt x="12700" y="61985"/>
                    <a:pt x="12700" y="44450"/>
                  </a:cubicBezTo>
                  <a:cubicBezTo>
                    <a:pt x="12700" y="26915"/>
                    <a:pt x="26915" y="12700"/>
                    <a:pt x="44450" y="12700"/>
                  </a:cubicBezTo>
                  <a:close/>
                  <a:moveTo>
                    <a:pt x="152400" y="152400"/>
                  </a:moveTo>
                  <a:lnTo>
                    <a:pt x="146050" y="152400"/>
                  </a:lnTo>
                  <a:cubicBezTo>
                    <a:pt x="135529" y="152400"/>
                    <a:pt x="127000" y="160929"/>
                    <a:pt x="127000" y="171450"/>
                  </a:cubicBezTo>
                  <a:lnTo>
                    <a:pt x="127000" y="190500"/>
                  </a:lnTo>
                  <a:lnTo>
                    <a:pt x="158750" y="190500"/>
                  </a:lnTo>
                  <a:lnTo>
                    <a:pt x="158750" y="187325"/>
                  </a:lnTo>
                  <a:cubicBezTo>
                    <a:pt x="158750" y="182065"/>
                    <a:pt x="163015" y="177800"/>
                    <a:pt x="168275" y="177800"/>
                  </a:cubicBezTo>
                  <a:cubicBezTo>
                    <a:pt x="173536" y="177800"/>
                    <a:pt x="177800" y="182065"/>
                    <a:pt x="177800" y="187325"/>
                  </a:cubicBezTo>
                  <a:lnTo>
                    <a:pt x="177800" y="190500"/>
                  </a:lnTo>
                  <a:lnTo>
                    <a:pt x="215900" y="190500"/>
                  </a:lnTo>
                  <a:lnTo>
                    <a:pt x="215900" y="187325"/>
                  </a:lnTo>
                  <a:cubicBezTo>
                    <a:pt x="215900" y="182065"/>
                    <a:pt x="220165" y="177800"/>
                    <a:pt x="225425" y="177800"/>
                  </a:cubicBezTo>
                  <a:cubicBezTo>
                    <a:pt x="230686" y="177800"/>
                    <a:pt x="234950" y="182065"/>
                    <a:pt x="234950" y="187325"/>
                  </a:cubicBezTo>
                  <a:lnTo>
                    <a:pt x="234950" y="190500"/>
                  </a:lnTo>
                  <a:lnTo>
                    <a:pt x="266700" y="190500"/>
                  </a:lnTo>
                  <a:lnTo>
                    <a:pt x="266700" y="171450"/>
                  </a:lnTo>
                  <a:cubicBezTo>
                    <a:pt x="266700" y="160929"/>
                    <a:pt x="258171" y="152400"/>
                    <a:pt x="247650" y="152400"/>
                  </a:cubicBezTo>
                  <a:lnTo>
                    <a:pt x="241300" y="152400"/>
                  </a:lnTo>
                  <a:lnTo>
                    <a:pt x="241300" y="139700"/>
                  </a:lnTo>
                  <a:cubicBezTo>
                    <a:pt x="241300" y="127425"/>
                    <a:pt x="231350" y="117475"/>
                    <a:pt x="219075" y="117475"/>
                  </a:cubicBezTo>
                  <a:lnTo>
                    <a:pt x="174625" y="117475"/>
                  </a:lnTo>
                  <a:cubicBezTo>
                    <a:pt x="162350" y="117475"/>
                    <a:pt x="152400" y="127425"/>
                    <a:pt x="152400" y="139700"/>
                  </a:cubicBezTo>
                  <a:lnTo>
                    <a:pt x="152400" y="152400"/>
                  </a:lnTo>
                  <a:close/>
                  <a:moveTo>
                    <a:pt x="171450" y="139700"/>
                  </a:moveTo>
                  <a:cubicBezTo>
                    <a:pt x="171450" y="137947"/>
                    <a:pt x="172872" y="136525"/>
                    <a:pt x="174625" y="136525"/>
                  </a:cubicBezTo>
                  <a:lnTo>
                    <a:pt x="219075" y="136525"/>
                  </a:lnTo>
                  <a:cubicBezTo>
                    <a:pt x="220829" y="136525"/>
                    <a:pt x="222250" y="137947"/>
                    <a:pt x="222250" y="139700"/>
                  </a:cubicBezTo>
                  <a:lnTo>
                    <a:pt x="222250" y="152400"/>
                  </a:lnTo>
                  <a:lnTo>
                    <a:pt x="171450" y="152400"/>
                  </a:lnTo>
                  <a:lnTo>
                    <a:pt x="171450" y="139700"/>
                  </a:lnTo>
                  <a:close/>
                  <a:moveTo>
                    <a:pt x="127000" y="234950"/>
                  </a:moveTo>
                  <a:lnTo>
                    <a:pt x="127000" y="209550"/>
                  </a:lnTo>
                  <a:lnTo>
                    <a:pt x="158750" y="209550"/>
                  </a:lnTo>
                  <a:lnTo>
                    <a:pt x="158750" y="219075"/>
                  </a:lnTo>
                  <a:cubicBezTo>
                    <a:pt x="158750" y="224336"/>
                    <a:pt x="163015" y="228600"/>
                    <a:pt x="168275" y="228600"/>
                  </a:cubicBezTo>
                  <a:cubicBezTo>
                    <a:pt x="173536" y="228600"/>
                    <a:pt x="177800" y="224336"/>
                    <a:pt x="177800" y="219075"/>
                  </a:cubicBezTo>
                  <a:lnTo>
                    <a:pt x="177800" y="209550"/>
                  </a:lnTo>
                  <a:lnTo>
                    <a:pt x="215900" y="209550"/>
                  </a:lnTo>
                  <a:lnTo>
                    <a:pt x="215900" y="219075"/>
                  </a:lnTo>
                  <a:cubicBezTo>
                    <a:pt x="215900" y="224336"/>
                    <a:pt x="220165" y="228600"/>
                    <a:pt x="225425" y="228600"/>
                  </a:cubicBezTo>
                  <a:cubicBezTo>
                    <a:pt x="230686" y="228600"/>
                    <a:pt x="234950" y="224336"/>
                    <a:pt x="234950" y="219075"/>
                  </a:cubicBezTo>
                  <a:lnTo>
                    <a:pt x="234950" y="209550"/>
                  </a:lnTo>
                  <a:lnTo>
                    <a:pt x="266700" y="209550"/>
                  </a:lnTo>
                  <a:lnTo>
                    <a:pt x="266700" y="234950"/>
                  </a:lnTo>
                  <a:cubicBezTo>
                    <a:pt x="266700" y="245471"/>
                    <a:pt x="258171" y="254000"/>
                    <a:pt x="247650" y="254000"/>
                  </a:cubicBezTo>
                  <a:lnTo>
                    <a:pt x="146050" y="254000"/>
                  </a:lnTo>
                  <a:cubicBezTo>
                    <a:pt x="135529" y="254000"/>
                    <a:pt x="127000" y="245471"/>
                    <a:pt x="127000" y="234950"/>
                  </a:cubicBez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FF"/>
                </a:solidFill>
                <a:effectLst/>
                <a:uLnTx/>
                <a:uFillTx/>
                <a:latin typeface="Segoe Sans Display Semibold"/>
                <a:ea typeface="+mn-ea"/>
                <a:cs typeface="Segoe Sans Text"/>
              </a:endParaRPr>
            </a:p>
          </p:txBody>
        </p:sp>
      </p:grpSp>
      <p:sp>
        <p:nvSpPr>
          <p:cNvPr id="28" name="TextBox 27">
            <a:extLst>
              <a:ext uri="{FF2B5EF4-FFF2-40B4-BE49-F238E27FC236}">
                <a16:creationId xmlns:a16="http://schemas.microsoft.com/office/drawing/2014/main" id="{C76B59B7-8D7F-CAD4-A958-C3B6503071C6}"/>
              </a:ext>
            </a:extLst>
          </p:cNvPr>
          <p:cNvSpPr txBox="1">
            <a:spLocks/>
          </p:cNvSpPr>
          <p:nvPr/>
        </p:nvSpPr>
        <p:spPr>
          <a:xfrm>
            <a:off x="1793141" y="4139046"/>
            <a:ext cx="4043250" cy="492443"/>
          </a:xfrm>
          <a:prstGeom prst="rect">
            <a:avLst/>
          </a:prstGeom>
          <a:noFill/>
        </p:spPr>
        <p:txBody>
          <a:bodyPr wrap="square" lIns="0" tIns="0" rIns="0" b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Engages hundreds of leads at once with personalized emails and follow-ups</a:t>
            </a:r>
          </a:p>
        </p:txBody>
      </p:sp>
      <p:grpSp>
        <p:nvGrpSpPr>
          <p:cNvPr id="29" name="Group 28">
            <a:extLst>
              <a:ext uri="{FF2B5EF4-FFF2-40B4-BE49-F238E27FC236}">
                <a16:creationId xmlns:a16="http://schemas.microsoft.com/office/drawing/2014/main" id="{973530BE-98CF-2D77-FCA0-F8E08FFB9598}"/>
              </a:ext>
              <a:ext uri="{C183D7F6-B498-43B3-948B-1728B52AA6E4}">
                <adec:decorative xmlns:adec="http://schemas.microsoft.com/office/drawing/2017/decorative" val="1"/>
              </a:ext>
            </a:extLst>
          </p:cNvPr>
          <p:cNvGrpSpPr/>
          <p:nvPr/>
        </p:nvGrpSpPr>
        <p:grpSpPr>
          <a:xfrm>
            <a:off x="952502" y="5147073"/>
            <a:ext cx="590548" cy="590546"/>
            <a:chOff x="952502" y="5147073"/>
            <a:chExt cx="590548" cy="590546"/>
          </a:xfrm>
        </p:grpSpPr>
        <p:sp>
          <p:nvSpPr>
            <p:cNvPr id="30" name="Oval 29">
              <a:extLst>
                <a:ext uri="{FF2B5EF4-FFF2-40B4-BE49-F238E27FC236}">
                  <a16:creationId xmlns:a16="http://schemas.microsoft.com/office/drawing/2014/main" id="{FAD77F6A-537E-C9B0-26A5-420504085B3A}"/>
                </a:ext>
                <a:ext uri="{C183D7F6-B498-43B3-948B-1728B52AA6E4}">
                  <adec:decorative xmlns:adec="http://schemas.microsoft.com/office/drawing/2017/decorative" val="1"/>
                </a:ext>
              </a:extLst>
            </p:cNvPr>
            <p:cNvSpPr/>
            <p:nvPr/>
          </p:nvSpPr>
          <p:spPr bwMode="auto">
            <a:xfrm>
              <a:off x="952502" y="5147073"/>
              <a:ext cx="590548" cy="590546"/>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31" name="Graphic 135">
              <a:extLst>
                <a:ext uri="{FF2B5EF4-FFF2-40B4-BE49-F238E27FC236}">
                  <a16:creationId xmlns:a16="http://schemas.microsoft.com/office/drawing/2014/main" id="{77B53184-E731-E1CB-4F7E-0A3DDCDE2266}"/>
                </a:ext>
                <a:ext uri="{C183D7F6-B498-43B3-948B-1728B52AA6E4}">
                  <adec:decorative xmlns:adec="http://schemas.microsoft.com/office/drawing/2017/decorative" val="1"/>
                </a:ext>
              </a:extLst>
            </p:cNvPr>
            <p:cNvSpPr>
              <a:spLocks/>
            </p:cNvSpPr>
            <p:nvPr/>
          </p:nvSpPr>
          <p:spPr>
            <a:xfrm>
              <a:off x="1126619" y="5299746"/>
              <a:ext cx="242315" cy="285200"/>
            </a:xfrm>
            <a:custGeom>
              <a:avLst/>
              <a:gdLst>
                <a:gd name="connsiteX0" fmla="*/ 95260 w 161934"/>
                <a:gd name="connsiteY0" fmla="*/ 0 h 190973"/>
                <a:gd name="connsiteX1" fmla="*/ 118786 w 161934"/>
                <a:gd name="connsiteY1" fmla="*/ 23527 h 190973"/>
                <a:gd name="connsiteX2" fmla="*/ 118777 w 161934"/>
                <a:gd name="connsiteY2" fmla="*/ 28575 h 190973"/>
                <a:gd name="connsiteX3" fmla="*/ 152410 w 161934"/>
                <a:gd name="connsiteY3" fmla="*/ 28575 h 190973"/>
                <a:gd name="connsiteX4" fmla="*/ 161935 w 161934"/>
                <a:gd name="connsiteY4" fmla="*/ 38100 h 190973"/>
                <a:gd name="connsiteX5" fmla="*/ 161925 w 161934"/>
                <a:gd name="connsiteY5" fmla="*/ 71428 h 190973"/>
                <a:gd name="connsiteX6" fmla="*/ 147352 w 161934"/>
                <a:gd name="connsiteY6" fmla="*/ 71438 h 190973"/>
                <a:gd name="connsiteX7" fmla="*/ 123882 w 161934"/>
                <a:gd name="connsiteY7" fmla="*/ 93412 h 190973"/>
                <a:gd name="connsiteX8" fmla="*/ 123835 w 161934"/>
                <a:gd name="connsiteY8" fmla="*/ 94964 h 190973"/>
                <a:gd name="connsiteX9" fmla="*/ 123835 w 161934"/>
                <a:gd name="connsiteY9" fmla="*/ 95536 h 190973"/>
                <a:gd name="connsiteX10" fmla="*/ 145809 w 161934"/>
                <a:gd name="connsiteY10" fmla="*/ 119015 h 190973"/>
                <a:gd name="connsiteX11" fmla="*/ 147361 w 161934"/>
                <a:gd name="connsiteY11" fmla="*/ 119063 h 190973"/>
                <a:gd name="connsiteX12" fmla="*/ 161925 w 161934"/>
                <a:gd name="connsiteY12" fmla="*/ 119053 h 190973"/>
                <a:gd name="connsiteX13" fmla="*/ 161935 w 161934"/>
                <a:gd name="connsiteY13" fmla="*/ 152429 h 190973"/>
                <a:gd name="connsiteX14" fmla="*/ 152410 w 161934"/>
                <a:gd name="connsiteY14" fmla="*/ 161954 h 190973"/>
                <a:gd name="connsiteX15" fmla="*/ 118777 w 161934"/>
                <a:gd name="connsiteY15" fmla="*/ 161944 h 190973"/>
                <a:gd name="connsiteX16" fmla="*/ 118777 w 161934"/>
                <a:gd name="connsiteY16" fmla="*/ 166973 h 190973"/>
                <a:gd name="connsiteX17" fmla="*/ 95728 w 161934"/>
                <a:gd name="connsiteY17" fmla="*/ 190969 h 190973"/>
                <a:gd name="connsiteX18" fmla="*/ 71733 w 161934"/>
                <a:gd name="connsiteY18" fmla="*/ 167920 h 190973"/>
                <a:gd name="connsiteX19" fmla="*/ 71733 w 161934"/>
                <a:gd name="connsiteY19" fmla="*/ 166973 h 190973"/>
                <a:gd name="connsiteX20" fmla="*/ 71733 w 161934"/>
                <a:gd name="connsiteY20" fmla="*/ 161944 h 190973"/>
                <a:gd name="connsiteX21" fmla="*/ 38110 w 161934"/>
                <a:gd name="connsiteY21" fmla="*/ 161944 h 190973"/>
                <a:gd name="connsiteX22" fmla="*/ 28585 w 161934"/>
                <a:gd name="connsiteY22" fmla="*/ 152419 h 190973"/>
                <a:gd name="connsiteX23" fmla="*/ 28575 w 161934"/>
                <a:gd name="connsiteY23" fmla="*/ 118786 h 190973"/>
                <a:gd name="connsiteX24" fmla="*/ 23527 w 161934"/>
                <a:gd name="connsiteY24" fmla="*/ 118786 h 190973"/>
                <a:gd name="connsiteX25" fmla="*/ 0 w 161934"/>
                <a:gd name="connsiteY25" fmla="*/ 95260 h 190973"/>
                <a:gd name="connsiteX26" fmla="*/ 23527 w 161934"/>
                <a:gd name="connsiteY26" fmla="*/ 71733 h 190973"/>
                <a:gd name="connsiteX27" fmla="*/ 28585 w 161934"/>
                <a:gd name="connsiteY27" fmla="*/ 71733 h 190973"/>
                <a:gd name="connsiteX28" fmla="*/ 28585 w 161934"/>
                <a:gd name="connsiteY28" fmla="*/ 38100 h 190973"/>
                <a:gd name="connsiteX29" fmla="*/ 38110 w 161934"/>
                <a:gd name="connsiteY29" fmla="*/ 28575 h 190973"/>
                <a:gd name="connsiteX30" fmla="*/ 71733 w 161934"/>
                <a:gd name="connsiteY30" fmla="*/ 28575 h 190973"/>
                <a:gd name="connsiteX31" fmla="*/ 71733 w 161934"/>
                <a:gd name="connsiteY31" fmla="*/ 23527 h 190973"/>
                <a:gd name="connsiteX32" fmla="*/ 95260 w 161934"/>
                <a:gd name="connsiteY32" fmla="*/ 0 h 19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61934" h="190973">
                  <a:moveTo>
                    <a:pt x="95260" y="0"/>
                  </a:moveTo>
                  <a:cubicBezTo>
                    <a:pt x="108253" y="0"/>
                    <a:pt x="118786" y="10533"/>
                    <a:pt x="118786" y="23527"/>
                  </a:cubicBezTo>
                  <a:lnTo>
                    <a:pt x="118777" y="28575"/>
                  </a:lnTo>
                  <a:lnTo>
                    <a:pt x="152410" y="28575"/>
                  </a:lnTo>
                  <a:cubicBezTo>
                    <a:pt x="157670" y="28575"/>
                    <a:pt x="161935" y="32840"/>
                    <a:pt x="161935" y="38100"/>
                  </a:cubicBezTo>
                  <a:lnTo>
                    <a:pt x="161925" y="71428"/>
                  </a:lnTo>
                  <a:lnTo>
                    <a:pt x="147352" y="71438"/>
                  </a:lnTo>
                  <a:cubicBezTo>
                    <a:pt x="134964" y="71441"/>
                    <a:pt x="124699" y="81050"/>
                    <a:pt x="123882" y="93412"/>
                  </a:cubicBezTo>
                  <a:lnTo>
                    <a:pt x="123835" y="94964"/>
                  </a:lnTo>
                  <a:lnTo>
                    <a:pt x="123835" y="95536"/>
                  </a:lnTo>
                  <a:cubicBezTo>
                    <a:pt x="123833" y="107928"/>
                    <a:pt x="133443" y="118197"/>
                    <a:pt x="145809" y="119015"/>
                  </a:cubicBezTo>
                  <a:lnTo>
                    <a:pt x="147361" y="119063"/>
                  </a:lnTo>
                  <a:lnTo>
                    <a:pt x="161925" y="119053"/>
                  </a:lnTo>
                  <a:lnTo>
                    <a:pt x="161935" y="152429"/>
                  </a:lnTo>
                  <a:cubicBezTo>
                    <a:pt x="161935" y="157689"/>
                    <a:pt x="157670" y="161954"/>
                    <a:pt x="152410" y="161954"/>
                  </a:cubicBezTo>
                  <a:lnTo>
                    <a:pt x="118777" y="161944"/>
                  </a:lnTo>
                  <a:lnTo>
                    <a:pt x="118777" y="166973"/>
                  </a:lnTo>
                  <a:cubicBezTo>
                    <a:pt x="119038" y="179964"/>
                    <a:pt x="108719" y="190708"/>
                    <a:pt x="95728" y="190969"/>
                  </a:cubicBezTo>
                  <a:cubicBezTo>
                    <a:pt x="82737" y="191230"/>
                    <a:pt x="71994" y="180911"/>
                    <a:pt x="71733" y="167920"/>
                  </a:cubicBezTo>
                  <a:cubicBezTo>
                    <a:pt x="71726" y="167605"/>
                    <a:pt x="71726" y="167289"/>
                    <a:pt x="71733" y="166973"/>
                  </a:cubicBezTo>
                  <a:lnTo>
                    <a:pt x="71733" y="161944"/>
                  </a:lnTo>
                  <a:lnTo>
                    <a:pt x="38110" y="161944"/>
                  </a:lnTo>
                  <a:cubicBezTo>
                    <a:pt x="32849" y="161944"/>
                    <a:pt x="28585" y="157680"/>
                    <a:pt x="28585" y="152419"/>
                  </a:cubicBezTo>
                  <a:lnTo>
                    <a:pt x="28575" y="118786"/>
                  </a:lnTo>
                  <a:lnTo>
                    <a:pt x="23527" y="118786"/>
                  </a:lnTo>
                  <a:cubicBezTo>
                    <a:pt x="10533" y="118786"/>
                    <a:pt x="0" y="108253"/>
                    <a:pt x="0" y="95260"/>
                  </a:cubicBezTo>
                  <a:cubicBezTo>
                    <a:pt x="0" y="82266"/>
                    <a:pt x="10533" y="71733"/>
                    <a:pt x="23527" y="71733"/>
                  </a:cubicBezTo>
                  <a:lnTo>
                    <a:pt x="28585" y="71733"/>
                  </a:lnTo>
                  <a:lnTo>
                    <a:pt x="28585" y="38100"/>
                  </a:lnTo>
                  <a:cubicBezTo>
                    <a:pt x="28585" y="32840"/>
                    <a:pt x="32849" y="28575"/>
                    <a:pt x="38110" y="28575"/>
                  </a:cubicBezTo>
                  <a:lnTo>
                    <a:pt x="71733" y="28575"/>
                  </a:lnTo>
                  <a:lnTo>
                    <a:pt x="71733" y="23527"/>
                  </a:lnTo>
                  <a:cubicBezTo>
                    <a:pt x="71733" y="10533"/>
                    <a:pt x="82266" y="0"/>
                    <a:pt x="95260" y="0"/>
                  </a:cubicBez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Segoe Sans Display Semibold"/>
                <a:ea typeface="+mn-ea"/>
                <a:cs typeface="Segoe Sans Text"/>
              </a:endParaRPr>
            </a:p>
          </p:txBody>
        </p:sp>
      </p:grpSp>
      <p:sp>
        <p:nvSpPr>
          <p:cNvPr id="32" name="TextBox 31">
            <a:extLst>
              <a:ext uri="{FF2B5EF4-FFF2-40B4-BE49-F238E27FC236}">
                <a16:creationId xmlns:a16="http://schemas.microsoft.com/office/drawing/2014/main" id="{7474CFEF-032F-CF77-E425-A74780679170}"/>
              </a:ext>
            </a:extLst>
          </p:cNvPr>
          <p:cNvSpPr txBox="1">
            <a:spLocks/>
          </p:cNvSpPr>
          <p:nvPr/>
        </p:nvSpPr>
        <p:spPr>
          <a:xfrm>
            <a:off x="1793141" y="5073014"/>
            <a:ext cx="4043250" cy="738664"/>
          </a:xfrm>
          <a:prstGeom prst="rect">
            <a:avLst/>
          </a:prstGeom>
          <a:noFill/>
        </p:spPr>
        <p:txBody>
          <a:bodyPr wrap="square" lIns="0" tIns="0" rIns="0" bIns="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Identifies customer fit and stage in buying journey, and routes to seller after qualification</a:t>
            </a:r>
          </a:p>
        </p:txBody>
      </p:sp>
      <p:pic>
        <p:nvPicPr>
          <p:cNvPr id="33" name="Picture 32" descr="A screencapture of the Lead Insights page for Alex Baker from Trey Research, powered by Bing Search and AI-generated content.  The top section displays Alex Baker's contact information, including her title as Senior Procurement Manager.  The Key insights section is prominent are      Moderate fit  Engage but focus on your best leads first is the headline.    The supporting text states the lead has a moderate likelihood of conversion and provides details Alex is a Procurement Manager, the company is in the Durable Manufacturing industry in San Francisco, has 150 employees, generates $70M in revenue, is interested in Café A-100 Automatic Espresso Machines, has a Warm rating, and confirmed interest. A Draft email button is visible.  The Who can make an introduction (3) section lists three potential introducers are Jeremy Johnson, Alan Steiner, and Nancy Warner.  The Business overview section provides a detailed summary are      Company background Describes Trey Research as a provider of innovative research solutions and insights.    Strategic priorities Details Trey Research's priorities, including investing in research methodologies and technology, expanding service offerings, and its potential alignment with Contoso Coffee's products.  A final section, Finances, indicates that Trey Research's structured financial and operational departments... indicate a stable financial health.">
            <a:extLst>
              <a:ext uri="{FF2B5EF4-FFF2-40B4-BE49-F238E27FC236}">
                <a16:creationId xmlns:a16="http://schemas.microsoft.com/office/drawing/2014/main" id="{F329B59F-6CFE-BBC5-51C1-3E69CED11862}"/>
              </a:ext>
              <a:ext uri="{C183D7F6-B498-43B3-948B-1728B52AA6E4}">
                <adec:decorative xmlns:adec="http://schemas.microsoft.com/office/drawing/2017/decorative" val="0"/>
              </a:ext>
            </a:extLst>
          </p:cNvPr>
          <p:cNvPicPr>
            <a:picLocks noChangeAspect="1"/>
          </p:cNvPicPr>
          <p:nvPr/>
        </p:nvPicPr>
        <p:blipFill>
          <a:blip r:embed="rId3"/>
          <a:srcRect l="11411" t="-5814" r="11411" b="-3330"/>
          <a:stretch>
            <a:fillRect/>
          </a:stretch>
        </p:blipFill>
        <p:spPr>
          <a:xfrm>
            <a:off x="6235000" y="1085850"/>
            <a:ext cx="4998852" cy="4686302"/>
          </a:xfrm>
          <a:prstGeom prst="roundRect">
            <a:avLst>
              <a:gd name="adj" fmla="val 2562"/>
            </a:avLst>
          </a:prstGeom>
          <a:gradFill flip="none" rotWithShape="1">
            <a:gsLst>
              <a:gs pos="0">
                <a:srgbClr val="E2ECFE"/>
              </a:gs>
              <a:gs pos="100000">
                <a:srgbClr val="F3F7FF"/>
              </a:gs>
            </a:gsLst>
            <a:lin ang="5400000" scaled="1"/>
            <a:tileRect/>
          </a:gradFill>
        </p:spPr>
      </p:pic>
      <p:sp>
        <p:nvSpPr>
          <p:cNvPr id="41" name="Title 5">
            <a:extLst>
              <a:ext uri="{FF2B5EF4-FFF2-40B4-BE49-F238E27FC236}">
                <a16:creationId xmlns:a16="http://schemas.microsoft.com/office/drawing/2014/main" id="{AF341857-1DFF-77AF-0A7A-6F45CA1C2D68}"/>
              </a:ext>
            </a:extLst>
          </p:cNvPr>
          <p:cNvSpPr txBox="1">
            <a:spLocks/>
          </p:cNvSpPr>
          <p:nvPr/>
        </p:nvSpPr>
        <p:spPr>
          <a:xfrm>
            <a:off x="952501" y="1043799"/>
            <a:ext cx="5230948" cy="492443"/>
          </a:xfrm>
          <a:prstGeom prst="rect">
            <a:avLst/>
          </a:prstGeom>
          <a:noFill/>
        </p:spPr>
        <p:txBody>
          <a:bodyPr wrap="square" lIns="0" tIns="0" rIns="0" bIns="0" anchor="b" anchorCtr="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0" normalizeH="0" baseline="0" noProof="0">
                <a:ln>
                  <a:noFill/>
                </a:ln>
                <a:gradFill>
                  <a:gsLst>
                    <a:gs pos="0">
                      <a:srgbClr val="0D7BFF"/>
                    </a:gs>
                    <a:gs pos="100000">
                      <a:srgbClr val="D05F74"/>
                    </a:gs>
                  </a:gsLst>
                  <a:lin ang="0" scaled="1"/>
                </a:gradFill>
                <a:effectLst/>
                <a:uLnTx/>
                <a:uFillTx/>
                <a:latin typeface="Segoe UI Semibold"/>
                <a:ea typeface="+mj-ea"/>
                <a:cs typeface="+mj-cs"/>
              </a:rPr>
              <a:t>Sales Qualification Agent</a:t>
            </a:r>
          </a:p>
        </p:txBody>
      </p:sp>
      <p:sp>
        <p:nvSpPr>
          <p:cNvPr id="3" name="Rectangle 2">
            <a:extLst>
              <a:ext uri="{FF2B5EF4-FFF2-40B4-BE49-F238E27FC236}">
                <a16:creationId xmlns:a16="http://schemas.microsoft.com/office/drawing/2014/main" id="{665247DF-8709-F381-C7E0-3C66B856B603}"/>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Ryan</a:t>
            </a:r>
          </a:p>
        </p:txBody>
      </p:sp>
    </p:spTree>
    <p:extLst>
      <p:ext uri="{BB962C8B-B14F-4D97-AF65-F5344CB8AC3E}">
        <p14:creationId xmlns:p14="http://schemas.microsoft.com/office/powerpoint/2010/main" val="34285625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42" presetClass="path" presetSubtype="0" decel="100000" fill="hold" grpId="1" nodeType="withEffect">
                                  <p:stCondLst>
                                    <p:cond delay="0"/>
                                  </p:stCondLst>
                                  <p:childTnLst>
                                    <p:animMotion origin="layout" path="M -1.25E-6 7.40741E-7 L -1.25E-6 0.03542 " pathEditMode="relative" rAng="0" ptsTypes="AA">
                                      <p:cBhvr>
                                        <p:cTn id="9" dur="700" spd="-100000" fill="hold"/>
                                        <p:tgtEl>
                                          <p:spTgt spid="12"/>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2" grpId="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Sales Qualification Agent Demo (Dec'25) (1)">
            <a:hlinkClick r:id="" action="ppaction://media"/>
            <a:extLst>
              <a:ext uri="{FF2B5EF4-FFF2-40B4-BE49-F238E27FC236}">
                <a16:creationId xmlns:a16="http://schemas.microsoft.com/office/drawing/2014/main" id="{99C9FFBA-4F22-99F2-ED5D-EBF657CABF3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F76F8DE4-C07E-6770-DB63-174CF59DA10C}"/>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Presenter: Ryan</a:t>
            </a:r>
          </a:p>
        </p:txBody>
      </p:sp>
      <p:sp>
        <p:nvSpPr>
          <p:cNvPr id="7" name="TextBox 6">
            <a:extLst>
              <a:ext uri="{FF2B5EF4-FFF2-40B4-BE49-F238E27FC236}">
                <a16:creationId xmlns:a16="http://schemas.microsoft.com/office/drawing/2014/main" id="{64D0933A-577E-45C3-65A0-524638492FEA}"/>
              </a:ext>
            </a:extLst>
          </p:cNvPr>
          <p:cNvSpPr txBox="1"/>
          <p:nvPr/>
        </p:nvSpPr>
        <p:spPr>
          <a:xfrm>
            <a:off x="1611160" y="4265205"/>
            <a:ext cx="6817290" cy="369332"/>
          </a:xfrm>
          <a:prstGeom prst="rect">
            <a:avLst/>
          </a:prstGeom>
          <a:noFill/>
        </p:spPr>
        <p:txBody>
          <a:bodyPr wrap="square">
            <a:spAutoFit/>
          </a:bodyPr>
          <a:lstStyle/>
          <a:p>
            <a:pPr>
              <a:spcAft>
                <a:spcPts val="100"/>
              </a:spcAft>
            </a:pPr>
            <a:r>
              <a:rPr lang="en-US" sz="1800" dirty="0">
                <a:hlinkClick r:id="rId6"/>
              </a:rPr>
              <a:t>Sales Qualification Agent for Dynamics 365 Sales</a:t>
            </a:r>
            <a:endParaRPr lang="en-US" sz="1800" dirty="0">
              <a:solidFill>
                <a:srgbClr val="000000"/>
              </a:solidFill>
              <a:latin typeface="Segoe Sans Display Semibold" pitchFamily="2" charset="0"/>
              <a:cs typeface="Segoe Sans Display Semibold" pitchFamily="2" charset="0"/>
            </a:endParaRPr>
          </a:p>
        </p:txBody>
      </p:sp>
    </p:spTree>
    <p:extLst>
      <p:ext uri="{BB962C8B-B14F-4D97-AF65-F5344CB8AC3E}">
        <p14:creationId xmlns:p14="http://schemas.microsoft.com/office/powerpoint/2010/main" val="24580067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54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857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79C18-B031-2DB8-B02E-EE9173AF0523}"/>
            </a:ext>
          </a:extLst>
        </p:cNvPr>
        <p:cNvGrpSpPr/>
        <p:nvPr/>
      </p:nvGrpSpPr>
      <p:grpSpPr>
        <a:xfrm>
          <a:off x="0" y="0"/>
          <a:ext cx="0" cy="0"/>
          <a:chOff x="0" y="0"/>
          <a:chExt cx="0" cy="0"/>
        </a:xfrm>
      </p:grpSpPr>
      <p:sp>
        <p:nvSpPr>
          <p:cNvPr id="64" name="Rectangle: Rounded Corners 63">
            <a:extLst>
              <a:ext uri="{FF2B5EF4-FFF2-40B4-BE49-F238E27FC236}">
                <a16:creationId xmlns:a16="http://schemas.microsoft.com/office/drawing/2014/main" id="{0BB88B47-AFEB-32EF-CD78-BFB1CB97A3F4}"/>
              </a:ext>
              <a:ext uri="{C183D7F6-B498-43B3-948B-1728B52AA6E4}">
                <adec:decorative xmlns:adec="http://schemas.microsoft.com/office/drawing/2017/decorative" val="1"/>
              </a:ext>
            </a:extLst>
          </p:cNvPr>
          <p:cNvSpPr>
            <a:spLocks/>
          </p:cNvSpPr>
          <p:nvPr/>
        </p:nvSpPr>
        <p:spPr>
          <a:xfrm>
            <a:off x="537609" y="637450"/>
            <a:ext cx="11116782" cy="5583100"/>
          </a:xfrm>
          <a:prstGeom prst="roundRect">
            <a:avLst>
              <a:gd name="adj" fmla="val 3870"/>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65" name="Rectangle: Rounded Corners 64">
            <a:extLst>
              <a:ext uri="{FF2B5EF4-FFF2-40B4-BE49-F238E27FC236}">
                <a16:creationId xmlns:a16="http://schemas.microsoft.com/office/drawing/2014/main" id="{CBC20E39-9E0E-856E-EA15-50D1FA9C89C7}"/>
              </a:ext>
              <a:ext uri="{C183D7F6-B498-43B3-948B-1728B52AA6E4}">
                <adec:decorative xmlns:adec="http://schemas.microsoft.com/office/drawing/2017/decorative" val="1"/>
              </a:ext>
            </a:extLst>
          </p:cNvPr>
          <p:cNvSpPr>
            <a:spLocks/>
          </p:cNvSpPr>
          <p:nvPr/>
        </p:nvSpPr>
        <p:spPr>
          <a:xfrm>
            <a:off x="702413" y="791367"/>
            <a:ext cx="10787175" cy="5275267"/>
          </a:xfrm>
          <a:prstGeom prst="roundRect">
            <a:avLst>
              <a:gd name="adj" fmla="val 3082"/>
            </a:avLst>
          </a:prstGeom>
          <a:solidFill>
            <a:schemeClr val="bg1"/>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67" name="Marcador de texto 17">
            <a:extLst>
              <a:ext uri="{FF2B5EF4-FFF2-40B4-BE49-F238E27FC236}">
                <a16:creationId xmlns:a16="http://schemas.microsoft.com/office/drawing/2014/main" id="{AD5E90FC-613A-264B-EC35-E7E8BA50ACEB}"/>
              </a:ext>
            </a:extLst>
          </p:cNvPr>
          <p:cNvSpPr txBox="1">
            <a:spLocks noGrp="1"/>
          </p:cNvSpPr>
          <p:nvPr>
            <p:ph type="title" idx="4294967295"/>
          </p:nvPr>
        </p:nvSpPr>
        <p:spPr>
          <a:xfrm>
            <a:off x="952502" y="1050952"/>
            <a:ext cx="6593305" cy="492125"/>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marL="0" marR="0" indent="0" algn="l" defTabSz="932742" rtl="0" eaLnBrk="1" fontAlgn="auto" latinLnBrk="0" hangingPunct="1">
              <a:lnSpc>
                <a:spcPct val="100000"/>
              </a:lnSpc>
              <a:spcBef>
                <a:spcPts val="1800"/>
              </a:spcBef>
              <a:spcAft>
                <a:spcPts val="0"/>
              </a:spcAft>
              <a:buClr>
                <a:schemeClr val="tx1"/>
              </a:buClr>
              <a:buSzPct val="90000"/>
              <a:buFont typeface="Wingdings" panose="05000000000000000000" pitchFamily="2" charset="2"/>
              <a:buNone/>
              <a:tabLst/>
              <a:defRPr sz="2000" b="0" kern="1200" spc="0" baseline="0">
                <a:solidFill>
                  <a:schemeClr val="tx1"/>
                </a:solidFill>
                <a:latin typeface="+mn-lt"/>
                <a:ea typeface="+mn-ea"/>
                <a:cs typeface="Segoe UI" panose="020B0502040204020203" pitchFamily="34" charset="0"/>
              </a:defRPr>
            </a:lvl1pPr>
            <a:lvl2pPr marL="255588"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800" b="0" kern="1200" spc="0" baseline="0">
                <a:solidFill>
                  <a:schemeClr val="tx1"/>
                </a:solidFill>
                <a:latin typeface="+mn-lt"/>
                <a:ea typeface="+mn-ea"/>
                <a:cs typeface="+mn-cs"/>
              </a:defRPr>
            </a:lvl2pPr>
            <a:lvl3pPr marL="45085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b="0" kern="1200" spc="0" baseline="0">
                <a:solidFill>
                  <a:schemeClr val="tx1"/>
                </a:solidFill>
                <a:latin typeface="+mn-lt"/>
                <a:ea typeface="+mn-ea"/>
                <a:cs typeface="+mn-cs"/>
              </a:defRPr>
            </a:lvl3pPr>
            <a:lvl4pPr marL="652462"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b="0" kern="1200" spc="0" baseline="0">
                <a:solidFill>
                  <a:schemeClr val="tx1"/>
                </a:solidFill>
                <a:latin typeface="+mn-lt"/>
                <a:ea typeface="+mn-ea"/>
                <a:cs typeface="+mn-cs"/>
              </a:defRPr>
            </a:lvl4pPr>
            <a:lvl5pPr marL="854075"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b="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defTabSz="914400">
              <a:spcBef>
                <a:spcPts val="0"/>
              </a:spcBef>
              <a:buClr>
                <a:srgbClr val="000000"/>
              </a:buClr>
              <a:defRPr/>
            </a:pPr>
            <a:r>
              <a:rPr lang="en-US" sz="3200">
                <a:ln>
                  <a:noFill/>
                </a:ln>
                <a:gradFill>
                  <a:gsLst>
                    <a:gs pos="0">
                      <a:srgbClr val="0D7BFF"/>
                    </a:gs>
                    <a:gs pos="100000">
                      <a:srgbClr val="D05F74"/>
                    </a:gs>
                  </a:gsLst>
                  <a:lin ang="0" scaled="1"/>
                </a:gradFill>
                <a:latin typeface="Segoe UI Semibold"/>
                <a:ea typeface="+mj-ea"/>
                <a:cs typeface="+mj-cs"/>
              </a:rPr>
              <a:t>Sales Research Agent</a:t>
            </a:r>
          </a:p>
        </p:txBody>
      </p:sp>
      <p:sp>
        <p:nvSpPr>
          <p:cNvPr id="2" name="Rectangle 1">
            <a:extLst>
              <a:ext uri="{FF2B5EF4-FFF2-40B4-BE49-F238E27FC236}">
                <a16:creationId xmlns:a16="http://schemas.microsoft.com/office/drawing/2014/main" id="{889D3E0E-FE2A-F469-81FD-45AC51942C57}"/>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Ryan</a:t>
            </a:r>
          </a:p>
        </p:txBody>
      </p:sp>
      <p:cxnSp>
        <p:nvCxnSpPr>
          <p:cNvPr id="3" name="Straight Connector 2">
            <a:extLst>
              <a:ext uri="{FF2B5EF4-FFF2-40B4-BE49-F238E27FC236}">
                <a16:creationId xmlns:a16="http://schemas.microsoft.com/office/drawing/2014/main" id="{216A21D5-B8C7-6868-677F-13B1D80CCD51}"/>
              </a:ext>
              <a:ext uri="{C183D7F6-B498-43B3-948B-1728B52AA6E4}">
                <adec:decorative xmlns:adec="http://schemas.microsoft.com/office/drawing/2017/decorative" val="1"/>
              </a:ext>
            </a:extLst>
          </p:cNvPr>
          <p:cNvCxnSpPr>
            <a:cxnSpLocks/>
          </p:cNvCxnSpPr>
          <p:nvPr/>
        </p:nvCxnSpPr>
        <p:spPr>
          <a:xfrm>
            <a:off x="1000138" y="2054986"/>
            <a:ext cx="10233813" cy="0"/>
          </a:xfrm>
          <a:prstGeom prst="line">
            <a:avLst/>
          </a:prstGeom>
          <a:ln w="19050"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463DD52-FF00-B4E8-4D49-1AF465E6688E}"/>
              </a:ext>
              <a:ext uri="{C183D7F6-B498-43B3-948B-1728B52AA6E4}">
                <adec:decorative xmlns:adec="http://schemas.microsoft.com/office/drawing/2017/decorative" val="1"/>
              </a:ext>
            </a:extLst>
          </p:cNvPr>
          <p:cNvCxnSpPr>
            <a:cxnSpLocks/>
          </p:cNvCxnSpPr>
          <p:nvPr/>
        </p:nvCxnSpPr>
        <p:spPr>
          <a:xfrm>
            <a:off x="1000139" y="2930000"/>
            <a:ext cx="2878372" cy="0"/>
          </a:xfrm>
          <a:prstGeom prst="line">
            <a:avLst/>
          </a:prstGeom>
          <a:noFill/>
          <a:ln w="6350" cap="flat" cmpd="sng" algn="ctr">
            <a:solidFill>
              <a:srgbClr val="FFFFFF">
                <a:lumMod val="75000"/>
              </a:srgbClr>
            </a:solidFill>
            <a:prstDash val="dash"/>
            <a:headEnd type="none" w="lg" len="med"/>
            <a:tailEnd type="none" w="lg" len="med"/>
          </a:ln>
          <a:effectLst/>
        </p:spPr>
      </p:cxnSp>
      <p:cxnSp>
        <p:nvCxnSpPr>
          <p:cNvPr id="5" name="Straight Connector 4">
            <a:extLst>
              <a:ext uri="{FF2B5EF4-FFF2-40B4-BE49-F238E27FC236}">
                <a16:creationId xmlns:a16="http://schemas.microsoft.com/office/drawing/2014/main" id="{3F748ED1-5376-9043-6A02-44CB2D9516D4}"/>
              </a:ext>
              <a:ext uri="{C183D7F6-B498-43B3-948B-1728B52AA6E4}">
                <adec:decorative xmlns:adec="http://schemas.microsoft.com/office/drawing/2017/decorative" val="1"/>
              </a:ext>
            </a:extLst>
          </p:cNvPr>
          <p:cNvCxnSpPr>
            <a:cxnSpLocks/>
          </p:cNvCxnSpPr>
          <p:nvPr/>
        </p:nvCxnSpPr>
        <p:spPr>
          <a:xfrm>
            <a:off x="987810" y="4015192"/>
            <a:ext cx="2878372" cy="0"/>
          </a:xfrm>
          <a:prstGeom prst="line">
            <a:avLst/>
          </a:prstGeom>
          <a:noFill/>
          <a:ln w="6350" cap="flat" cmpd="sng" algn="ctr">
            <a:solidFill>
              <a:srgbClr val="FFFFFF">
                <a:lumMod val="75000"/>
              </a:srgbClr>
            </a:solidFill>
            <a:prstDash val="dash"/>
            <a:headEnd type="none" w="lg" len="med"/>
            <a:tailEnd type="none" w="lg" len="med"/>
          </a:ln>
          <a:effectLst/>
        </p:spPr>
      </p:cxnSp>
      <p:sp>
        <p:nvSpPr>
          <p:cNvPr id="6" name="TextBox 5">
            <a:extLst>
              <a:ext uri="{FF2B5EF4-FFF2-40B4-BE49-F238E27FC236}">
                <a16:creationId xmlns:a16="http://schemas.microsoft.com/office/drawing/2014/main" id="{619B3330-755F-FB06-1777-3E0F0F4CF10A}"/>
              </a:ext>
            </a:extLst>
          </p:cNvPr>
          <p:cNvSpPr txBox="1"/>
          <p:nvPr/>
        </p:nvSpPr>
        <p:spPr>
          <a:xfrm>
            <a:off x="1024219" y="1633208"/>
            <a:ext cx="10281349" cy="2769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marR="0" lvl="0" indent="0" fontAlgn="auto">
              <a:lnSpc>
                <a:spcPct val="100000"/>
              </a:lnSpc>
              <a:spcBef>
                <a:spcPts val="0"/>
              </a:spcBef>
              <a:spcAft>
                <a:spcPts val="0"/>
              </a:spcAft>
              <a:buClrTx/>
              <a:buSzTx/>
              <a:buFontTx/>
              <a:buNone/>
              <a:tabLst/>
              <a:defRPr kumimoji="0" b="1" i="0" u="none" strike="noStrike" cap="none" spc="0" normalizeH="0" baseline="0">
                <a:ln>
                  <a:noFill/>
                </a:ln>
                <a:effectLst/>
                <a:uLnTx/>
                <a:uFillTx/>
                <a:latin typeface="Segoe Sans Text Semibold" pitchFamily="2" charset="0"/>
                <a:cs typeface="Segoe Sans Text Semibold" pitchFamily="2" charset="0"/>
              </a:defRPr>
            </a:lvl1pPr>
          </a:lstStyle>
          <a:p>
            <a:pPr lvl="0">
              <a:defRPr/>
            </a:pPr>
            <a:r>
              <a:rPr lang="en-US" b="0">
                <a:solidFill>
                  <a:srgbClr val="417AFB"/>
                </a:solidFill>
                <a:latin typeface="+mj-lt"/>
              </a:rPr>
              <a:t>Generates decision-ready insights in minutes to help improve business performance</a:t>
            </a:r>
          </a:p>
        </p:txBody>
      </p:sp>
      <p:sp>
        <p:nvSpPr>
          <p:cNvPr id="7" name="TextBox 6">
            <a:extLst>
              <a:ext uri="{FF2B5EF4-FFF2-40B4-BE49-F238E27FC236}">
                <a16:creationId xmlns:a16="http://schemas.microsoft.com/office/drawing/2014/main" id="{862F2D02-9F8F-959F-F1EC-59DB46282437}"/>
              </a:ext>
            </a:extLst>
          </p:cNvPr>
          <p:cNvSpPr txBox="1"/>
          <p:nvPr/>
        </p:nvSpPr>
        <p:spPr>
          <a:xfrm>
            <a:off x="1000139" y="2280546"/>
            <a:ext cx="3717775" cy="738664"/>
          </a:xfrm>
          <a:prstGeom prst="rect">
            <a:avLst/>
          </a:prstGeom>
          <a:noFill/>
        </p:spPr>
        <p:txBody>
          <a:bodyPr wrap="square" lIns="0" tIns="0" rIns="0" bIns="0" anchor="ctr">
            <a:spAutoFit/>
          </a:bodyPr>
          <a:lstStyle/>
          <a:p>
            <a:r>
              <a:rPr lang="en-US" sz="1600">
                <a:latin typeface="Segoe UI" panose="020B0502040204020203" pitchFamily="34" charset="0"/>
                <a:ea typeface="Segoe UI Historic" panose="020B0502040204020203" pitchFamily="34" charset="0"/>
                <a:cs typeface="Segoe UI" panose="020B0502040204020203" pitchFamily="34" charset="0"/>
              </a:rPr>
              <a:t>Leverage the no-code research canvas to create, customize, and consume insights</a:t>
            </a:r>
          </a:p>
          <a:p>
            <a:endParaRPr lang="en-US" sz="1600"/>
          </a:p>
        </p:txBody>
      </p:sp>
      <p:sp>
        <p:nvSpPr>
          <p:cNvPr id="8" name="TextBox 7">
            <a:extLst>
              <a:ext uri="{FF2B5EF4-FFF2-40B4-BE49-F238E27FC236}">
                <a16:creationId xmlns:a16="http://schemas.microsoft.com/office/drawing/2014/main" id="{39306393-42D6-492D-6E21-5343ED790B73}"/>
              </a:ext>
            </a:extLst>
          </p:cNvPr>
          <p:cNvSpPr txBox="1">
            <a:spLocks/>
          </p:cNvSpPr>
          <p:nvPr/>
        </p:nvSpPr>
        <p:spPr>
          <a:xfrm>
            <a:off x="987810" y="3248142"/>
            <a:ext cx="4176622" cy="492443"/>
          </a:xfrm>
          <a:prstGeom prst="rect">
            <a:avLst/>
          </a:prstGeom>
          <a:noFill/>
        </p:spPr>
        <p:txBody>
          <a:bodyPr wrap="square" lIns="0" tIns="0" rIns="0" bIns="0" anchor="ctr">
            <a:spAutoFit/>
          </a:bodyPr>
          <a:lstStyle/>
          <a:p>
            <a:pPr lvl="0">
              <a:spcAft>
                <a:spcPts val="1200"/>
              </a:spcAft>
              <a:defRPr/>
            </a:pPr>
            <a:r>
              <a:rPr lang="en-US" sz="1600">
                <a:latin typeface="Segoe UI" panose="020B0502040204020203" pitchFamily="34" charset="0"/>
                <a:ea typeface="Segoe UI Historic" panose="020B0502040204020203" pitchFamily="34" charset="0"/>
                <a:cs typeface="Segoe UI" panose="020B0502040204020203" pitchFamily="34" charset="0"/>
              </a:rPr>
              <a:t>Pull together data visualizations and insights from all your data sources and Dynamics 365</a:t>
            </a:r>
            <a:endParaRPr lang="en-US" sz="1600">
              <a:latin typeface="Segoe UI" panose="020B0502040204020203" pitchFamily="34" charset="0"/>
              <a:cs typeface="Segoe UI" panose="020B0502040204020203" pitchFamily="34" charset="0"/>
            </a:endParaRPr>
          </a:p>
        </p:txBody>
      </p:sp>
      <p:sp>
        <p:nvSpPr>
          <p:cNvPr id="9" name="TextBox 8">
            <a:extLst>
              <a:ext uri="{FF2B5EF4-FFF2-40B4-BE49-F238E27FC236}">
                <a16:creationId xmlns:a16="http://schemas.microsoft.com/office/drawing/2014/main" id="{4F09214C-434C-ACAE-BFAD-0FFB69615EAB}"/>
              </a:ext>
            </a:extLst>
          </p:cNvPr>
          <p:cNvSpPr txBox="1">
            <a:spLocks/>
          </p:cNvSpPr>
          <p:nvPr/>
        </p:nvSpPr>
        <p:spPr>
          <a:xfrm>
            <a:off x="1000138" y="5284312"/>
            <a:ext cx="3923709" cy="492443"/>
          </a:xfrm>
          <a:prstGeom prst="rect">
            <a:avLst/>
          </a:prstGeom>
          <a:noFill/>
        </p:spPr>
        <p:txBody>
          <a:bodyPr wrap="square" lIns="0" tIns="0" rIns="0" bIns="0" anchor="ctr">
            <a:spAutoFit/>
          </a:bodyPr>
          <a:lstStyle/>
          <a:p>
            <a:r>
              <a:rPr lang="en-US" sz="1600"/>
              <a:t>Automatically generate research plans and unveil hidden patterns with the power of AI</a:t>
            </a:r>
          </a:p>
        </p:txBody>
      </p:sp>
      <p:pic>
        <p:nvPicPr>
          <p:cNvPr id="10" name="Picture 9" descr="A screencapture of the Dynamics 365 Sales hub interface, showing the Sales Research Agent page.  The main content area welcomes the user Hi Amala, welcome to the Sales Research Agent. Your AI-powered research canvas.  Below the greeting, there are suggested topic categories for assistance are      Pipeline exploration (selected)    Sales operations    Contoso marketing    Contoso franchises  A section labeled Select a suggested topic below or ask any business question of your own features four scrollable cards for suggested research tasks ar      Review current pipeline and evaluate progress compared to...    Research opportunities for growth    Review funnel attrition    Review top deals and contributors  Further down, there is a large input box labeled Ask any business question with a Dynamics 365 Sales data source chip and an option to Add data. Below this is a My recent workspaces section with tabs for Recent workspaces and Pinned. The left navigation pane shows typical Sales hub items like Home, Recent, Pinned, Sales accelerator, Deal manager, and Sales Research Agent (currently selected).">
            <a:extLst>
              <a:ext uri="{FF2B5EF4-FFF2-40B4-BE49-F238E27FC236}">
                <a16:creationId xmlns:a16="http://schemas.microsoft.com/office/drawing/2014/main" id="{43EE949A-7BF9-B75C-9264-3969A15DE0E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447104" y="2368285"/>
            <a:ext cx="5786847" cy="3293813"/>
          </a:xfrm>
          <a:prstGeom prst="roundRect">
            <a:avLst>
              <a:gd name="adj" fmla="val 1440"/>
            </a:avLst>
          </a:prstGeom>
          <a:ln w="38100">
            <a:solidFill>
              <a:srgbClr val="E8E4F1"/>
            </a:solidFill>
          </a:ln>
          <a:effectLst/>
        </p:spPr>
      </p:pic>
      <p:sp>
        <p:nvSpPr>
          <p:cNvPr id="11" name="TextBox 10">
            <a:extLst>
              <a:ext uri="{FF2B5EF4-FFF2-40B4-BE49-F238E27FC236}">
                <a16:creationId xmlns:a16="http://schemas.microsoft.com/office/drawing/2014/main" id="{0610D8EA-3638-9C66-2BFE-1A6D3BEF5D3B}"/>
              </a:ext>
            </a:extLst>
          </p:cNvPr>
          <p:cNvSpPr txBox="1"/>
          <p:nvPr/>
        </p:nvSpPr>
        <p:spPr>
          <a:xfrm>
            <a:off x="987810" y="4142798"/>
            <a:ext cx="4041390" cy="876964"/>
          </a:xfrm>
          <a:prstGeom prst="rect">
            <a:avLst/>
          </a:prstGeom>
          <a:noFill/>
        </p:spPr>
        <p:txBody>
          <a:bodyPr wrap="square" lIns="0" tIns="0" rIns="0" bIns="0" rtlCol="0" anchor="ctr" anchorCtr="0">
            <a:noAutofit/>
          </a:bodyPr>
          <a:lstStyle>
            <a:defPPr>
              <a:defRPr lang="en-US"/>
            </a:defPPr>
            <a:lvl1pPr marR="0" lvl="0" indent="0" fontAlgn="auto">
              <a:lnSpc>
                <a:spcPct val="100000"/>
              </a:lnSpc>
              <a:spcBef>
                <a:spcPts val="0"/>
              </a:spcBef>
              <a:spcAft>
                <a:spcPts val="1200"/>
              </a:spcAft>
              <a:buClrTx/>
              <a:buSzTx/>
              <a:buFontTx/>
              <a:buNone/>
              <a:tabLst/>
              <a:defRPr sz="1400">
                <a:latin typeface="Segoe Sans Text" pitchFamily="2" charset="0"/>
                <a:cs typeface="Segoe Sans Text" pitchFamily="2" charset="0"/>
              </a:defRPr>
            </a:lvl1pPr>
          </a:lstStyle>
          <a:p>
            <a:pPr marL="0" marR="0" lvl="0" indent="0" algn="l" defTabSz="914400" rtl="0" eaLnBrk="1" fontAlgn="auto" latinLnBrk="0" hangingPunct="1">
              <a:lnSpc>
                <a:spcPct val="100000"/>
              </a:lnSpc>
              <a:spcBef>
                <a:spcPts val="0"/>
              </a:spcBef>
              <a:spcAft>
                <a:spcPts val="1200"/>
              </a:spcAft>
              <a:buClrTx/>
              <a:buSzTx/>
              <a:buFontTx/>
              <a:buNone/>
              <a:tabLst/>
              <a:defRPr/>
            </a:pPr>
            <a:r>
              <a:rPr lang="en-US" sz="1600">
                <a:latin typeface="Segoe UI" panose="020B0502040204020203" pitchFamily="34" charset="0"/>
                <a:ea typeface="Segoe UI Historic" panose="020B0502040204020203" pitchFamily="34" charset="0"/>
                <a:cs typeface="Segoe UI" panose="020B0502040204020203" pitchFamily="34" charset="0"/>
              </a:rPr>
              <a:t>Deep understanding of domain, role, and business logic for improved pipeline and portfolio planning results</a:t>
            </a:r>
          </a:p>
        </p:txBody>
      </p:sp>
      <p:cxnSp>
        <p:nvCxnSpPr>
          <p:cNvPr id="12" name="Straight Connector 11">
            <a:extLst>
              <a:ext uri="{FF2B5EF4-FFF2-40B4-BE49-F238E27FC236}">
                <a16:creationId xmlns:a16="http://schemas.microsoft.com/office/drawing/2014/main" id="{A666E154-C8C9-FB13-A43A-AEAF4F92D85E}"/>
              </a:ext>
              <a:ext uri="{C183D7F6-B498-43B3-948B-1728B52AA6E4}">
                <adec:decorative xmlns:adec="http://schemas.microsoft.com/office/drawing/2017/decorative" val="1"/>
              </a:ext>
            </a:extLst>
          </p:cNvPr>
          <p:cNvCxnSpPr>
            <a:cxnSpLocks/>
          </p:cNvCxnSpPr>
          <p:nvPr/>
        </p:nvCxnSpPr>
        <p:spPr>
          <a:xfrm>
            <a:off x="1000139" y="5097821"/>
            <a:ext cx="2878372" cy="0"/>
          </a:xfrm>
          <a:prstGeom prst="line">
            <a:avLst/>
          </a:prstGeom>
          <a:noFill/>
          <a:ln w="6350" cap="flat" cmpd="sng" algn="ctr">
            <a:solidFill>
              <a:srgbClr val="FFFFFF">
                <a:lumMod val="75000"/>
              </a:srgbClr>
            </a:solidFill>
            <a:prstDash val="dash"/>
            <a:headEnd type="none" w="lg" len="med"/>
            <a:tailEnd type="none" w="lg" len="med"/>
          </a:ln>
          <a:effectLst/>
        </p:spPr>
      </p:cxnSp>
    </p:spTree>
    <p:extLst>
      <p:ext uri="{BB962C8B-B14F-4D97-AF65-F5344CB8AC3E}">
        <p14:creationId xmlns:p14="http://schemas.microsoft.com/office/powerpoint/2010/main" val="31737379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
                                        </p:tgtEl>
                                        <p:attrNameLst>
                                          <p:attrName>style.visibility</p:attrName>
                                        </p:attrNameLst>
                                      </p:cBhvr>
                                      <p:to>
                                        <p:strVal val="visible"/>
                                      </p:to>
                                    </p:set>
                                    <p:animEffect transition="in" filter="fade">
                                      <p:cBhvr>
                                        <p:cTn id="7" dur="500"/>
                                        <p:tgtEl>
                                          <p:spTgt spid="67"/>
                                        </p:tgtEl>
                                      </p:cBhvr>
                                    </p:animEffect>
                                  </p:childTnLst>
                                </p:cTn>
                              </p:par>
                              <p:par>
                                <p:cTn id="8" presetID="42" presetClass="path" presetSubtype="0" decel="100000" fill="hold" grpId="1" nodeType="withEffect">
                                  <p:stCondLst>
                                    <p:cond delay="0"/>
                                  </p:stCondLst>
                                  <p:childTnLst>
                                    <p:animMotion origin="layout" path="M -3.33333E-6 -4.44444E-6 L -3.33333E-6 0.03542 " pathEditMode="relative" rAng="0" ptsTypes="AA">
                                      <p:cBhvr>
                                        <p:cTn id="9" dur="700" spd="-100000" fill="hold"/>
                                        <p:tgtEl>
                                          <p:spTgt spid="67"/>
                                        </p:tgtEl>
                                        <p:attrNameLst>
                                          <p:attrName>ppt_x</p:attrName>
                                          <p:attrName>ppt_y</p:attrName>
                                        </p:attrNameLst>
                                      </p:cBhvr>
                                      <p:rCtr x="0" y="1759"/>
                                    </p:animMotion>
                                  </p:childTnLst>
                                </p:cTn>
                              </p:par>
                              <p:par>
                                <p:cTn id="10" presetID="10"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42" presetClass="path" presetSubtype="0" decel="100000" fill="hold" grpId="1" nodeType="withEffect">
                                  <p:stCondLst>
                                    <p:cond delay="0"/>
                                  </p:stCondLst>
                                  <p:childTnLst>
                                    <p:animMotion origin="layout" path="M 1.04167E-6 -3.33333E-6 L 1.04167E-6 0.03542 " pathEditMode="relative" rAng="0" ptsTypes="AA">
                                      <p:cBhvr>
                                        <p:cTn id="14" dur="700" spd="-100000" fill="hold"/>
                                        <p:tgtEl>
                                          <p:spTgt spid="6"/>
                                        </p:tgtEl>
                                        <p:attrNameLst>
                                          <p:attrName>ppt_x</p:attrName>
                                          <p:attrName>ppt_y</p:attrName>
                                        </p:attrNameLst>
                                      </p:cBhvr>
                                      <p:rCtr x="0" y="1759"/>
                                    </p:animMotion>
                                  </p:childTnLst>
                                </p:cTn>
                              </p:par>
                              <p:par>
                                <p:cTn id="15" presetID="10" presetClass="entr" presetSubtype="0" fill="hold"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p:bldP spid="67" grpId="1"/>
      <p:bldP spid="6" grpId="0"/>
      <p:bldP spid="6" grpId="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8617E-92B1-76FE-6CB4-CF5E748E1157}"/>
            </a:ext>
          </a:extLst>
        </p:cNvPr>
        <p:cNvGrpSpPr/>
        <p:nvPr/>
      </p:nvGrpSpPr>
      <p:grpSpPr>
        <a:xfrm>
          <a:off x="0" y="0"/>
          <a:ext cx="0" cy="0"/>
          <a:chOff x="0" y="0"/>
          <a:chExt cx="0" cy="0"/>
        </a:xfrm>
      </p:grpSpPr>
      <p:sp>
        <p:nvSpPr>
          <p:cNvPr id="2" name="Title 2">
            <a:extLst>
              <a:ext uri="{FF2B5EF4-FFF2-40B4-BE49-F238E27FC236}">
                <a16:creationId xmlns:a16="http://schemas.microsoft.com/office/drawing/2014/main" id="{BD8BF15E-4F87-34A1-7542-39264AEE11C0}"/>
              </a:ext>
            </a:extLst>
          </p:cNvPr>
          <p:cNvSpPr txBox="1">
            <a:spLocks/>
          </p:cNvSpPr>
          <p:nvPr/>
        </p:nvSpPr>
        <p:spPr>
          <a:xfrm>
            <a:off x="585216" y="2513251"/>
            <a:ext cx="6217920" cy="553998"/>
          </a:xfrm>
          <a:prstGeom prst="rect">
            <a:avLst/>
          </a:prstGeom>
          <a:noFill/>
        </p:spPr>
        <p:txBody>
          <a:bodyPr vert="horz" wrap="square" lIns="0" tIns="0" rIns="0" bIns="0" rtlCol="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0E4987"/>
                </a:solidFill>
                <a:effectLst/>
                <a:latin typeface="+mj-lt"/>
                <a:ea typeface="+mn-ea"/>
                <a:cs typeface="Segoe UI" pitchFamily="34" charset="0"/>
              </a:defRPr>
            </a:lvl1pPr>
          </a:lstStyle>
          <a:p>
            <a:pPr marL="0" marR="0" lvl="0" indent="0" algn="l" defTabSz="932742" rtl="0" eaLnBrk="1" fontAlgn="auto" latinLnBrk="0" hangingPunct="1">
              <a:lnSpc>
                <a:spcPct val="90000"/>
              </a:lnSpc>
              <a:spcBef>
                <a:spcPct val="0"/>
              </a:spcBef>
              <a:spcAft>
                <a:spcPts val="0"/>
              </a:spcAft>
              <a:buClrTx/>
              <a:buSzTx/>
              <a:buFontTx/>
              <a:buNone/>
              <a:tabLst/>
              <a:defRPr/>
            </a:pPr>
            <a:r>
              <a:rPr kumimoji="0" lang="en-US" sz="4000" b="0" i="0" u="none" strike="noStrike" kern="1200" cap="none" spc="-50" normalizeH="0" baseline="0" noProof="0">
                <a:ln w="3175">
                  <a:noFill/>
                </a:ln>
                <a:solidFill>
                  <a:srgbClr val="0E4987"/>
                </a:solidFill>
                <a:effectLst/>
                <a:uLnTx/>
                <a:uFillTx/>
                <a:latin typeface="Segoe UI Semibold"/>
                <a:ea typeface="+mn-ea"/>
                <a:cs typeface="Segoe UI" pitchFamily="34" charset="0"/>
              </a:rPr>
              <a:t>Demo</a:t>
            </a:r>
          </a:p>
        </p:txBody>
      </p:sp>
      <p:sp>
        <p:nvSpPr>
          <p:cNvPr id="5" name="Rectangle 4">
            <a:extLst>
              <a:ext uri="{FF2B5EF4-FFF2-40B4-BE49-F238E27FC236}">
                <a16:creationId xmlns:a16="http://schemas.microsoft.com/office/drawing/2014/main" id="{18248F0A-BB05-704A-2130-F19799899E34}"/>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Ryan</a:t>
            </a:r>
          </a:p>
        </p:txBody>
      </p:sp>
      <p:sp>
        <p:nvSpPr>
          <p:cNvPr id="4" name="TextBox 3">
            <a:extLst>
              <a:ext uri="{FF2B5EF4-FFF2-40B4-BE49-F238E27FC236}">
                <a16:creationId xmlns:a16="http://schemas.microsoft.com/office/drawing/2014/main" id="{77593A61-4531-8095-D75A-87F14A5051ED}"/>
              </a:ext>
            </a:extLst>
          </p:cNvPr>
          <p:cNvSpPr txBox="1"/>
          <p:nvPr/>
        </p:nvSpPr>
        <p:spPr>
          <a:xfrm>
            <a:off x="469726" y="3300701"/>
            <a:ext cx="6814158" cy="369332"/>
          </a:xfrm>
          <a:prstGeom prst="rect">
            <a:avLst/>
          </a:prstGeom>
          <a:noFill/>
        </p:spPr>
        <p:txBody>
          <a:bodyPr wrap="square">
            <a:spAutoFit/>
          </a:bodyPr>
          <a:lstStyle/>
          <a:p>
            <a:pPr>
              <a:spcAft>
                <a:spcPts val="100"/>
              </a:spcAft>
            </a:pPr>
            <a:r>
              <a:rPr lang="en-US" sz="1800" dirty="0">
                <a:hlinkClick r:id="rId3"/>
              </a:rPr>
              <a:t>Introducing the Sales Research Agent in Dynamics 365</a:t>
            </a:r>
            <a:endParaRPr lang="en-US" sz="1800" dirty="0"/>
          </a:p>
        </p:txBody>
      </p:sp>
    </p:spTree>
    <p:extLst>
      <p:ext uri="{BB962C8B-B14F-4D97-AF65-F5344CB8AC3E}">
        <p14:creationId xmlns:p14="http://schemas.microsoft.com/office/powerpoint/2010/main" val="935798118"/>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7DF875-BC1E-17D3-E549-B185DC74BA66}"/>
            </a:ext>
          </a:extLst>
        </p:cNvPr>
        <p:cNvGrpSpPr/>
        <p:nvPr/>
      </p:nvGrpSpPr>
      <p:grpSpPr>
        <a:xfrm>
          <a:off x="0" y="0"/>
          <a:ext cx="0" cy="0"/>
          <a:chOff x="0" y="0"/>
          <a:chExt cx="0" cy="0"/>
        </a:xfrm>
      </p:grpSpPr>
      <p:sp>
        <p:nvSpPr>
          <p:cNvPr id="15" name="Rectangle: Rounded Corners 25">
            <a:extLst>
              <a:ext uri="{FF2B5EF4-FFF2-40B4-BE49-F238E27FC236}">
                <a16:creationId xmlns:a16="http://schemas.microsoft.com/office/drawing/2014/main" id="{82182E4E-F4E5-23C7-43A6-661D047ABBC6}"/>
              </a:ext>
            </a:extLst>
          </p:cNvPr>
          <p:cNvSpPr/>
          <p:nvPr/>
        </p:nvSpPr>
        <p:spPr bwMode="auto">
          <a:xfrm>
            <a:off x="5644102" y="1436688"/>
            <a:ext cx="5965286" cy="4832350"/>
          </a:xfrm>
          <a:prstGeom prst="roundRect">
            <a:avLst>
              <a:gd name="adj" fmla="val 8998"/>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4800" b="1" i="0" u="none" strike="noStrike" kern="1200" cap="none" spc="-50" normalizeH="0" baseline="0" noProof="0" err="1">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5" name="Title 12">
            <a:extLst>
              <a:ext uri="{FF2B5EF4-FFF2-40B4-BE49-F238E27FC236}">
                <a16:creationId xmlns:a16="http://schemas.microsoft.com/office/drawing/2014/main" id="{1FCF54A2-0D45-E746-AE16-530687DA8F01}"/>
              </a:ext>
            </a:extLst>
          </p:cNvPr>
          <p:cNvSpPr>
            <a:spLocks noGrp="1"/>
          </p:cNvSpPr>
          <p:nvPr>
            <p:ph type="title" idx="4294967295"/>
          </p:nvPr>
        </p:nvSpPr>
        <p:spPr>
          <a:xfrm>
            <a:off x="588263" y="457200"/>
            <a:ext cx="11018520" cy="67710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algn="ctr" defTabSz="914400"/>
            <a:r>
              <a:rPr lang="en-US" sz="44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rPr>
              <a:t>Transforming sales with agents</a:t>
            </a:r>
            <a:endParaRPr lang="en-US" sz="54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endParaRPr>
          </a:p>
        </p:txBody>
      </p:sp>
      <p:pic>
        <p:nvPicPr>
          <p:cNvPr id="10" name="Graphic 9">
            <a:extLst>
              <a:ext uri="{FF2B5EF4-FFF2-40B4-BE49-F238E27FC236}">
                <a16:creationId xmlns:a16="http://schemas.microsoft.com/office/drawing/2014/main" id="{CE32F251-627B-A863-812B-9EF4DABBC724}"/>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2400483" y="3852863"/>
            <a:ext cx="1086372" cy="1029982"/>
          </a:xfrm>
          <a:prstGeom prst="rect">
            <a:avLst/>
          </a:prstGeom>
          <a:effectLst/>
        </p:spPr>
      </p:pic>
      <p:sp>
        <p:nvSpPr>
          <p:cNvPr id="11" name="TextBox 10">
            <a:extLst>
              <a:ext uri="{FF2B5EF4-FFF2-40B4-BE49-F238E27FC236}">
                <a16:creationId xmlns:a16="http://schemas.microsoft.com/office/drawing/2014/main" id="{A7070F70-59BC-14BF-08E0-6EE40B7883C5}"/>
              </a:ext>
            </a:extLst>
          </p:cNvPr>
          <p:cNvSpPr txBox="1"/>
          <p:nvPr/>
        </p:nvSpPr>
        <p:spPr>
          <a:xfrm>
            <a:off x="1226791" y="5051608"/>
            <a:ext cx="3433757" cy="707886"/>
          </a:xfrm>
          <a:prstGeom prst="rect">
            <a:avLst/>
          </a:prstGeom>
          <a:noFill/>
        </p:spPr>
        <p:txBody>
          <a:bodyPr wrap="square">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Dynamics 365</a:t>
            </a:r>
          </a:p>
        </p:txBody>
      </p:sp>
      <p:sp>
        <p:nvSpPr>
          <p:cNvPr id="13" name="TextBox 12">
            <a:extLst>
              <a:ext uri="{FF2B5EF4-FFF2-40B4-BE49-F238E27FC236}">
                <a16:creationId xmlns:a16="http://schemas.microsoft.com/office/drawing/2014/main" id="{870495E2-2559-6DD8-0D67-D61BC570B66E}"/>
              </a:ext>
            </a:extLst>
          </p:cNvPr>
          <p:cNvSpPr txBox="1"/>
          <p:nvPr/>
        </p:nvSpPr>
        <p:spPr>
          <a:xfrm>
            <a:off x="6531060" y="4194151"/>
            <a:ext cx="4624619" cy="1077218"/>
          </a:xfrm>
          <a:prstGeom prst="rect">
            <a:avLst/>
          </a:prstGeom>
          <a:noFill/>
        </p:spPr>
        <p:txBody>
          <a:bodyPr wrap="square">
            <a:spAutoFit/>
          </a:bodyPr>
          <a:lstStyle/>
          <a:p>
            <a:pPr marL="0" marR="0" lvl="0" indent="0" algn="ctr" defTabSz="2901050" rtl="0" eaLnBrk="1" fontAlgn="base" latinLnBrk="0" hangingPunct="1">
              <a:lnSpc>
                <a:spcPct val="100000"/>
              </a:lnSpc>
              <a:spcBef>
                <a:spcPct val="0"/>
              </a:spcBef>
              <a:spcAft>
                <a:spcPct val="0"/>
              </a:spcAft>
              <a:buClrTx/>
              <a:buSzTx/>
              <a:buFontTx/>
              <a:buNone/>
              <a:tabLst/>
              <a:defRPr/>
            </a:pPr>
            <a:r>
              <a:rPr kumimoji="0" lang="en-US" sz="32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sym typeface="Trebuchet MS" panose="020B0603020202020204" pitchFamily="34" charset="0"/>
              </a:rPr>
              <a:t>Saved in lead qualification </a:t>
            </a:r>
            <a:br>
              <a:rPr kumimoji="0" lang="en-US" sz="32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sym typeface="Trebuchet MS" panose="020B0603020202020204" pitchFamily="34" charset="0"/>
              </a:rPr>
            </a:br>
            <a:r>
              <a:rPr kumimoji="0" lang="en-US" sz="32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sym typeface="Trebuchet MS" panose="020B0603020202020204" pitchFamily="34" charset="0"/>
              </a:rPr>
              <a:t>from three-week pilot</a:t>
            </a:r>
            <a:endParaRPr kumimoji="0" lang="en-US" sz="32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endParaRPr>
          </a:p>
        </p:txBody>
      </p:sp>
      <p:sp>
        <p:nvSpPr>
          <p:cNvPr id="16" name="TextBox 15">
            <a:extLst>
              <a:ext uri="{FF2B5EF4-FFF2-40B4-BE49-F238E27FC236}">
                <a16:creationId xmlns:a16="http://schemas.microsoft.com/office/drawing/2014/main" id="{DB2F0DC7-922A-1486-ADF1-84125AC54F21}"/>
              </a:ext>
            </a:extLst>
          </p:cNvPr>
          <p:cNvSpPr txBox="1"/>
          <p:nvPr/>
        </p:nvSpPr>
        <p:spPr>
          <a:xfrm>
            <a:off x="6953339" y="2854124"/>
            <a:ext cx="3860133" cy="1354217"/>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200" b="0" i="0" u="none" strike="noStrike" kern="1200" cap="none" spc="-3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sym typeface="Trebuchet MS" panose="020B0603020202020204" pitchFamily="34" charset="0"/>
              </a:rPr>
              <a:t>123+ hrs</a:t>
            </a:r>
            <a:endParaRPr kumimoji="0" lang="en-US" sz="8200" b="0" i="0" u="none" strike="noStrike" kern="1200" cap="none" spc="-3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endParaRPr>
          </a:p>
        </p:txBody>
      </p:sp>
      <p:sp>
        <p:nvSpPr>
          <p:cNvPr id="17" name="Rectangle: Rounded Corners 25">
            <a:extLst>
              <a:ext uri="{FF2B5EF4-FFF2-40B4-BE49-F238E27FC236}">
                <a16:creationId xmlns:a16="http://schemas.microsoft.com/office/drawing/2014/main" id="{6D6DD7AD-F48D-207F-400B-EA73A5F49D70}"/>
              </a:ext>
            </a:extLst>
          </p:cNvPr>
          <p:cNvSpPr/>
          <p:nvPr/>
        </p:nvSpPr>
        <p:spPr bwMode="auto">
          <a:xfrm>
            <a:off x="588263" y="1436688"/>
            <a:ext cx="4710812" cy="4832350"/>
          </a:xfrm>
          <a:prstGeom prst="roundRect">
            <a:avLst>
              <a:gd name="adj" fmla="val 8633"/>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4800" b="1" i="0" u="none" strike="noStrike" kern="1200" cap="none" spc="-50" normalizeH="0" baseline="0" noProof="0" err="1">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grpSp>
        <p:nvGrpSpPr>
          <p:cNvPr id="18" name="Group 17">
            <a:extLst>
              <a:ext uri="{FF2B5EF4-FFF2-40B4-BE49-F238E27FC236}">
                <a16:creationId xmlns:a16="http://schemas.microsoft.com/office/drawing/2014/main" id="{C69E40DD-7246-B8AC-2AC9-90CB39F2F4D5}"/>
              </a:ext>
            </a:extLst>
          </p:cNvPr>
          <p:cNvGrpSpPr/>
          <p:nvPr/>
        </p:nvGrpSpPr>
        <p:grpSpPr>
          <a:xfrm>
            <a:off x="5088731" y="3468143"/>
            <a:ext cx="769452" cy="769441"/>
            <a:chOff x="5088731" y="4772912"/>
            <a:chExt cx="769452" cy="769441"/>
          </a:xfrm>
        </p:grpSpPr>
        <p:sp useBgFill="1">
          <p:nvSpPr>
            <p:cNvPr id="19" name="Oval 18">
              <a:extLst>
                <a:ext uri="{FF2B5EF4-FFF2-40B4-BE49-F238E27FC236}">
                  <a16:creationId xmlns:a16="http://schemas.microsoft.com/office/drawing/2014/main" id="{83284413-7971-F09B-8583-A0831DCAA225}"/>
                </a:ext>
              </a:extLst>
            </p:cNvPr>
            <p:cNvSpPr/>
            <p:nvPr/>
          </p:nvSpPr>
          <p:spPr bwMode="auto">
            <a:xfrm>
              <a:off x="5089905" y="4774080"/>
              <a:ext cx="767104" cy="767105"/>
            </a:xfrm>
            <a:prstGeom prst="ellipse">
              <a:avLst/>
            </a:prstGeom>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20" name="Graphic 38" descr="arrow pointing forward">
              <a:extLst>
                <a:ext uri="{FF2B5EF4-FFF2-40B4-BE49-F238E27FC236}">
                  <a16:creationId xmlns:a16="http://schemas.microsoft.com/office/drawing/2014/main" id="{E8BD3F4B-93BF-A989-E1D3-291D08261F7C}"/>
                </a:ext>
              </a:extLst>
            </p:cNvPr>
            <p:cNvSpPr/>
            <p:nvPr/>
          </p:nvSpPr>
          <p:spPr>
            <a:xfrm>
              <a:off x="5088731" y="4772912"/>
              <a:ext cx="769452" cy="769441"/>
            </a:xfrm>
            <a:custGeom>
              <a:avLst/>
              <a:gdLst>
                <a:gd name="connsiteX0" fmla="*/ 192448 w 384895"/>
                <a:gd name="connsiteY0" fmla="*/ 0 h 384894"/>
                <a:gd name="connsiteX1" fmla="*/ 384895 w 384895"/>
                <a:gd name="connsiteY1" fmla="*/ 192448 h 384894"/>
                <a:gd name="connsiteX2" fmla="*/ 192448 w 384895"/>
                <a:gd name="connsiteY2" fmla="*/ 384895 h 384894"/>
                <a:gd name="connsiteX3" fmla="*/ 0 w 384895"/>
                <a:gd name="connsiteY3" fmla="*/ 192448 h 384894"/>
                <a:gd name="connsiteX4" fmla="*/ 192448 w 384895"/>
                <a:gd name="connsiteY4" fmla="*/ 0 h 384894"/>
                <a:gd name="connsiteX5" fmla="*/ 207478 w 384895"/>
                <a:gd name="connsiteY5" fmla="*/ 105250 h 384894"/>
                <a:gd name="connsiteX6" fmla="*/ 205861 w 384895"/>
                <a:gd name="connsiteY6" fmla="*/ 103845 h 384894"/>
                <a:gd name="connsiteX7" fmla="*/ 188868 w 384895"/>
                <a:gd name="connsiteY7" fmla="*/ 103710 h 384894"/>
                <a:gd name="connsiteX8" fmla="*/ 187059 w 384895"/>
                <a:gd name="connsiteY8" fmla="*/ 105250 h 384894"/>
                <a:gd name="connsiteX9" fmla="*/ 185673 w 384895"/>
                <a:gd name="connsiteY9" fmla="*/ 106866 h 384894"/>
                <a:gd name="connsiteX10" fmla="*/ 185539 w 384895"/>
                <a:gd name="connsiteY10" fmla="*/ 123859 h 384894"/>
                <a:gd name="connsiteX11" fmla="*/ 187078 w 384895"/>
                <a:gd name="connsiteY11" fmla="*/ 125668 h 384894"/>
                <a:gd name="connsiteX12" fmla="*/ 239405 w 384895"/>
                <a:gd name="connsiteY12" fmla="*/ 178014 h 384894"/>
                <a:gd name="connsiteX13" fmla="*/ 110657 w 384895"/>
                <a:gd name="connsiteY13" fmla="*/ 178014 h 384894"/>
                <a:gd name="connsiteX14" fmla="*/ 108694 w 384895"/>
                <a:gd name="connsiteY14" fmla="*/ 178129 h 384894"/>
                <a:gd name="connsiteX15" fmla="*/ 96358 w 384895"/>
                <a:gd name="connsiteY15" fmla="*/ 190485 h 384894"/>
                <a:gd name="connsiteX16" fmla="*/ 96224 w 384895"/>
                <a:gd name="connsiteY16" fmla="*/ 192428 h 384894"/>
                <a:gd name="connsiteX17" fmla="*/ 96358 w 384895"/>
                <a:gd name="connsiteY17" fmla="*/ 194391 h 384894"/>
                <a:gd name="connsiteX18" fmla="*/ 108694 w 384895"/>
                <a:gd name="connsiteY18" fmla="*/ 206727 h 384894"/>
                <a:gd name="connsiteX19" fmla="*/ 110657 w 384895"/>
                <a:gd name="connsiteY19" fmla="*/ 206862 h 384894"/>
                <a:gd name="connsiteX20" fmla="*/ 239405 w 384895"/>
                <a:gd name="connsiteY20" fmla="*/ 206862 h 384894"/>
                <a:gd name="connsiteX21" fmla="*/ 187059 w 384895"/>
                <a:gd name="connsiteY21" fmla="*/ 259208 h 384894"/>
                <a:gd name="connsiteX22" fmla="*/ 185654 w 384895"/>
                <a:gd name="connsiteY22" fmla="*/ 260843 h 384894"/>
                <a:gd name="connsiteX23" fmla="*/ 188541 w 384895"/>
                <a:gd name="connsiteY23" fmla="*/ 281050 h 384894"/>
                <a:gd name="connsiteX24" fmla="*/ 205861 w 384895"/>
                <a:gd name="connsiteY24" fmla="*/ 281050 h 384894"/>
                <a:gd name="connsiteX25" fmla="*/ 207458 w 384895"/>
                <a:gd name="connsiteY25" fmla="*/ 279645 h 384894"/>
                <a:gd name="connsiteX26" fmla="*/ 284476 w 384895"/>
                <a:gd name="connsiteY26" fmla="*/ 202666 h 384894"/>
                <a:gd name="connsiteX27" fmla="*/ 285862 w 384895"/>
                <a:gd name="connsiteY27" fmla="*/ 201031 h 384894"/>
                <a:gd name="connsiteX28" fmla="*/ 286015 w 384895"/>
                <a:gd name="connsiteY28" fmla="*/ 184057 h 384894"/>
                <a:gd name="connsiteX29" fmla="*/ 284476 w 384895"/>
                <a:gd name="connsiteY29" fmla="*/ 182248 h 384894"/>
                <a:gd name="connsiteX30" fmla="*/ 207497 w 384895"/>
                <a:gd name="connsiteY30" fmla="*/ 105250 h 384894"/>
                <a:gd name="connsiteX31" fmla="*/ 205861 w 384895"/>
                <a:gd name="connsiteY31" fmla="*/ 103845 h 384894"/>
                <a:gd name="connsiteX32" fmla="*/ 207478 w 384895"/>
                <a:gd name="connsiteY32" fmla="*/ 105250 h 3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4895" h="384894">
                  <a:moveTo>
                    <a:pt x="192448" y="0"/>
                  </a:moveTo>
                  <a:cubicBezTo>
                    <a:pt x="298756" y="0"/>
                    <a:pt x="384895" y="86159"/>
                    <a:pt x="384895" y="192448"/>
                  </a:cubicBezTo>
                  <a:cubicBezTo>
                    <a:pt x="384895" y="298736"/>
                    <a:pt x="298756" y="384895"/>
                    <a:pt x="192448" y="384895"/>
                  </a:cubicBezTo>
                  <a:cubicBezTo>
                    <a:pt x="86178" y="384895"/>
                    <a:pt x="0" y="298736"/>
                    <a:pt x="0" y="192448"/>
                  </a:cubicBezTo>
                  <a:cubicBezTo>
                    <a:pt x="0" y="86159"/>
                    <a:pt x="86178" y="0"/>
                    <a:pt x="192448" y="0"/>
                  </a:cubicBezTo>
                  <a:close/>
                  <a:moveTo>
                    <a:pt x="207478" y="105250"/>
                  </a:moveTo>
                  <a:lnTo>
                    <a:pt x="205861" y="103845"/>
                  </a:lnTo>
                  <a:cubicBezTo>
                    <a:pt x="200827" y="100117"/>
                    <a:pt x="193962" y="100062"/>
                    <a:pt x="188868" y="103710"/>
                  </a:cubicBezTo>
                  <a:lnTo>
                    <a:pt x="187059" y="105250"/>
                  </a:lnTo>
                  <a:lnTo>
                    <a:pt x="185673" y="106866"/>
                  </a:lnTo>
                  <a:cubicBezTo>
                    <a:pt x="181946" y="111901"/>
                    <a:pt x="181892" y="118766"/>
                    <a:pt x="185539" y="123859"/>
                  </a:cubicBezTo>
                  <a:lnTo>
                    <a:pt x="187078" y="125668"/>
                  </a:lnTo>
                  <a:lnTo>
                    <a:pt x="239405" y="178014"/>
                  </a:lnTo>
                  <a:lnTo>
                    <a:pt x="110657" y="178014"/>
                  </a:lnTo>
                  <a:lnTo>
                    <a:pt x="108694" y="178129"/>
                  </a:lnTo>
                  <a:cubicBezTo>
                    <a:pt x="102275" y="179013"/>
                    <a:pt x="97231" y="184064"/>
                    <a:pt x="96358" y="190485"/>
                  </a:cubicBezTo>
                  <a:lnTo>
                    <a:pt x="96224" y="192428"/>
                  </a:lnTo>
                  <a:lnTo>
                    <a:pt x="96358" y="194391"/>
                  </a:lnTo>
                  <a:cubicBezTo>
                    <a:pt x="97239" y="200804"/>
                    <a:pt x="102281" y="205846"/>
                    <a:pt x="108694" y="206727"/>
                  </a:cubicBezTo>
                  <a:lnTo>
                    <a:pt x="110657" y="206862"/>
                  </a:lnTo>
                  <a:lnTo>
                    <a:pt x="239405" y="206862"/>
                  </a:lnTo>
                  <a:lnTo>
                    <a:pt x="187059" y="259208"/>
                  </a:lnTo>
                  <a:lnTo>
                    <a:pt x="185654" y="260843"/>
                  </a:lnTo>
                  <a:cubicBezTo>
                    <a:pt x="180872" y="267221"/>
                    <a:pt x="182163" y="276268"/>
                    <a:pt x="188541" y="281050"/>
                  </a:cubicBezTo>
                  <a:cubicBezTo>
                    <a:pt x="193673" y="284899"/>
                    <a:pt x="200729" y="284899"/>
                    <a:pt x="205861" y="281050"/>
                  </a:cubicBezTo>
                  <a:lnTo>
                    <a:pt x="207458" y="279645"/>
                  </a:lnTo>
                  <a:lnTo>
                    <a:pt x="284476" y="202666"/>
                  </a:lnTo>
                  <a:lnTo>
                    <a:pt x="285862" y="201031"/>
                  </a:lnTo>
                  <a:cubicBezTo>
                    <a:pt x="289585" y="196004"/>
                    <a:pt x="289649" y="189151"/>
                    <a:pt x="286015" y="184057"/>
                  </a:cubicBezTo>
                  <a:lnTo>
                    <a:pt x="284476" y="182248"/>
                  </a:lnTo>
                  <a:lnTo>
                    <a:pt x="207497" y="105250"/>
                  </a:lnTo>
                  <a:lnTo>
                    <a:pt x="205861" y="103845"/>
                  </a:lnTo>
                  <a:lnTo>
                    <a:pt x="207478" y="105250"/>
                  </a:lnTo>
                  <a:close/>
                </a:path>
              </a:pathLst>
            </a:cu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pic>
        <p:nvPicPr>
          <p:cNvPr id="21" name="Graphic 20">
            <a:extLst>
              <a:ext uri="{FF2B5EF4-FFF2-40B4-BE49-F238E27FC236}">
                <a16:creationId xmlns:a16="http://schemas.microsoft.com/office/drawing/2014/main" id="{235B38F8-5DF0-A4BA-7900-E4FD9C0AAF1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744972" y="3122909"/>
            <a:ext cx="397395" cy="397395"/>
          </a:xfrm>
          <a:prstGeom prst="rect">
            <a:avLst/>
          </a:prstGeom>
        </p:spPr>
      </p:pic>
      <p:pic>
        <p:nvPicPr>
          <p:cNvPr id="2" name="Picture 1" descr="Sandvik Coromant">
            <a:extLst>
              <a:ext uri="{FF2B5EF4-FFF2-40B4-BE49-F238E27FC236}">
                <a16:creationId xmlns:a16="http://schemas.microsoft.com/office/drawing/2014/main" id="{13BC2DBE-9112-99BB-E8F3-94F4E329C6FA}"/>
              </a:ext>
            </a:extLst>
          </p:cNvPr>
          <p:cNvPicPr>
            <a:picLocks noChangeAspect="1"/>
          </p:cNvPicPr>
          <p:nvPr/>
        </p:nvPicPr>
        <p:blipFill>
          <a:blip r:embed="rId5"/>
          <a:stretch>
            <a:fillRect/>
          </a:stretch>
        </p:blipFill>
        <p:spPr>
          <a:xfrm>
            <a:off x="1371705" y="2041015"/>
            <a:ext cx="3113210" cy="739328"/>
          </a:xfrm>
          <a:prstGeom prst="rect">
            <a:avLst/>
          </a:prstGeom>
        </p:spPr>
      </p:pic>
      <p:sp>
        <p:nvSpPr>
          <p:cNvPr id="3" name="Rectangle 2">
            <a:extLst>
              <a:ext uri="{FF2B5EF4-FFF2-40B4-BE49-F238E27FC236}">
                <a16:creationId xmlns:a16="http://schemas.microsoft.com/office/drawing/2014/main" id="{391427D3-51DB-1E0B-350F-2010D2B97973}"/>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Ryan</a:t>
            </a:r>
          </a:p>
        </p:txBody>
      </p:sp>
    </p:spTree>
    <p:extLst>
      <p:ext uri="{BB962C8B-B14F-4D97-AF65-F5344CB8AC3E}">
        <p14:creationId xmlns:p14="http://schemas.microsoft.com/office/powerpoint/2010/main" val="42655450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42" presetClass="path" presetSubtype="0" decel="100000" fill="hold" grpId="1" nodeType="withEffect">
                                  <p:stCondLst>
                                    <p:cond delay="0"/>
                                  </p:stCondLst>
                                  <p:childTnLst>
                                    <p:animMotion origin="layout" path="M -6.25E-7 1.48148E-6 L -6.25E-7 0.03542 " pathEditMode="relative" rAng="0" ptsTypes="AA">
                                      <p:cBhvr>
                                        <p:cTn id="9" dur="700" spd="-100000" fill="hold"/>
                                        <p:tgtEl>
                                          <p:spTgt spid="5"/>
                                        </p:tgtEl>
                                        <p:attrNameLst>
                                          <p:attrName>ppt_x</p:attrName>
                                          <p:attrName>ppt_y</p:attrName>
                                        </p:attrNameLst>
                                      </p:cBhvr>
                                      <p:rCtr x="0" y="1759"/>
                                    </p:animMotion>
                                  </p:childTnLst>
                                </p:cTn>
                              </p:par>
                              <p:par>
                                <p:cTn id="10" presetID="10" presetClass="entr" presetSubtype="0" fill="hold" nodeType="withEffect">
                                  <p:stCondLst>
                                    <p:cond delay="30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par>
                                <p:cTn id="13" presetID="42" presetClass="path" presetSubtype="0" decel="100000" fill="hold" nodeType="withEffect">
                                  <p:stCondLst>
                                    <p:cond delay="300"/>
                                  </p:stCondLst>
                                  <p:childTnLst>
                                    <p:animMotion origin="layout" path="M -2.08333E-7 0 L -2.08333E-7 0.03542 " pathEditMode="relative" rAng="0" ptsTypes="AA">
                                      <p:cBhvr>
                                        <p:cTn id="14" dur="700" spd="-100000" fill="hold"/>
                                        <p:tgtEl>
                                          <p:spTgt spid="21"/>
                                        </p:tgtEl>
                                        <p:attrNameLst>
                                          <p:attrName>ppt_x</p:attrName>
                                          <p:attrName>ppt_y</p:attrName>
                                        </p:attrNameLst>
                                      </p:cBhvr>
                                      <p:rCtr x="0" y="1759"/>
                                    </p:animMotion>
                                  </p:childTnLst>
                                </p:cTn>
                              </p:par>
                              <p:par>
                                <p:cTn id="15" presetID="10" presetClass="entr" presetSubtype="0" fill="hold" nodeType="withEffect">
                                  <p:stCondLst>
                                    <p:cond delay="30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42" presetClass="path" presetSubtype="0" decel="100000" fill="hold" nodeType="withEffect">
                                  <p:stCondLst>
                                    <p:cond delay="300"/>
                                  </p:stCondLst>
                                  <p:childTnLst>
                                    <p:animMotion origin="layout" path="M 3.75E-6 4.44444E-6 L 3.75E-6 0.03541 " pathEditMode="relative" rAng="0" ptsTypes="AA">
                                      <p:cBhvr>
                                        <p:cTn id="19" dur="700" spd="-100000" fill="hold"/>
                                        <p:tgtEl>
                                          <p:spTgt spid="10"/>
                                        </p:tgtEl>
                                        <p:attrNameLst>
                                          <p:attrName>ppt_x</p:attrName>
                                          <p:attrName>ppt_y</p:attrName>
                                        </p:attrNameLst>
                                      </p:cBhvr>
                                      <p:rCtr x="0" y="1759"/>
                                    </p:animMotion>
                                  </p:childTnLst>
                                </p:cTn>
                              </p:par>
                              <p:par>
                                <p:cTn id="20" presetID="10" presetClass="entr" presetSubtype="0" fill="hold" grpId="0" nodeType="withEffect">
                                  <p:stCondLst>
                                    <p:cond delay="30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42" presetClass="path" presetSubtype="0" decel="100000" fill="hold" grpId="1" nodeType="withEffect">
                                  <p:stCondLst>
                                    <p:cond delay="300"/>
                                  </p:stCondLst>
                                  <p:childTnLst>
                                    <p:animMotion origin="layout" path="M 3.75E-6 -4.44444E-6 L 3.75E-6 0.03542 " pathEditMode="relative" rAng="0" ptsTypes="AA">
                                      <p:cBhvr>
                                        <p:cTn id="24" dur="700" spd="-100000" fill="hold"/>
                                        <p:tgtEl>
                                          <p:spTgt spid="11"/>
                                        </p:tgtEl>
                                        <p:attrNameLst>
                                          <p:attrName>ppt_x</p:attrName>
                                          <p:attrName>ppt_y</p:attrName>
                                        </p:attrNameLst>
                                      </p:cBhvr>
                                      <p:rCtr x="0" y="1759"/>
                                    </p:animMotion>
                                  </p:childTnLst>
                                </p:cTn>
                              </p:par>
                              <p:par>
                                <p:cTn id="25" presetID="10" presetClass="entr" presetSubtype="0" fill="hold" grpId="0" nodeType="withEffect">
                                  <p:stCondLst>
                                    <p:cond delay="10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par>
                                <p:cTn id="28" presetID="42" presetClass="path" presetSubtype="0" decel="100000" fill="hold" grpId="1" nodeType="withEffect">
                                  <p:stCondLst>
                                    <p:cond delay="100"/>
                                  </p:stCondLst>
                                  <p:childTnLst>
                                    <p:animMotion origin="layout" path="M 3.75E-6 4.44444E-6 L 3.75E-6 0.03541 " pathEditMode="relative" rAng="0" ptsTypes="AA">
                                      <p:cBhvr>
                                        <p:cTn id="29" dur="700" spd="-100000" fill="hold"/>
                                        <p:tgtEl>
                                          <p:spTgt spid="17"/>
                                        </p:tgtEl>
                                        <p:attrNameLst>
                                          <p:attrName>ppt_x</p:attrName>
                                          <p:attrName>ppt_y</p:attrName>
                                        </p:attrNameLst>
                                      </p:cBhvr>
                                      <p:rCtr x="0" y="1759"/>
                                    </p:animMotion>
                                  </p:childTnLst>
                                </p:cTn>
                              </p:par>
                              <p:par>
                                <p:cTn id="30" presetID="10" presetClass="entr" presetSubtype="0" fill="hold" nodeType="withEffect">
                                  <p:stCondLst>
                                    <p:cond delay="10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par>
                                <p:cTn id="33" presetID="42" presetClass="path" presetSubtype="0" decel="100000" fill="hold" nodeType="withEffect">
                                  <p:stCondLst>
                                    <p:cond delay="100"/>
                                  </p:stCondLst>
                                  <p:childTnLst>
                                    <p:animMotion origin="layout" path="M -2.08333E-7 0 L -2.08333E-7 0.03542 " pathEditMode="relative" rAng="0" ptsTypes="AA">
                                      <p:cBhvr>
                                        <p:cTn id="34" dur="700" spd="-100000" fill="hold"/>
                                        <p:tgtEl>
                                          <p:spTgt spid="18"/>
                                        </p:tgtEl>
                                        <p:attrNameLst>
                                          <p:attrName>ppt_x</p:attrName>
                                          <p:attrName>ppt_y</p:attrName>
                                        </p:attrNameLst>
                                      </p:cBhvr>
                                      <p:rCtr x="0" y="1759"/>
                                    </p:animMotion>
                                  </p:childTnLst>
                                </p:cTn>
                              </p:par>
                              <p:par>
                                <p:cTn id="35" presetID="10" presetClass="entr" presetSubtype="0" fill="hold" grpId="0" nodeType="withEffect">
                                  <p:stCondLst>
                                    <p:cond delay="10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par>
                                <p:cTn id="38" presetID="42" presetClass="path" presetSubtype="0" decel="100000" fill="hold" grpId="1" nodeType="withEffect">
                                  <p:stCondLst>
                                    <p:cond delay="100"/>
                                  </p:stCondLst>
                                  <p:childTnLst>
                                    <p:animMotion origin="layout" path="M -2.08333E-6 4.44444E-6 L -2.08333E-6 0.03541 " pathEditMode="relative" rAng="0" ptsTypes="AA">
                                      <p:cBhvr>
                                        <p:cTn id="39" dur="700" spd="-100000" fill="hold"/>
                                        <p:tgtEl>
                                          <p:spTgt spid="15"/>
                                        </p:tgtEl>
                                        <p:attrNameLst>
                                          <p:attrName>ppt_x</p:attrName>
                                          <p:attrName>ppt_y</p:attrName>
                                        </p:attrNameLst>
                                      </p:cBhvr>
                                      <p:rCtr x="0" y="1759"/>
                                    </p:animMotion>
                                  </p:childTnLst>
                                </p:cTn>
                              </p:par>
                              <p:par>
                                <p:cTn id="40" presetID="10" presetClass="entr" presetSubtype="0" fill="hold" grpId="0" nodeType="withEffect">
                                  <p:stCondLst>
                                    <p:cond delay="10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500"/>
                                        <p:tgtEl>
                                          <p:spTgt spid="16"/>
                                        </p:tgtEl>
                                      </p:cBhvr>
                                    </p:animEffect>
                                  </p:childTnLst>
                                </p:cTn>
                              </p:par>
                              <p:par>
                                <p:cTn id="43" presetID="42" presetClass="path" presetSubtype="0" decel="100000" fill="hold" grpId="1" nodeType="withEffect">
                                  <p:stCondLst>
                                    <p:cond delay="100"/>
                                  </p:stCondLst>
                                  <p:childTnLst>
                                    <p:animMotion origin="layout" path="M -2.08333E-6 1.85185E-6 L -2.08333E-6 0.03541 " pathEditMode="relative" rAng="0" ptsTypes="AA">
                                      <p:cBhvr>
                                        <p:cTn id="44" dur="700" spd="-100000" fill="hold"/>
                                        <p:tgtEl>
                                          <p:spTgt spid="16"/>
                                        </p:tgtEl>
                                        <p:attrNameLst>
                                          <p:attrName>ppt_x</p:attrName>
                                          <p:attrName>ppt_y</p:attrName>
                                        </p:attrNameLst>
                                      </p:cBhvr>
                                      <p:rCtr x="0" y="1759"/>
                                    </p:animMotion>
                                  </p:childTnLst>
                                </p:cTn>
                              </p:par>
                              <p:par>
                                <p:cTn id="45" presetID="10" presetClass="entr" presetSubtype="0" fill="hold" grpId="0" nodeType="withEffect">
                                  <p:stCondLst>
                                    <p:cond delay="10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par>
                                <p:cTn id="48" presetID="42" presetClass="path" presetSubtype="0" decel="100000" fill="hold" grpId="1" nodeType="withEffect">
                                  <p:stCondLst>
                                    <p:cond delay="100"/>
                                  </p:stCondLst>
                                  <p:childTnLst>
                                    <p:animMotion origin="layout" path="M -2.08333E-6 -2.22222E-6 L -2.08333E-6 0.03542 " pathEditMode="relative" rAng="0" ptsTypes="AA">
                                      <p:cBhvr>
                                        <p:cTn id="49" dur="700" spd="-100000" fill="hold"/>
                                        <p:tgtEl>
                                          <p:spTgt spid="13"/>
                                        </p:tgtEl>
                                        <p:attrNameLst>
                                          <p:attrName>ppt_x</p:attrName>
                                          <p:attrName>ppt_y</p:attrName>
                                        </p:attrNameLst>
                                      </p:cBhvr>
                                      <p:rCtr x="0" y="1759"/>
                                    </p:animMotion>
                                  </p:childTnLst>
                                </p:cTn>
                              </p:par>
                              <p:par>
                                <p:cTn id="50" presetID="10" presetClass="entr" presetSubtype="0" fill="hold" nodeType="withEffect">
                                  <p:stCondLst>
                                    <p:cond delay="100"/>
                                  </p:stCondLst>
                                  <p:childTnLst>
                                    <p:set>
                                      <p:cBhvr>
                                        <p:cTn id="51" dur="1" fill="hold">
                                          <p:stCondLst>
                                            <p:cond delay="0"/>
                                          </p:stCondLst>
                                        </p:cTn>
                                        <p:tgtEl>
                                          <p:spTgt spid="2"/>
                                        </p:tgtEl>
                                        <p:attrNameLst>
                                          <p:attrName>style.visibility</p:attrName>
                                        </p:attrNameLst>
                                      </p:cBhvr>
                                      <p:to>
                                        <p:strVal val="visible"/>
                                      </p:to>
                                    </p:set>
                                    <p:animEffect transition="in" filter="fade">
                                      <p:cBhvr>
                                        <p:cTn id="52" dur="500"/>
                                        <p:tgtEl>
                                          <p:spTgt spid="2"/>
                                        </p:tgtEl>
                                      </p:cBhvr>
                                    </p:animEffect>
                                  </p:childTnLst>
                                </p:cTn>
                              </p:par>
                              <p:par>
                                <p:cTn id="53" presetID="42" presetClass="path" presetSubtype="0" decel="100000" fill="hold" nodeType="withEffect">
                                  <p:stCondLst>
                                    <p:cond delay="100"/>
                                  </p:stCondLst>
                                  <p:childTnLst>
                                    <p:animMotion origin="layout" path="M -2.08333E-6 1.85185E-6 L -2.08333E-6 0.03541 " pathEditMode="relative" rAng="0" ptsTypes="AA">
                                      <p:cBhvr>
                                        <p:cTn id="54" dur="700" spd="-100000" fill="hold"/>
                                        <p:tgtEl>
                                          <p:spTgt spid="2"/>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5" grpId="1" animBg="1"/>
      <p:bldP spid="5" grpId="0"/>
      <p:bldP spid="5" grpId="1"/>
      <p:bldP spid="11" grpId="0"/>
      <p:bldP spid="11" grpId="1"/>
      <p:bldP spid="13" grpId="0"/>
      <p:bldP spid="13" grpId="1"/>
      <p:bldP spid="16" grpId="0"/>
      <p:bldP spid="16" grpId="1"/>
      <p:bldP spid="17" grpId="0" animBg="1"/>
      <p:bldP spid="17" grpId="1"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574B83-C4DA-DE8F-B375-C19A2B715A4A}"/>
            </a:ext>
          </a:extLst>
        </p:cNvPr>
        <p:cNvGrpSpPr/>
        <p:nvPr/>
      </p:nvGrpSpPr>
      <p:grpSpPr>
        <a:xfrm>
          <a:off x="0" y="0"/>
          <a:ext cx="0" cy="0"/>
          <a:chOff x="0" y="0"/>
          <a:chExt cx="0" cy="0"/>
        </a:xfrm>
      </p:grpSpPr>
      <p:grpSp>
        <p:nvGrpSpPr>
          <p:cNvPr id="17" name="Group 16">
            <a:extLst>
              <a:ext uri="{FF2B5EF4-FFF2-40B4-BE49-F238E27FC236}">
                <a16:creationId xmlns:a16="http://schemas.microsoft.com/office/drawing/2014/main" id="{229CE380-78D8-3D19-CAAA-86CC4BCF9470}"/>
              </a:ext>
              <a:ext uri="{C183D7F6-B498-43B3-948B-1728B52AA6E4}">
                <adec:decorative xmlns:adec="http://schemas.microsoft.com/office/drawing/2017/decorative" val="1"/>
              </a:ext>
            </a:extLst>
          </p:cNvPr>
          <p:cNvGrpSpPr/>
          <p:nvPr/>
        </p:nvGrpSpPr>
        <p:grpSpPr>
          <a:xfrm>
            <a:off x="537609" y="637450"/>
            <a:ext cx="11116782" cy="5583100"/>
            <a:chOff x="537609" y="637450"/>
            <a:chExt cx="11116782" cy="5583100"/>
          </a:xfrm>
        </p:grpSpPr>
        <p:sp>
          <p:nvSpPr>
            <p:cNvPr id="19" name="Rectangle: Rounded Corners 18">
              <a:extLst>
                <a:ext uri="{FF2B5EF4-FFF2-40B4-BE49-F238E27FC236}">
                  <a16:creationId xmlns:a16="http://schemas.microsoft.com/office/drawing/2014/main" id="{5A858F14-D8E2-5DD9-9E9C-77D7CC9F5A8B}"/>
                </a:ext>
                <a:ext uri="{C183D7F6-B498-43B3-948B-1728B52AA6E4}">
                  <adec:decorative xmlns:adec="http://schemas.microsoft.com/office/drawing/2017/decorative" val="1"/>
                </a:ext>
              </a:extLst>
            </p:cNvPr>
            <p:cNvSpPr>
              <a:spLocks/>
            </p:cNvSpPr>
            <p:nvPr/>
          </p:nvSpPr>
          <p:spPr>
            <a:xfrm>
              <a:off x="537609" y="637450"/>
              <a:ext cx="11116782" cy="5583100"/>
            </a:xfrm>
            <a:prstGeom prst="roundRect">
              <a:avLst>
                <a:gd name="adj" fmla="val 3870"/>
              </a:avLst>
            </a:prstGeom>
            <a:solidFill>
              <a:srgbClr val="FFFFFF">
                <a:alpha val="90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0" name="Rectangle: Rounded Corners 19">
              <a:extLst>
                <a:ext uri="{FF2B5EF4-FFF2-40B4-BE49-F238E27FC236}">
                  <a16:creationId xmlns:a16="http://schemas.microsoft.com/office/drawing/2014/main" id="{539F27DA-8DF1-BD7D-8A74-641CBDBE8DB9}"/>
                </a:ext>
                <a:ext uri="{C183D7F6-B498-43B3-948B-1728B52AA6E4}">
                  <adec:decorative xmlns:adec="http://schemas.microsoft.com/office/drawing/2017/decorative" val="1"/>
                </a:ext>
              </a:extLst>
            </p:cNvPr>
            <p:cNvSpPr>
              <a:spLocks/>
            </p:cNvSpPr>
            <p:nvPr/>
          </p:nvSpPr>
          <p:spPr>
            <a:xfrm>
              <a:off x="702413" y="791367"/>
              <a:ext cx="10787175" cy="4491833"/>
            </a:xfrm>
            <a:prstGeom prst="roundRect">
              <a:avLst>
                <a:gd name="adj" fmla="val 3082"/>
              </a:avLst>
            </a:prstGeom>
            <a:solidFill>
              <a:schemeClr val="bg1"/>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cxnSp>
          <p:nvCxnSpPr>
            <p:cNvPr id="21" name="Straight Connector 20">
              <a:extLst>
                <a:ext uri="{FF2B5EF4-FFF2-40B4-BE49-F238E27FC236}">
                  <a16:creationId xmlns:a16="http://schemas.microsoft.com/office/drawing/2014/main" id="{8910AE5E-1F51-1682-2197-58E49B431D70}"/>
                </a:ext>
              </a:extLst>
            </p:cNvPr>
            <p:cNvCxnSpPr>
              <a:cxnSpLocks/>
            </p:cNvCxnSpPr>
            <p:nvPr/>
          </p:nvCxnSpPr>
          <p:spPr>
            <a:xfrm>
              <a:off x="952502" y="2527127"/>
              <a:ext cx="4225288" cy="0"/>
            </a:xfrm>
            <a:prstGeom prst="line">
              <a:avLst/>
            </a:prstGeom>
            <a:ln w="19050" cap="rnd">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8" name="Rectangle: Rounded Corners 27">
              <a:extLst>
                <a:ext uri="{FF2B5EF4-FFF2-40B4-BE49-F238E27FC236}">
                  <a16:creationId xmlns:a16="http://schemas.microsoft.com/office/drawing/2014/main" id="{B8698821-8A54-FC78-BBD2-9AFD525AC474}"/>
                </a:ext>
              </a:extLst>
            </p:cNvPr>
            <p:cNvSpPr/>
            <p:nvPr/>
          </p:nvSpPr>
          <p:spPr bwMode="auto">
            <a:xfrm>
              <a:off x="5464706" y="925286"/>
              <a:ext cx="5862423" cy="4197557"/>
            </a:xfrm>
            <a:prstGeom prst="roundRect">
              <a:avLst>
                <a:gd name="adj" fmla="val 4045"/>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38" name="Rectangle: Rounded Corners 37">
              <a:extLst>
                <a:ext uri="{FF2B5EF4-FFF2-40B4-BE49-F238E27FC236}">
                  <a16:creationId xmlns:a16="http://schemas.microsoft.com/office/drawing/2014/main" id="{DE16EAF0-E463-7BD1-0588-D7B1B1C025C4}"/>
                </a:ext>
                <a:ext uri="{C183D7F6-B498-43B3-948B-1728B52AA6E4}">
                  <adec:decorative xmlns:adec="http://schemas.microsoft.com/office/drawing/2017/decorative" val="1"/>
                </a:ext>
              </a:extLst>
            </p:cNvPr>
            <p:cNvSpPr>
              <a:spLocks/>
            </p:cNvSpPr>
            <p:nvPr/>
          </p:nvSpPr>
          <p:spPr>
            <a:xfrm>
              <a:off x="3956997" y="1040472"/>
              <a:ext cx="1342905" cy="1266054"/>
            </a:xfrm>
            <a:prstGeom prst="roundRect">
              <a:avLst>
                <a:gd name="adj" fmla="val 3469"/>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pic>
          <p:nvPicPr>
            <p:cNvPr id="41" name="Picture 2">
              <a:extLst>
                <a:ext uri="{FF2B5EF4-FFF2-40B4-BE49-F238E27FC236}">
                  <a16:creationId xmlns:a16="http://schemas.microsoft.com/office/drawing/2014/main" id="{0E40D1D4-76C3-B7C3-A037-22A5B140D8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a:fillRect/>
            </a:stretch>
          </p:blipFill>
          <p:spPr bwMode="auto">
            <a:xfrm>
              <a:off x="4006496" y="1083457"/>
              <a:ext cx="1243907" cy="1180084"/>
            </a:xfrm>
            <a:prstGeom prst="roundRect">
              <a:avLst>
                <a:gd name="adj" fmla="val 3155"/>
              </a:avLst>
            </a:prstGeom>
            <a:noFill/>
            <a:extLst>
              <a:ext uri="{909E8E84-426E-40DD-AFC4-6F175D3DCCD1}">
                <a14:hiddenFill xmlns:a14="http://schemas.microsoft.com/office/drawing/2010/main">
                  <a:solidFill>
                    <a:srgbClr val="FFFFFF"/>
                  </a:solidFill>
                </a14:hiddenFill>
              </a:ext>
            </a:extLst>
          </p:spPr>
        </p:pic>
      </p:grpSp>
      <p:sp>
        <p:nvSpPr>
          <p:cNvPr id="16" name="Title 15">
            <a:extLst>
              <a:ext uri="{FF2B5EF4-FFF2-40B4-BE49-F238E27FC236}">
                <a16:creationId xmlns:a16="http://schemas.microsoft.com/office/drawing/2014/main" id="{93CFC816-F90F-632F-E437-2006C95A0258}"/>
              </a:ext>
            </a:extLst>
          </p:cNvPr>
          <p:cNvSpPr>
            <a:spLocks noGrp="1"/>
          </p:cNvSpPr>
          <p:nvPr>
            <p:ph type="title" idx="4294967295"/>
          </p:nvPr>
        </p:nvSpPr>
        <p:spPr>
          <a:xfrm>
            <a:off x="881891" y="955105"/>
            <a:ext cx="3320716" cy="8449056"/>
          </a:xfrm>
        </p:spPr>
        <p:txBody>
          <a:bodyPr wrap="square">
            <a:spAutoFit/>
          </a:bodyPr>
          <a:lstStyle/>
          <a:p>
            <a:pPr lvl="0" defTabSz="914400" fontAlgn="base">
              <a:lnSpc>
                <a:spcPct val="90000"/>
              </a:lnSpc>
              <a:spcBef>
                <a:spcPts val="1000"/>
              </a:spcBef>
              <a:spcAft>
                <a:spcPct val="0"/>
              </a:spcAft>
              <a:tabLst>
                <a:tab pos="920840" algn="l"/>
              </a:tabLst>
              <a:defRPr/>
            </a:pPr>
            <a:r>
              <a:rPr lang="en-US" sz="3200" spc="0">
                <a:ln>
                  <a:noFill/>
                </a:ln>
                <a:solidFill>
                  <a:schemeClr val="tx1"/>
                </a:solidFill>
                <a:cs typeface="Segoe UI Semibold"/>
              </a:rPr>
              <a:t>Microsoft’s </a:t>
            </a:r>
            <a:br>
              <a:rPr lang="en-US" sz="3200" spc="0">
                <a:ln>
                  <a:noFill/>
                </a:ln>
                <a:solidFill>
                  <a:schemeClr val="tx1"/>
                </a:solidFill>
                <a:cs typeface="Segoe UI Semibold"/>
              </a:rPr>
            </a:br>
            <a:r>
              <a:rPr lang="en-US" sz="3200" spc="0">
                <a:ln>
                  <a:noFill/>
                </a:ln>
                <a:solidFill>
                  <a:schemeClr val="tx1"/>
                </a:solidFill>
                <a:cs typeface="Segoe UI Semibold"/>
              </a:rPr>
              <a:t>own sales transformation </a:t>
            </a:r>
          </a:p>
        </p:txBody>
      </p:sp>
      <p:sp>
        <p:nvSpPr>
          <p:cNvPr id="11" name="TextBox 10">
            <a:extLst>
              <a:ext uri="{FF2B5EF4-FFF2-40B4-BE49-F238E27FC236}">
                <a16:creationId xmlns:a16="http://schemas.microsoft.com/office/drawing/2014/main" id="{CFFE0382-6DA2-A5E1-FA2D-EE8F815D5DFD}"/>
              </a:ext>
            </a:extLst>
          </p:cNvPr>
          <p:cNvSpPr txBox="1"/>
          <p:nvPr/>
        </p:nvSpPr>
        <p:spPr>
          <a:xfrm>
            <a:off x="952502" y="2729268"/>
            <a:ext cx="4347400" cy="1846659"/>
          </a:xfrm>
          <a:prstGeom prst="rect">
            <a:avLst/>
          </a:prstGeom>
          <a:noFill/>
        </p:spPr>
        <p:txBody>
          <a:bodyPr wrap="square" lIns="0" tIns="0" rIns="0" bIns="0" rtlCol="0" anchor="t">
            <a:sp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UI"/>
                <a:ea typeface="+mn-ea"/>
                <a:cs typeface="+mn-cs"/>
              </a:rPr>
              <a:t>The Microsoft sales team is reinventing the </a:t>
            </a:r>
            <a:r>
              <a:rPr kumimoji="0" lang="en-US" sz="2000" b="0" i="0" u="none" strike="noStrike" kern="1200" cap="none" spc="0" normalizeH="0" baseline="0" noProof="0">
                <a:ln>
                  <a:noFill/>
                </a:ln>
                <a:solidFill>
                  <a:srgbClr val="000000"/>
                </a:solidFill>
                <a:effectLst/>
                <a:uLnTx/>
                <a:uFillTx/>
                <a:latin typeface="Segoe UI Semibold"/>
                <a:ea typeface="Segoe UI Black"/>
                <a:cs typeface="Segoe UI"/>
              </a:rPr>
              <a:t>sales engagement</a:t>
            </a:r>
            <a:r>
              <a:rPr kumimoji="0" lang="en-US" sz="2000" b="0" i="0" u="none" strike="noStrike" kern="1200" cap="none" spc="0" normalizeH="0" baseline="0" noProof="0">
                <a:ln>
                  <a:noFill/>
                </a:ln>
                <a:solidFill>
                  <a:srgbClr val="000000"/>
                </a:solidFill>
                <a:effectLst/>
                <a:uLnTx/>
                <a:uFillTx/>
                <a:latin typeface="Segoe UI"/>
                <a:ea typeface="Segoe UI Black"/>
                <a:cs typeface="Segoe UI"/>
              </a:rPr>
              <a:t> </a:t>
            </a:r>
            <a:r>
              <a:rPr kumimoji="0" lang="en-US" sz="2000" b="0" i="0" u="none" strike="noStrike" kern="1200" cap="none" spc="0" normalizeH="0" baseline="0" noProof="0">
                <a:ln>
                  <a:noFill/>
                </a:ln>
                <a:solidFill>
                  <a:srgbClr val="000000"/>
                </a:solidFill>
                <a:effectLst/>
                <a:uLnTx/>
                <a:uFillTx/>
                <a:latin typeface="Segoe UI"/>
                <a:ea typeface="+mn-ea"/>
                <a:cs typeface="+mn-cs"/>
              </a:rPr>
              <a:t>process. Sellers with high usage of </a:t>
            </a:r>
            <a:r>
              <a:rPr kumimoji="0" lang="en-US" sz="2000" b="0" i="0" u="none" strike="noStrike" kern="1200" cap="none" spc="0" normalizeH="0" baseline="0" noProof="0">
                <a:ln>
                  <a:noFill/>
                </a:ln>
                <a:solidFill>
                  <a:srgbClr val="000000"/>
                </a:solidFill>
                <a:effectLst/>
                <a:uLnTx/>
                <a:uFillTx/>
                <a:latin typeface="Segoe UI Semibold"/>
                <a:ea typeface="+mn-ea"/>
                <a:cs typeface="+mn-cs"/>
              </a:rPr>
              <a:t>Copilot and agents</a:t>
            </a:r>
            <a:r>
              <a:rPr kumimoji="0" lang="en-US" sz="2000" b="0" i="0" u="none" strike="noStrike" kern="1200" cap="none" spc="0" normalizeH="0" baseline="0" noProof="0">
                <a:ln>
                  <a:noFill/>
                </a:ln>
                <a:solidFill>
                  <a:srgbClr val="000000"/>
                </a:solidFill>
                <a:effectLst/>
                <a:uLnTx/>
                <a:uFillTx/>
                <a:latin typeface="Segoe UI"/>
                <a:ea typeface="+mn-ea"/>
                <a:cs typeface="+mn-cs"/>
              </a:rPr>
              <a:t> are seeing increased sales, better close rates, and higher revenue.</a:t>
            </a:r>
          </a:p>
        </p:txBody>
      </p:sp>
      <p:sp>
        <p:nvSpPr>
          <p:cNvPr id="29" name="TextBox 28">
            <a:extLst>
              <a:ext uri="{FF2B5EF4-FFF2-40B4-BE49-F238E27FC236}">
                <a16:creationId xmlns:a16="http://schemas.microsoft.com/office/drawing/2014/main" id="{CF2AC50E-F5D6-FCF4-473A-EA9BAF907853}"/>
              </a:ext>
            </a:extLst>
          </p:cNvPr>
          <p:cNvSpPr txBox="1"/>
          <p:nvPr/>
        </p:nvSpPr>
        <p:spPr>
          <a:xfrm>
            <a:off x="5816694" y="1730946"/>
            <a:ext cx="2091406" cy="923330"/>
          </a:xfrm>
          <a:prstGeom prst="rect">
            <a:avLst/>
          </a:prstGeom>
          <a:noFill/>
        </p:spPr>
        <p:txBody>
          <a:bodyPr wrap="square" lIns="0" tIns="0" rIns="0" bIns="0" anchor="b">
            <a:spAutoFit/>
          </a:bodyPr>
          <a:lstStyle/>
          <a:p>
            <a:pPr marL="0" marR="0" lvl="0" indent="0" algn="r" defTabSz="932449" rtl="0" eaLnBrk="1" fontAlgn="auto" latinLnBrk="0" hangingPunct="1">
              <a:lnSpc>
                <a:spcPct val="100000"/>
              </a:lnSpc>
              <a:spcBef>
                <a:spcPts val="0"/>
              </a:spcBef>
              <a:spcAft>
                <a:spcPts val="600"/>
              </a:spcAft>
              <a:buClrTx/>
              <a:buSzTx/>
              <a:buFontTx/>
              <a:buNone/>
              <a:tabLst/>
              <a:defRPr/>
            </a:pPr>
            <a:r>
              <a:rPr kumimoji="0" lang="en-US" sz="6000" b="0" i="0" u="none" strike="noStrike" kern="1200" cap="none" spc="0" normalizeH="0" baseline="0" noProof="0">
                <a:ln w="3175">
                  <a:noFill/>
                </a:ln>
                <a:solidFill>
                  <a:srgbClr val="0078D4"/>
                </a:solidFill>
                <a:effectLst/>
                <a:uLnTx/>
                <a:uFillTx/>
                <a:latin typeface="Segoe UI Semibold"/>
                <a:ea typeface="+mn-ea"/>
                <a:cs typeface="Segoe UI" pitchFamily="34" charset="0"/>
              </a:rPr>
              <a:t>15.1%</a:t>
            </a:r>
          </a:p>
        </p:txBody>
      </p:sp>
      <p:sp>
        <p:nvSpPr>
          <p:cNvPr id="43" name="TextBox 42">
            <a:extLst>
              <a:ext uri="{FF2B5EF4-FFF2-40B4-BE49-F238E27FC236}">
                <a16:creationId xmlns:a16="http://schemas.microsoft.com/office/drawing/2014/main" id="{B2278D9E-CFEE-7B2B-87C2-857B2D3DF902}"/>
              </a:ext>
            </a:extLst>
          </p:cNvPr>
          <p:cNvSpPr txBox="1"/>
          <p:nvPr/>
        </p:nvSpPr>
        <p:spPr>
          <a:xfrm>
            <a:off x="8146314" y="1899871"/>
            <a:ext cx="2785206" cy="585481"/>
          </a:xfrm>
          <a:prstGeom prst="rect">
            <a:avLst/>
          </a:prstGeom>
          <a:noFill/>
        </p:spPr>
        <p:txBody>
          <a:bodyPr wrap="square" lIns="0" tIns="0" rIns="0" bIns="0" anchor="t">
            <a:sp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Increase in sales lead/ opportunity conversion</a:t>
            </a:r>
            <a:r>
              <a:rPr kumimoji="0" lang="en-US" sz="800" b="0" i="0" u="none" strike="noStrike" kern="1200" cap="none" spc="0" normalizeH="0" baseline="0" noProof="0">
                <a:ln>
                  <a:noFill/>
                </a:ln>
                <a:solidFill>
                  <a:srgbClr val="F4F3F5"/>
                </a:solidFill>
                <a:effectLst/>
                <a:uLnTx/>
                <a:uFillTx/>
                <a:latin typeface="Segoe UI"/>
                <a:ea typeface="+mn-ea"/>
                <a:cs typeface="+mn-cs"/>
              </a:rPr>
              <a:t>4</a:t>
            </a:r>
            <a:endParaRPr kumimoji="0" lang="en-US" sz="1800" b="0" i="0" u="none" strike="noStrike" kern="1200" cap="none" spc="0" normalizeH="0" baseline="0" noProof="0">
              <a:ln>
                <a:noFill/>
              </a:ln>
              <a:solidFill>
                <a:srgbClr val="F4F3F5"/>
              </a:solidFill>
              <a:effectLst/>
              <a:uLnTx/>
              <a:uFillTx/>
              <a:latin typeface="Segoe UI"/>
              <a:ea typeface="+mn-ea"/>
              <a:cs typeface="+mn-cs"/>
            </a:endParaRPr>
          </a:p>
        </p:txBody>
      </p:sp>
      <p:cxnSp>
        <p:nvCxnSpPr>
          <p:cNvPr id="50" name="Straight Connector 49">
            <a:extLst>
              <a:ext uri="{FF2B5EF4-FFF2-40B4-BE49-F238E27FC236}">
                <a16:creationId xmlns:a16="http://schemas.microsoft.com/office/drawing/2014/main" id="{007E9796-ED85-545A-426F-A0439D65FE80}"/>
              </a:ext>
              <a:ext uri="{C183D7F6-B498-43B3-948B-1728B52AA6E4}">
                <adec:decorative xmlns:adec="http://schemas.microsoft.com/office/drawing/2017/decorative" val="1"/>
              </a:ext>
            </a:extLst>
          </p:cNvPr>
          <p:cNvCxnSpPr>
            <a:cxnSpLocks/>
          </p:cNvCxnSpPr>
          <p:nvPr/>
        </p:nvCxnSpPr>
        <p:spPr>
          <a:xfrm>
            <a:off x="5611043" y="3259540"/>
            <a:ext cx="5436186" cy="0"/>
          </a:xfrm>
          <a:prstGeom prst="line">
            <a:avLst/>
          </a:prstGeom>
          <a:noFill/>
          <a:ln w="6350" cap="flat" cmpd="sng" algn="ctr">
            <a:solidFill>
              <a:srgbClr val="FFFFFF">
                <a:lumMod val="75000"/>
              </a:srgbClr>
            </a:solidFill>
            <a:prstDash val="dash"/>
            <a:headEnd type="none" w="lg" len="med"/>
            <a:tailEnd type="none" w="lg" len="med"/>
          </a:ln>
          <a:effectLst/>
        </p:spPr>
      </p:cxnSp>
      <p:sp>
        <p:nvSpPr>
          <p:cNvPr id="57" name="TextBox 56">
            <a:extLst>
              <a:ext uri="{FF2B5EF4-FFF2-40B4-BE49-F238E27FC236}">
                <a16:creationId xmlns:a16="http://schemas.microsoft.com/office/drawing/2014/main" id="{62DEBF4C-4C3B-7ABF-5E29-771A968B5B6F}"/>
              </a:ext>
            </a:extLst>
          </p:cNvPr>
          <p:cNvSpPr txBox="1">
            <a:spLocks/>
          </p:cNvSpPr>
          <p:nvPr/>
        </p:nvSpPr>
        <p:spPr>
          <a:xfrm>
            <a:off x="5816694" y="3873046"/>
            <a:ext cx="2091406" cy="585606"/>
          </a:xfrm>
          <a:prstGeom prst="rect">
            <a:avLst/>
          </a:prstGeom>
          <a:noFill/>
        </p:spPr>
        <p:txBody>
          <a:bodyPr wrap="square" lIns="0" tIns="0" rIns="0" bIns="0" anchor="ctr">
            <a:noAutofit/>
          </a:bodyPr>
          <a:lstStyle/>
          <a:p>
            <a:pPr marL="0" marR="0" lvl="0" indent="0" algn="r" defTabSz="932449" rtl="0" eaLnBrk="1" fontAlgn="base" latinLnBrk="0" hangingPunct="1">
              <a:lnSpc>
                <a:spcPct val="100000"/>
              </a:lnSpc>
              <a:spcBef>
                <a:spcPct val="0"/>
              </a:spcBef>
              <a:spcAft>
                <a:spcPts val="600"/>
              </a:spcAft>
              <a:buClrTx/>
              <a:buSzTx/>
              <a:buFontTx/>
              <a:buNone/>
              <a:tabLst/>
              <a:defRPr/>
            </a:pPr>
            <a:r>
              <a:rPr kumimoji="0" lang="en-US" sz="6000" b="0" i="0" u="none" strike="noStrike" kern="1200" cap="none" spc="0" normalizeH="0" baseline="0" noProof="0">
                <a:ln w="3175">
                  <a:noFill/>
                </a:ln>
                <a:solidFill>
                  <a:srgbClr val="0078D4"/>
                </a:solidFill>
                <a:effectLst/>
                <a:uLnTx/>
                <a:uFillTx/>
                <a:latin typeface="Segoe UI Semibold"/>
                <a:ea typeface="+mn-ea"/>
                <a:cs typeface="Segoe UI" pitchFamily="34" charset="0"/>
              </a:rPr>
              <a:t>9.4%</a:t>
            </a:r>
          </a:p>
        </p:txBody>
      </p:sp>
      <p:sp>
        <p:nvSpPr>
          <p:cNvPr id="63" name="TextBox 62">
            <a:extLst>
              <a:ext uri="{FF2B5EF4-FFF2-40B4-BE49-F238E27FC236}">
                <a16:creationId xmlns:a16="http://schemas.microsoft.com/office/drawing/2014/main" id="{6DA0A4E2-9B4A-687B-5E31-BD1601331C2B}"/>
              </a:ext>
            </a:extLst>
          </p:cNvPr>
          <p:cNvSpPr txBox="1"/>
          <p:nvPr/>
        </p:nvSpPr>
        <p:spPr>
          <a:xfrm>
            <a:off x="8146314" y="4025458"/>
            <a:ext cx="2785206" cy="280782"/>
          </a:xfrm>
          <a:prstGeom prst="rect">
            <a:avLst/>
          </a:prstGeom>
          <a:noFill/>
        </p:spPr>
        <p:txBody>
          <a:bodyPr wrap="square" lIns="0" tIns="0" rIns="0" bIns="0" anchor="t">
            <a:sp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Higher revenue per seller</a:t>
            </a:r>
            <a:endParaRPr kumimoji="0" lang="en-US" sz="1800" b="0" i="0" u="none" strike="noStrike" kern="1200" cap="none" spc="0" normalizeH="0" baseline="0" noProof="0">
              <a:ln>
                <a:noFill/>
              </a:ln>
              <a:solidFill>
                <a:srgbClr val="000000"/>
              </a:solidFill>
              <a:effectLst/>
              <a:uLnTx/>
              <a:uFillTx/>
              <a:latin typeface="Segoe UI"/>
              <a:ea typeface="+mn-ea"/>
              <a:cs typeface="Segoe UI"/>
            </a:endParaRPr>
          </a:p>
        </p:txBody>
      </p:sp>
      <p:sp>
        <p:nvSpPr>
          <p:cNvPr id="83" name="TextBox 82">
            <a:extLst>
              <a:ext uri="{FF2B5EF4-FFF2-40B4-BE49-F238E27FC236}">
                <a16:creationId xmlns:a16="http://schemas.microsoft.com/office/drawing/2014/main" id="{C6059968-40EF-5701-A19A-840F92E73BC6}"/>
              </a:ext>
            </a:extLst>
          </p:cNvPr>
          <p:cNvSpPr txBox="1"/>
          <p:nvPr/>
        </p:nvSpPr>
        <p:spPr>
          <a:xfrm>
            <a:off x="952502" y="5476186"/>
            <a:ext cx="3250105" cy="492443"/>
          </a:xfrm>
          <a:prstGeom prst="rect">
            <a:avLst/>
          </a:prstGeom>
          <a:noFill/>
        </p:spPr>
        <p:txBody>
          <a:bodyPr wrap="square" lIns="0" tIns="0" rIns="0" bIns="0">
            <a:noAutofit/>
          </a:bodyPr>
          <a:lstStyle/>
          <a:p>
            <a:pPr marL="0" marR="0" lvl="0" indent="0" algn="l" defTabSz="914400" rtl="0" eaLnBrk="1" fontAlgn="auto" latinLnBrk="0" hangingPunct="1">
              <a:lnSpc>
                <a:spcPct val="100000"/>
              </a:lnSpc>
              <a:spcBef>
                <a:spcPts val="0"/>
              </a:spcBef>
              <a:spcAft>
                <a:spcPts val="200"/>
              </a:spcAft>
              <a:buClrTx/>
              <a:buSzTx/>
              <a:buFontTx/>
              <a:buNone/>
              <a:tabLst/>
              <a:defRPr/>
            </a:pPr>
            <a:r>
              <a:rPr kumimoji="0" lang="en-US" sz="800" b="0" i="1" u="none" strike="noStrike" kern="100" cap="none" spc="0" normalizeH="0" baseline="0" noProof="0">
                <a:ln>
                  <a:noFill/>
                </a:ln>
                <a:solidFill>
                  <a:srgbClr val="000000"/>
                </a:solidFill>
                <a:effectLst/>
                <a:uLnTx/>
                <a:uFillTx/>
                <a:latin typeface="Segoe UI"/>
                <a:ea typeface="+mn-ea"/>
                <a:cs typeface="+mn-cs"/>
              </a:rPr>
              <a:t>1. Internal Microsoft sales team data based on </a:t>
            </a:r>
          </a:p>
          <a:p>
            <a:pPr marL="0" marR="0" lvl="0" indent="0" algn="l" defTabSz="914400" rtl="0" eaLnBrk="1" fontAlgn="auto" latinLnBrk="0" hangingPunct="1">
              <a:lnSpc>
                <a:spcPct val="100000"/>
              </a:lnSpc>
              <a:spcBef>
                <a:spcPts val="0"/>
              </a:spcBef>
              <a:spcAft>
                <a:spcPts val="200"/>
              </a:spcAft>
              <a:buClrTx/>
              <a:buSzTx/>
              <a:buFontTx/>
              <a:buNone/>
              <a:tabLst/>
              <a:defRPr/>
            </a:pPr>
            <a:r>
              <a:rPr kumimoji="0" lang="en-US" sz="800" b="0" i="1" u="none" strike="noStrike" kern="100" cap="none" spc="0" normalizeH="0" baseline="0" noProof="0">
                <a:ln>
                  <a:noFill/>
                </a:ln>
                <a:solidFill>
                  <a:srgbClr val="000000"/>
                </a:solidFill>
                <a:effectLst/>
                <a:uLnTx/>
                <a:uFillTx/>
                <a:latin typeface="Segoe UI"/>
                <a:ea typeface="+mn-ea"/>
                <a:cs typeface="+mn-cs"/>
              </a:rPr>
              <a:t>Time Period - Jan to Nov 7 2025 </a:t>
            </a:r>
          </a:p>
          <a:p>
            <a:pPr marL="114300" marR="0" lvl="0" indent="-114300" algn="l" defTabSz="914400" rtl="0" eaLnBrk="1" fontAlgn="auto" latinLnBrk="0" hangingPunct="1">
              <a:lnSpc>
                <a:spcPct val="100000"/>
              </a:lnSpc>
              <a:spcBef>
                <a:spcPts val="0"/>
              </a:spcBef>
              <a:spcAft>
                <a:spcPts val="200"/>
              </a:spcAft>
              <a:buClrTx/>
              <a:buSzTx/>
              <a:buFont typeface="+mj-lt"/>
              <a:buAutoNum type="arabicPeriod"/>
              <a:tabLst>
                <a:tab pos="457200" algn="l"/>
              </a:tabLst>
              <a:defRPr/>
            </a:pPr>
            <a:r>
              <a:rPr kumimoji="0" lang="en-US" sz="800" b="0" i="1" u="none" strike="noStrike" kern="100" cap="none" spc="0" normalizeH="0" baseline="0" noProof="0">
                <a:ln>
                  <a:noFill/>
                </a:ln>
                <a:solidFill>
                  <a:srgbClr val="000000"/>
                </a:solidFill>
                <a:effectLst/>
                <a:uLnTx/>
                <a:uFillTx/>
                <a:latin typeface="Segoe UI"/>
                <a:ea typeface="+mn-ea"/>
                <a:cs typeface="+mn-cs"/>
              </a:rPr>
              <a:t>Total customers outreach by the Agent  - 61,734</a:t>
            </a:r>
          </a:p>
          <a:p>
            <a:pPr marL="114300" marR="0" lvl="0" indent="-114300" algn="l" defTabSz="914400" rtl="0" eaLnBrk="1" fontAlgn="auto" latinLnBrk="0" hangingPunct="1">
              <a:lnSpc>
                <a:spcPct val="100000"/>
              </a:lnSpc>
              <a:spcBef>
                <a:spcPts val="0"/>
              </a:spcBef>
              <a:spcAft>
                <a:spcPts val="200"/>
              </a:spcAft>
              <a:buClrTx/>
              <a:buSzTx/>
              <a:buFont typeface="+mj-lt"/>
              <a:buAutoNum type="arabicPeriod"/>
              <a:tabLst>
                <a:tab pos="457200" algn="l"/>
              </a:tabLst>
              <a:defRPr/>
            </a:pPr>
            <a:r>
              <a:rPr kumimoji="0" lang="en-US" sz="800" b="0" i="1" u="none" strike="noStrike" kern="100" cap="none" spc="0" normalizeH="0" baseline="0" noProof="0">
                <a:ln>
                  <a:noFill/>
                </a:ln>
                <a:solidFill>
                  <a:srgbClr val="000000"/>
                </a:solidFill>
                <a:effectLst/>
                <a:uLnTx/>
                <a:uFillTx/>
                <a:latin typeface="Segoe UI"/>
                <a:ea typeface="+mn-ea"/>
                <a:cs typeface="+mn-cs"/>
              </a:rPr>
              <a:t>Lead to Opportunity Ratio (Sales Qualification) - 15.1%</a:t>
            </a:r>
          </a:p>
        </p:txBody>
      </p:sp>
      <p:sp>
        <p:nvSpPr>
          <p:cNvPr id="87" name="TextBox 86">
            <a:extLst>
              <a:ext uri="{FF2B5EF4-FFF2-40B4-BE49-F238E27FC236}">
                <a16:creationId xmlns:a16="http://schemas.microsoft.com/office/drawing/2014/main" id="{BEA7E73E-2823-92A4-18E2-9020894F32F2}"/>
              </a:ext>
            </a:extLst>
          </p:cNvPr>
          <p:cNvSpPr txBox="1"/>
          <p:nvPr/>
        </p:nvSpPr>
        <p:spPr>
          <a:xfrm>
            <a:off x="4155970" y="5476186"/>
            <a:ext cx="2508694" cy="369332"/>
          </a:xfrm>
          <a:prstGeom prst="rect">
            <a:avLst/>
          </a:prstGeom>
          <a:noFill/>
        </p:spPr>
        <p:txBody>
          <a:bodyPr wrap="square" lIns="0" tIns="0" rIns="0" bIns="0" anchor="t">
            <a:noAutofit/>
          </a:bodyPr>
          <a:lstStyle/>
          <a:p>
            <a:pPr marL="0" marR="0" lvl="0" indent="0" algn="l" defTabSz="914400" rtl="0" eaLnBrk="1" fontAlgn="auto" latinLnBrk="0" hangingPunct="1">
              <a:lnSpc>
                <a:spcPct val="100000"/>
              </a:lnSpc>
              <a:spcBef>
                <a:spcPts val="0"/>
              </a:spcBef>
              <a:spcAft>
                <a:spcPts val="200"/>
              </a:spcAft>
              <a:buClrTx/>
              <a:buSzTx/>
              <a:buFontTx/>
              <a:buNone/>
              <a:tabLst/>
              <a:defRPr/>
            </a:pPr>
            <a:r>
              <a:rPr kumimoji="0" lang="en-US" sz="800" b="0" i="1" u="none" strike="noStrike" kern="100" cap="none" spc="0" normalizeH="0" baseline="0" noProof="0">
                <a:ln>
                  <a:noFill/>
                </a:ln>
                <a:solidFill>
                  <a:srgbClr val="000000"/>
                </a:solidFill>
                <a:effectLst/>
                <a:uLnTx/>
                <a:uFillTx/>
                <a:latin typeface="Segoe UI"/>
                <a:ea typeface="+mn-ea"/>
                <a:cs typeface="+mn-cs"/>
              </a:rPr>
              <a:t>2. Internal Microsoft sales team data based on 30 SME&amp;C sellers from pilot of Sales Agent. AI</a:t>
            </a:r>
            <a:r>
              <a:rPr kumimoji="0" lang="en-US" sz="800" b="0" i="1" u="none" strike="noStrike" kern="100" cap="none" spc="0" normalizeH="0" baseline="0" noProof="0">
                <a:ln>
                  <a:noFill/>
                </a:ln>
                <a:solidFill>
                  <a:srgbClr val="000000"/>
                </a:solidFill>
                <a:effectLst/>
                <a:uLnTx/>
                <a:uFillTx/>
                <a:latin typeface="Segoe UI"/>
                <a:ea typeface="+mn-ea"/>
                <a:cs typeface="Segoe UI"/>
              </a:rPr>
              <a:t> Is Already Changing Work—Microsoft Included – Microsoft, 2024</a:t>
            </a:r>
            <a:endParaRPr kumimoji="0" lang="en-US" sz="1800" b="0" i="0" u="none" strike="noStrike" kern="1200" cap="none" spc="0" normalizeH="0" baseline="0" noProof="0">
              <a:ln>
                <a:noFill/>
              </a:ln>
              <a:solidFill>
                <a:srgbClr val="000000"/>
              </a:solidFill>
              <a:effectLst/>
              <a:uLnTx/>
              <a:uFillTx/>
              <a:latin typeface="Segoe UI"/>
              <a:ea typeface="+mn-ea"/>
              <a:cs typeface="Segoe UI"/>
            </a:endParaRPr>
          </a:p>
        </p:txBody>
      </p:sp>
      <p:sp>
        <p:nvSpPr>
          <p:cNvPr id="15" name="TextBox 14">
            <a:extLst>
              <a:ext uri="{FF2B5EF4-FFF2-40B4-BE49-F238E27FC236}">
                <a16:creationId xmlns:a16="http://schemas.microsoft.com/office/drawing/2014/main" id="{02A8D992-BBFF-8F31-2E79-D53BF9617FC8}"/>
              </a:ext>
            </a:extLst>
          </p:cNvPr>
          <p:cNvSpPr txBox="1"/>
          <p:nvPr/>
        </p:nvSpPr>
        <p:spPr>
          <a:xfrm>
            <a:off x="10436882" y="2204137"/>
            <a:ext cx="176464" cy="184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0" cap="none" spc="0" normalizeH="0" baseline="0" noProof="0">
                <a:ln>
                  <a:noFill/>
                </a:ln>
                <a:solidFill>
                  <a:srgbClr val="000000"/>
                </a:solidFill>
                <a:effectLst/>
                <a:uLnTx/>
                <a:uFillTx/>
                <a:latin typeface="Segoe UI"/>
                <a:ea typeface="+mn-ea"/>
                <a:cs typeface="Segoe UI"/>
              </a:rPr>
              <a:t>1</a:t>
            </a:r>
          </a:p>
        </p:txBody>
      </p:sp>
      <p:sp>
        <p:nvSpPr>
          <p:cNvPr id="18" name="TextBox 17">
            <a:extLst>
              <a:ext uri="{FF2B5EF4-FFF2-40B4-BE49-F238E27FC236}">
                <a16:creationId xmlns:a16="http://schemas.microsoft.com/office/drawing/2014/main" id="{7F5D9906-920B-A5D6-4D5B-442EECA1C504}"/>
              </a:ext>
            </a:extLst>
          </p:cNvPr>
          <p:cNvSpPr txBox="1"/>
          <p:nvPr/>
        </p:nvSpPr>
        <p:spPr>
          <a:xfrm>
            <a:off x="10631674" y="4033949"/>
            <a:ext cx="176464" cy="184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 b="0" i="0" u="none" strike="noStrike" kern="0" cap="none" spc="0" normalizeH="0" baseline="0" noProof="0">
                <a:ln>
                  <a:noFill/>
                </a:ln>
                <a:solidFill>
                  <a:srgbClr val="000000"/>
                </a:solidFill>
                <a:effectLst/>
                <a:uLnTx/>
                <a:uFillTx/>
                <a:latin typeface="Segoe UI"/>
                <a:ea typeface="+mn-ea"/>
                <a:cs typeface="Segoe UI"/>
              </a:rPr>
              <a:t>2</a:t>
            </a:r>
          </a:p>
        </p:txBody>
      </p:sp>
      <p:sp>
        <p:nvSpPr>
          <p:cNvPr id="4" name="Rectangle 3">
            <a:extLst>
              <a:ext uri="{FF2B5EF4-FFF2-40B4-BE49-F238E27FC236}">
                <a16:creationId xmlns:a16="http://schemas.microsoft.com/office/drawing/2014/main" id="{EB1E2F8A-D5AC-BD1B-BE11-A8AEC0D3FCDE}"/>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Ryan</a:t>
            </a:r>
          </a:p>
        </p:txBody>
      </p:sp>
    </p:spTree>
    <p:extLst>
      <p:ext uri="{BB962C8B-B14F-4D97-AF65-F5344CB8AC3E}">
        <p14:creationId xmlns:p14="http://schemas.microsoft.com/office/powerpoint/2010/main" val="416813214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221CD-8D7E-67E1-816C-9C513C0E2EE3}"/>
            </a:ext>
          </a:extLst>
        </p:cNvPr>
        <p:cNvGrpSpPr/>
        <p:nvPr/>
      </p:nvGrpSpPr>
      <p:grpSpPr>
        <a:xfrm>
          <a:off x="0" y="0"/>
          <a:ext cx="0" cy="0"/>
          <a:chOff x="0" y="0"/>
          <a:chExt cx="0" cy="0"/>
        </a:xfrm>
      </p:grpSpPr>
      <p:sp>
        <p:nvSpPr>
          <p:cNvPr id="74" name="Rectangle: Rounded Corners 34">
            <a:extLst>
              <a:ext uri="{FF2B5EF4-FFF2-40B4-BE49-F238E27FC236}">
                <a16:creationId xmlns:a16="http://schemas.microsoft.com/office/drawing/2014/main" id="{1DB294F4-D162-B5E2-E1F3-D0084ACB3ACF}"/>
              </a:ext>
              <a:ext uri="{C183D7F6-B498-43B3-948B-1728B52AA6E4}">
                <adec:decorative xmlns:adec="http://schemas.microsoft.com/office/drawing/2017/decorative" val="1"/>
              </a:ext>
            </a:extLst>
          </p:cNvPr>
          <p:cNvSpPr>
            <a:spLocks/>
          </p:cNvSpPr>
          <p:nvPr/>
        </p:nvSpPr>
        <p:spPr bwMode="auto">
          <a:xfrm>
            <a:off x="583406" y="755110"/>
            <a:ext cx="11025188" cy="5330004"/>
          </a:xfrm>
          <a:prstGeom prst="roundRect">
            <a:avLst>
              <a:gd name="adj" fmla="val 7277"/>
            </a:avLst>
          </a:prstGeom>
          <a:ln w="12700">
            <a:solidFill>
              <a:srgbClr val="000000">
                <a:alpha val="3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pic>
        <p:nvPicPr>
          <p:cNvPr id="78" name="Picture 77" descr="A blue letters on a black background  Description automatically generated">
            <a:extLst>
              <a:ext uri="{FF2B5EF4-FFF2-40B4-BE49-F238E27FC236}">
                <a16:creationId xmlns:a16="http://schemas.microsoft.com/office/drawing/2014/main" id="{74DC76D4-35FB-6F8C-9AA5-6E1F5BE439A0}"/>
              </a:ext>
            </a:extLst>
          </p:cNvPr>
          <p:cNvPicPr>
            <a:picLocks noChangeAspect="1"/>
          </p:cNvPicPr>
          <p:nvPr/>
        </p:nvPicPr>
        <p:blipFill>
          <a:blip r:embed="rId3"/>
          <a:stretch>
            <a:fillRect/>
          </a:stretch>
        </p:blipFill>
        <p:spPr>
          <a:xfrm>
            <a:off x="9614059" y="5056073"/>
            <a:ext cx="1143005" cy="320043"/>
          </a:xfrm>
          <a:prstGeom prst="rect">
            <a:avLst/>
          </a:prstGeom>
        </p:spPr>
      </p:pic>
      <p:pic>
        <p:nvPicPr>
          <p:cNvPr id="95" name="Picture 18" descr="RTX - Women Business Collaborative">
            <a:extLst>
              <a:ext uri="{FF2B5EF4-FFF2-40B4-BE49-F238E27FC236}">
                <a16:creationId xmlns:a16="http://schemas.microsoft.com/office/drawing/2014/main" id="{3FD4CFE7-A37A-2CB6-0B35-B4976EF736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04274" y="3926702"/>
            <a:ext cx="962575" cy="36848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PA Consulting Case Study | LinkedIn Sales Solutions">
            <a:extLst>
              <a:ext uri="{FF2B5EF4-FFF2-40B4-BE49-F238E27FC236}">
                <a16:creationId xmlns:a16="http://schemas.microsoft.com/office/drawing/2014/main" id="{4099A766-59A3-9DDF-608C-E413A4DD11FF}"/>
              </a:ext>
            </a:extLst>
          </p:cNvPr>
          <p:cNvPicPr>
            <a:picLocks noChangeAspect="1"/>
          </p:cNvPicPr>
          <p:nvPr/>
        </p:nvPicPr>
        <p:blipFill>
          <a:blip r:embed="rId5"/>
          <a:srcRect l="22981" r="22981"/>
          <a:stretch>
            <a:fillRect/>
          </a:stretch>
        </p:blipFill>
        <p:spPr>
          <a:xfrm>
            <a:off x="9838692" y="1522370"/>
            <a:ext cx="693738" cy="621193"/>
          </a:xfrm>
          <a:prstGeom prst="rect">
            <a:avLst/>
          </a:prstGeom>
        </p:spPr>
      </p:pic>
      <p:pic>
        <p:nvPicPr>
          <p:cNvPr id="87" name="Picture 86">
            <a:extLst>
              <a:ext uri="{FF2B5EF4-FFF2-40B4-BE49-F238E27FC236}">
                <a16:creationId xmlns:a16="http://schemas.microsoft.com/office/drawing/2014/main" id="{B1B81E85-397E-9E7A-5E2C-54590CADEEC6}"/>
              </a:ext>
            </a:extLst>
          </p:cNvPr>
          <p:cNvPicPr>
            <a:picLocks noChangeAspect="1"/>
          </p:cNvPicPr>
          <p:nvPr/>
        </p:nvPicPr>
        <p:blipFill>
          <a:blip r:embed="rId6"/>
          <a:stretch>
            <a:fillRect/>
          </a:stretch>
        </p:blipFill>
        <p:spPr>
          <a:xfrm>
            <a:off x="9458141" y="2764061"/>
            <a:ext cx="1454840" cy="413242"/>
          </a:xfrm>
          <a:prstGeom prst="rect">
            <a:avLst/>
          </a:prstGeom>
        </p:spPr>
      </p:pic>
      <p:pic>
        <p:nvPicPr>
          <p:cNvPr id="92" name="Picture 91" descr="A blue sign with white letters  Description automatically generated">
            <a:extLst>
              <a:ext uri="{FF2B5EF4-FFF2-40B4-BE49-F238E27FC236}">
                <a16:creationId xmlns:a16="http://schemas.microsoft.com/office/drawing/2014/main" id="{538E31F2-FE8F-DE9A-DB42-3D2DAF9347CC}"/>
              </a:ext>
            </a:extLst>
          </p:cNvPr>
          <p:cNvPicPr>
            <a:picLocks noChangeAspect="1"/>
          </p:cNvPicPr>
          <p:nvPr/>
        </p:nvPicPr>
        <p:blipFill>
          <a:blip r:embed="rId7"/>
          <a:srcRect r="6050" b="-2522"/>
          <a:stretch/>
        </p:blipFill>
        <p:spPr>
          <a:xfrm>
            <a:off x="5637035" y="5057467"/>
            <a:ext cx="980228" cy="317255"/>
          </a:xfrm>
          <a:prstGeom prst="rect">
            <a:avLst/>
          </a:prstGeom>
        </p:spPr>
      </p:pic>
      <p:pic>
        <p:nvPicPr>
          <p:cNvPr id="99" name="Picture 98" descr="A black and gold logo  Description automatically generated">
            <a:extLst>
              <a:ext uri="{FF2B5EF4-FFF2-40B4-BE49-F238E27FC236}">
                <a16:creationId xmlns:a16="http://schemas.microsoft.com/office/drawing/2014/main" id="{984FCF66-70C8-CE01-888B-723BA9E6D6C4}"/>
              </a:ext>
            </a:extLst>
          </p:cNvPr>
          <p:cNvPicPr>
            <a:picLocks noChangeAspect="1"/>
          </p:cNvPicPr>
          <p:nvPr/>
        </p:nvPicPr>
        <p:blipFill>
          <a:blip r:embed="rId8"/>
          <a:stretch>
            <a:fillRect/>
          </a:stretch>
        </p:blipFill>
        <p:spPr>
          <a:xfrm>
            <a:off x="5360878" y="3949260"/>
            <a:ext cx="1532542" cy="323368"/>
          </a:xfrm>
          <a:prstGeom prst="rect">
            <a:avLst/>
          </a:prstGeom>
        </p:spPr>
      </p:pic>
      <p:pic>
        <p:nvPicPr>
          <p:cNvPr id="5" name="Picture 4" descr="File:HSBC Logo 2018.png - Wikimedia Commons">
            <a:extLst>
              <a:ext uri="{FF2B5EF4-FFF2-40B4-BE49-F238E27FC236}">
                <a16:creationId xmlns:a16="http://schemas.microsoft.com/office/drawing/2014/main" id="{61451D61-F6C4-F110-EC02-88CC5A30F5AA}"/>
              </a:ext>
            </a:extLst>
          </p:cNvPr>
          <p:cNvPicPr>
            <a:picLocks noChangeAspect="1"/>
          </p:cNvPicPr>
          <p:nvPr/>
        </p:nvPicPr>
        <p:blipFill>
          <a:blip r:embed="rId9"/>
          <a:stretch>
            <a:fillRect/>
          </a:stretch>
        </p:blipFill>
        <p:spPr>
          <a:xfrm>
            <a:off x="5480647" y="1657746"/>
            <a:ext cx="1293004" cy="350440"/>
          </a:xfrm>
          <a:prstGeom prst="rect">
            <a:avLst/>
          </a:prstGeom>
        </p:spPr>
      </p:pic>
      <p:pic>
        <p:nvPicPr>
          <p:cNvPr id="88" name="Picture 87" descr="A blue circle with black letters  Description automatically generated">
            <a:extLst>
              <a:ext uri="{FF2B5EF4-FFF2-40B4-BE49-F238E27FC236}">
                <a16:creationId xmlns:a16="http://schemas.microsoft.com/office/drawing/2014/main" id="{696EEF6C-9DA4-CFFC-A9B3-C74208D680D4}"/>
              </a:ext>
            </a:extLst>
          </p:cNvPr>
          <p:cNvPicPr>
            <a:picLocks noChangeAspect="1"/>
          </p:cNvPicPr>
          <p:nvPr/>
        </p:nvPicPr>
        <p:blipFill>
          <a:blip r:embed="rId10"/>
          <a:srcRect l="18806" r="17161" b="2156"/>
          <a:stretch/>
        </p:blipFill>
        <p:spPr>
          <a:xfrm>
            <a:off x="5829787" y="2715094"/>
            <a:ext cx="594725" cy="511175"/>
          </a:xfrm>
          <a:prstGeom prst="rect">
            <a:avLst/>
          </a:prstGeom>
        </p:spPr>
      </p:pic>
      <p:pic>
        <p:nvPicPr>
          <p:cNvPr id="80" name="Picture 8" descr="Sherwin-Williams Logo PNG Vector (AI) Free Download">
            <a:extLst>
              <a:ext uri="{FF2B5EF4-FFF2-40B4-BE49-F238E27FC236}">
                <a16:creationId xmlns:a16="http://schemas.microsoft.com/office/drawing/2014/main" id="{017EB792-0E1B-DA0F-BEAB-F35C8B52143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122777" y="4975945"/>
            <a:ext cx="1695174" cy="480299"/>
          </a:xfrm>
          <a:prstGeom prst="rect">
            <a:avLst/>
          </a:prstGeom>
          <a:noFill/>
          <a:extLst>
            <a:ext uri="{909E8E84-426E-40DD-AFC4-6F175D3DCCD1}">
              <a14:hiddenFill xmlns:a14="http://schemas.microsoft.com/office/drawing/2010/main">
                <a:solidFill>
                  <a:srgbClr val="FFFFFF"/>
                </a:solidFill>
              </a14:hiddenFill>
            </a:ext>
          </a:extLst>
        </p:spPr>
      </p:pic>
      <p:pic>
        <p:nvPicPr>
          <p:cNvPr id="93" name="Picture 92" descr="A blue text on a black background  Description automatically generated">
            <a:extLst>
              <a:ext uri="{FF2B5EF4-FFF2-40B4-BE49-F238E27FC236}">
                <a16:creationId xmlns:a16="http://schemas.microsoft.com/office/drawing/2014/main" id="{9C9690DB-0443-37B7-8D53-95CB1E0AFC15}"/>
              </a:ext>
            </a:extLst>
          </p:cNvPr>
          <p:cNvPicPr>
            <a:picLocks noChangeAspect="1"/>
          </p:cNvPicPr>
          <p:nvPr/>
        </p:nvPicPr>
        <p:blipFill>
          <a:blip r:embed="rId12"/>
          <a:stretch>
            <a:fillRect/>
          </a:stretch>
        </p:blipFill>
        <p:spPr>
          <a:xfrm>
            <a:off x="3191086" y="3973554"/>
            <a:ext cx="1558557" cy="274780"/>
          </a:xfrm>
          <a:prstGeom prst="rect">
            <a:avLst/>
          </a:prstGeom>
        </p:spPr>
      </p:pic>
      <p:pic>
        <p:nvPicPr>
          <p:cNvPr id="4" name="Picture 3" descr="Standard Chartered Logo and symbol, meaning, history, PNG, brand">
            <a:extLst>
              <a:ext uri="{FF2B5EF4-FFF2-40B4-BE49-F238E27FC236}">
                <a16:creationId xmlns:a16="http://schemas.microsoft.com/office/drawing/2014/main" id="{A5686173-FC99-01B9-5460-9FB31D40E4E6}"/>
              </a:ext>
            </a:extLst>
          </p:cNvPr>
          <p:cNvPicPr>
            <a:picLocks noChangeAspect="1"/>
          </p:cNvPicPr>
          <p:nvPr/>
        </p:nvPicPr>
        <p:blipFill>
          <a:blip r:embed="rId13"/>
          <a:srcRect t="14089" b="14089"/>
          <a:stretch>
            <a:fillRect/>
          </a:stretch>
        </p:blipFill>
        <p:spPr>
          <a:xfrm>
            <a:off x="3341580" y="1578941"/>
            <a:ext cx="1257568" cy="508050"/>
          </a:xfrm>
          <a:prstGeom prst="rect">
            <a:avLst/>
          </a:prstGeom>
        </p:spPr>
      </p:pic>
      <p:pic>
        <p:nvPicPr>
          <p:cNvPr id="91" name="Picture 16" descr="Heineken Logo, symbol, meaning, history, PNG, brand">
            <a:extLst>
              <a:ext uri="{FF2B5EF4-FFF2-40B4-BE49-F238E27FC236}">
                <a16:creationId xmlns:a16="http://schemas.microsoft.com/office/drawing/2014/main" id="{EAD6CBF1-A1B7-0389-3F8E-1D507559BA47}"/>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t="33231" b="32950"/>
          <a:stretch/>
        </p:blipFill>
        <p:spPr bwMode="auto">
          <a:xfrm>
            <a:off x="3242306" y="2832182"/>
            <a:ext cx="1456117" cy="276998"/>
          </a:xfrm>
          <a:prstGeom prst="rect">
            <a:avLst/>
          </a:prstGeom>
          <a:noFill/>
          <a:extLst>
            <a:ext uri="{909E8E84-426E-40DD-AFC4-6F175D3DCCD1}">
              <a14:hiddenFill xmlns:a14="http://schemas.microsoft.com/office/drawing/2010/main">
                <a:solidFill>
                  <a:srgbClr val="FFFFFF"/>
                </a:solidFill>
              </a14:hiddenFill>
            </a:ext>
          </a:extLst>
        </p:spPr>
      </p:pic>
      <p:pic>
        <p:nvPicPr>
          <p:cNvPr id="94" name="Picture 10">
            <a:extLst>
              <a:ext uri="{FF2B5EF4-FFF2-40B4-BE49-F238E27FC236}">
                <a16:creationId xmlns:a16="http://schemas.microsoft.com/office/drawing/2014/main" id="{8D036098-96E5-2436-CF70-A8DA918789AF}"/>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400223" y="5041223"/>
            <a:ext cx="934598" cy="349742"/>
          </a:xfrm>
          <a:prstGeom prst="rect">
            <a:avLst/>
          </a:prstGeom>
          <a:noFill/>
          <a:extLst>
            <a:ext uri="{909E8E84-426E-40DD-AFC4-6F175D3DCCD1}">
              <a14:hiddenFill xmlns:a14="http://schemas.microsoft.com/office/drawing/2010/main">
                <a:solidFill>
                  <a:srgbClr val="FFFFFF"/>
                </a:solidFill>
              </a14:hiddenFill>
            </a:ext>
          </a:extLst>
        </p:spPr>
      </p:pic>
      <p:pic>
        <p:nvPicPr>
          <p:cNvPr id="96" name="Picture 20">
            <a:extLst>
              <a:ext uri="{FF2B5EF4-FFF2-40B4-BE49-F238E27FC236}">
                <a16:creationId xmlns:a16="http://schemas.microsoft.com/office/drawing/2014/main" id="{B52A4079-A450-9EB7-62A1-F0BD13930842}"/>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344638" y="3936717"/>
            <a:ext cx="1045768" cy="34845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WTW vector logo (.EPS + .PDF + .CDR) download for free">
            <a:extLst>
              <a:ext uri="{FF2B5EF4-FFF2-40B4-BE49-F238E27FC236}">
                <a16:creationId xmlns:a16="http://schemas.microsoft.com/office/drawing/2014/main" id="{02A59A47-DA2C-CFB4-B026-4E6A1C67D14B}"/>
              </a:ext>
            </a:extLst>
          </p:cNvPr>
          <p:cNvPicPr>
            <a:picLocks noChangeAspect="1"/>
          </p:cNvPicPr>
          <p:nvPr/>
        </p:nvPicPr>
        <p:blipFill>
          <a:blip r:embed="rId17"/>
          <a:srcRect t="32181" b="32181"/>
          <a:stretch>
            <a:fillRect/>
          </a:stretch>
        </p:blipFill>
        <p:spPr>
          <a:xfrm>
            <a:off x="1288544" y="1626629"/>
            <a:ext cx="1157956" cy="412674"/>
          </a:xfrm>
          <a:prstGeom prst="rect">
            <a:avLst/>
          </a:prstGeom>
        </p:spPr>
      </p:pic>
      <p:pic>
        <p:nvPicPr>
          <p:cNvPr id="8" name="Picture 7" descr="Ernst &amp; Young - Wikipedia">
            <a:extLst>
              <a:ext uri="{FF2B5EF4-FFF2-40B4-BE49-F238E27FC236}">
                <a16:creationId xmlns:a16="http://schemas.microsoft.com/office/drawing/2014/main" id="{EBE93D23-5057-1835-B6F4-1BF15817F83D}"/>
              </a:ext>
            </a:extLst>
          </p:cNvPr>
          <p:cNvPicPr>
            <a:picLocks noChangeAspect="1"/>
          </p:cNvPicPr>
          <p:nvPr/>
        </p:nvPicPr>
        <p:blipFill>
          <a:blip r:embed="rId18"/>
          <a:stretch>
            <a:fillRect/>
          </a:stretch>
        </p:blipFill>
        <p:spPr>
          <a:xfrm>
            <a:off x="1575462" y="2675655"/>
            <a:ext cx="584121" cy="590053"/>
          </a:xfrm>
          <a:prstGeom prst="rect">
            <a:avLst/>
          </a:prstGeom>
        </p:spPr>
      </p:pic>
      <p:pic>
        <p:nvPicPr>
          <p:cNvPr id="67" name="Picture 66" descr="A red and yellow sign with white text  Description automatically generated">
            <a:extLst>
              <a:ext uri="{FF2B5EF4-FFF2-40B4-BE49-F238E27FC236}">
                <a16:creationId xmlns:a16="http://schemas.microsoft.com/office/drawing/2014/main" id="{2BE7ACB5-D445-1332-DC07-FEFDD14B4E0D}"/>
              </a:ext>
            </a:extLst>
          </p:cNvPr>
          <p:cNvPicPr>
            <a:picLocks noChangeAspect="1"/>
          </p:cNvPicPr>
          <p:nvPr/>
        </p:nvPicPr>
        <p:blipFill>
          <a:blip r:embed="rId19"/>
          <a:stretch>
            <a:fillRect/>
          </a:stretch>
        </p:blipFill>
        <p:spPr>
          <a:xfrm>
            <a:off x="7921794" y="4937129"/>
            <a:ext cx="517501" cy="557931"/>
          </a:xfrm>
          <a:prstGeom prst="rect">
            <a:avLst/>
          </a:prstGeom>
        </p:spPr>
      </p:pic>
      <p:pic>
        <p:nvPicPr>
          <p:cNvPr id="90" name="Picture 89" descr="Nestle Logo, symbol, meaning, history, PNG, brand">
            <a:extLst>
              <a:ext uri="{FF2B5EF4-FFF2-40B4-BE49-F238E27FC236}">
                <a16:creationId xmlns:a16="http://schemas.microsoft.com/office/drawing/2014/main" id="{F246E176-33E0-87CA-3B2A-317915858797}"/>
              </a:ext>
            </a:extLst>
          </p:cNvPr>
          <p:cNvPicPr>
            <a:picLocks noChangeAspect="1"/>
          </p:cNvPicPr>
          <p:nvPr/>
        </p:nvPicPr>
        <p:blipFill>
          <a:blip r:embed="rId20"/>
          <a:srcRect l="18370" t="-46" r="19279" b="46"/>
          <a:stretch/>
        </p:blipFill>
        <p:spPr>
          <a:xfrm>
            <a:off x="7864915" y="3835900"/>
            <a:ext cx="631259" cy="550089"/>
          </a:xfrm>
          <a:prstGeom prst="rect">
            <a:avLst/>
          </a:prstGeom>
        </p:spPr>
      </p:pic>
      <p:pic>
        <p:nvPicPr>
          <p:cNvPr id="6" name="Picture 5" descr="Brand logos | NatWest Group">
            <a:extLst>
              <a:ext uri="{FF2B5EF4-FFF2-40B4-BE49-F238E27FC236}">
                <a16:creationId xmlns:a16="http://schemas.microsoft.com/office/drawing/2014/main" id="{4A84B784-B99B-8089-390F-034107183F9D}"/>
              </a:ext>
            </a:extLst>
          </p:cNvPr>
          <p:cNvPicPr>
            <a:picLocks noChangeAspect="1"/>
          </p:cNvPicPr>
          <p:nvPr/>
        </p:nvPicPr>
        <p:blipFill>
          <a:blip r:embed="rId21"/>
          <a:srcRect l="5406" t="24033" r="5406" b="24033"/>
          <a:stretch>
            <a:fillRect/>
          </a:stretch>
        </p:blipFill>
        <p:spPr>
          <a:xfrm>
            <a:off x="7512547" y="1574180"/>
            <a:ext cx="1335994" cy="517572"/>
          </a:xfrm>
          <a:prstGeom prst="rect">
            <a:avLst/>
          </a:prstGeom>
        </p:spPr>
      </p:pic>
      <p:pic>
        <p:nvPicPr>
          <p:cNvPr id="9" name="Picture 8" descr="Taylor Wimpey - MJL Ltd">
            <a:extLst>
              <a:ext uri="{FF2B5EF4-FFF2-40B4-BE49-F238E27FC236}">
                <a16:creationId xmlns:a16="http://schemas.microsoft.com/office/drawing/2014/main" id="{018D3682-9A3C-307D-51F6-16D72AD12E18}"/>
              </a:ext>
            </a:extLst>
          </p:cNvPr>
          <p:cNvPicPr>
            <a:picLocks noChangeAspect="1"/>
          </p:cNvPicPr>
          <p:nvPr/>
        </p:nvPicPr>
        <p:blipFill>
          <a:blip r:embed="rId22"/>
          <a:stretch>
            <a:fillRect/>
          </a:stretch>
        </p:blipFill>
        <p:spPr>
          <a:xfrm>
            <a:off x="7619215" y="2708655"/>
            <a:ext cx="1122658" cy="524053"/>
          </a:xfrm>
          <a:prstGeom prst="rect">
            <a:avLst/>
          </a:prstGeom>
        </p:spPr>
      </p:pic>
      <p:sp>
        <p:nvSpPr>
          <p:cNvPr id="2" name="Title 9">
            <a:extLst>
              <a:ext uri="{FF2B5EF4-FFF2-40B4-BE49-F238E27FC236}">
                <a16:creationId xmlns:a16="http://schemas.microsoft.com/office/drawing/2014/main" id="{A2A37FCE-DB11-AB67-2549-456072556109}"/>
              </a:ext>
            </a:extLst>
          </p:cNvPr>
          <p:cNvSpPr txBox="1">
            <a:spLocks/>
          </p:cNvSpPr>
          <p:nvPr/>
        </p:nvSpPr>
        <p:spPr bwMode="auto">
          <a:xfrm>
            <a:off x="1978819" y="484188"/>
            <a:ext cx="8235950" cy="539750"/>
          </a:xfrm>
          <a:prstGeom prst="roundRect">
            <a:avLst>
              <a:gd name="adj" fmla="val 39635"/>
            </a:avLst>
          </a:prstGeom>
          <a:gradFill flip="none" rotWithShape="1">
            <a:gsLst>
              <a:gs pos="100000">
                <a:srgbClr val="223F49"/>
              </a:gs>
              <a:gs pos="0">
                <a:srgbClr val="478699"/>
              </a:gs>
            </a:gsLst>
            <a:path path="circle">
              <a:fillToRect l="100000" t="100000"/>
            </a:path>
            <a:tileRect r="-100000" b="-100000"/>
          </a:gradFill>
        </p:spPr>
        <p:txBody>
          <a:bodyPr wrap="square" lIns="91440" tIns="18288" rIns="91440" bIns="36576" rtlCol="0" anchor="ctr" anchorCtr="0">
            <a:noAutofit/>
          </a:bodyPr>
          <a:lstStyle>
            <a:defPPr>
              <a:defRPr lang="en-US"/>
            </a:defPPr>
            <a:lvl1pPr marR="0" lvl="0" indent="0" algn="ctr" defTabSz="932472" rtl="0" eaLnBrk="1" fontAlgn="base" latinLnBrk="0" hangingPunct="1">
              <a:lnSpc>
                <a:spcPct val="100000"/>
              </a:lnSpc>
              <a:spcBef>
                <a:spcPct val="0"/>
              </a:spcBef>
              <a:spcAft>
                <a:spcPct val="0"/>
              </a:spcAft>
              <a:buClrTx/>
              <a:buSzTx/>
              <a:buFontTx/>
              <a:buNone/>
              <a:tabLst/>
              <a:defRPr kumimoji="0" lang="en-US" sz="1400" b="1" i="0" u="none" strike="noStrike" kern="1200" cap="none" spc="0" normalizeH="0" baseline="0">
                <a:ln>
                  <a:noFill/>
                </a:ln>
                <a:solidFill>
                  <a:srgbClr val="FFFFFF"/>
                </a:solidFill>
                <a:effectLst/>
                <a:uLnTx/>
                <a:uFillTx/>
                <a:latin typeface="Segoe Sans Display Semibold" pitchFamily="2" charset="0"/>
                <a:ea typeface="+mn-ea"/>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914437">
              <a:tabLst>
                <a:tab pos="1487158" algn="l"/>
              </a:tabLst>
            </a:pPr>
            <a:r>
              <a:rPr lang="en-US" sz="2000">
                <a:gradFill>
                  <a:gsLst>
                    <a:gs pos="78000">
                      <a:srgbClr val="FFFFFF"/>
                    </a:gs>
                    <a:gs pos="92661">
                      <a:srgbClr val="FFFFFF"/>
                    </a:gs>
                  </a:gsLst>
                  <a:path path="circle">
                    <a:fillToRect l="100000" b="100000"/>
                  </a:path>
                </a:gradFill>
              </a:rPr>
              <a:t>Companies choose Microsoft for Agentic Customer Experience </a:t>
            </a:r>
          </a:p>
        </p:txBody>
      </p:sp>
      <p:sp>
        <p:nvSpPr>
          <p:cNvPr id="10" name="Rectangle 9">
            <a:extLst>
              <a:ext uri="{FF2B5EF4-FFF2-40B4-BE49-F238E27FC236}">
                <a16:creationId xmlns:a16="http://schemas.microsoft.com/office/drawing/2014/main" id="{00DE49B4-317F-3F87-6144-256BF6BFA1DA}"/>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Ryan</a:t>
            </a:r>
          </a:p>
        </p:txBody>
      </p:sp>
    </p:spTree>
    <p:extLst>
      <p:ext uri="{BB962C8B-B14F-4D97-AF65-F5344CB8AC3E}">
        <p14:creationId xmlns:p14="http://schemas.microsoft.com/office/powerpoint/2010/main" val="29373944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
                                        </p:tgtEl>
                                        <p:attrNameLst>
                                          <p:attrName>style.visibility</p:attrName>
                                        </p:attrNameLst>
                                      </p:cBhvr>
                                      <p:to>
                                        <p:strVal val="visible"/>
                                      </p:to>
                                    </p:set>
                                    <p:animEffect transition="in" filter="fade">
                                      <p:cBhvr>
                                        <p:cTn id="7" dur="500"/>
                                        <p:tgtEl>
                                          <p:spTgt spid="74"/>
                                        </p:tgtEl>
                                      </p:cBhvr>
                                    </p:animEffect>
                                  </p:childTnLst>
                                </p:cTn>
                              </p:par>
                              <p:par>
                                <p:cTn id="8" presetID="42" presetClass="path" presetSubtype="0" decel="100000" fill="hold" grpId="1" nodeType="withEffect">
                                  <p:stCondLst>
                                    <p:cond delay="0"/>
                                  </p:stCondLst>
                                  <p:childTnLst>
                                    <p:animMotion origin="layout" path="M 0 2.96296E-6 L 0 0.03541 " pathEditMode="relative" rAng="0" ptsTypes="AA">
                                      <p:cBhvr>
                                        <p:cTn id="9" dur="700" spd="-100000" fill="hold"/>
                                        <p:tgtEl>
                                          <p:spTgt spid="74"/>
                                        </p:tgtEl>
                                        <p:attrNameLst>
                                          <p:attrName>ppt_x</p:attrName>
                                          <p:attrName>ppt_y</p:attrName>
                                        </p:attrNameLst>
                                      </p:cBhvr>
                                      <p:rCtr x="0" y="1759"/>
                                    </p:animMotion>
                                  </p:childTnLst>
                                </p:cTn>
                              </p:par>
                              <p:par>
                                <p:cTn id="10" presetID="10"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42" presetClass="path" presetSubtype="0" decel="100000" fill="hold" nodeType="withEffect">
                                  <p:stCondLst>
                                    <p:cond delay="0"/>
                                  </p:stCondLst>
                                  <p:childTnLst>
                                    <p:animMotion origin="layout" path="M 0 2.96296E-6 L 0 0.03541 " pathEditMode="relative" rAng="0" ptsTypes="AA">
                                      <p:cBhvr>
                                        <p:cTn id="14" dur="700" spd="-100000" fill="hold"/>
                                        <p:tgtEl>
                                          <p:spTgt spid="3"/>
                                        </p:tgtEl>
                                        <p:attrNameLst>
                                          <p:attrName>ppt_x</p:attrName>
                                          <p:attrName>ppt_y</p:attrName>
                                        </p:attrNameLst>
                                      </p:cBhvr>
                                      <p:rCtr x="0" y="1759"/>
                                    </p:animMotion>
                                  </p:childTnLst>
                                </p:cTn>
                              </p:par>
                              <p:par>
                                <p:cTn id="15" presetID="10"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par>
                                <p:cTn id="18" presetID="42" presetClass="path" presetSubtype="0" decel="100000" fill="hold" nodeType="withEffect">
                                  <p:stCondLst>
                                    <p:cond delay="0"/>
                                  </p:stCondLst>
                                  <p:childTnLst>
                                    <p:animMotion origin="layout" path="M 0 2.96296E-6 L 0 0.03541 " pathEditMode="relative" rAng="0" ptsTypes="AA">
                                      <p:cBhvr>
                                        <p:cTn id="19" dur="700" spd="-100000" fill="hold"/>
                                        <p:tgtEl>
                                          <p:spTgt spid="4"/>
                                        </p:tgtEl>
                                        <p:attrNameLst>
                                          <p:attrName>ppt_x</p:attrName>
                                          <p:attrName>ppt_y</p:attrName>
                                        </p:attrNameLst>
                                      </p:cBhvr>
                                      <p:rCtr x="0" y="1759"/>
                                    </p:animMotion>
                                  </p:childTnLst>
                                </p:cTn>
                              </p:par>
                              <p:par>
                                <p:cTn id="20" presetID="10" presetClass="entr" presetSubtype="0" fill="hold"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par>
                                <p:cTn id="23" presetID="42" presetClass="path" presetSubtype="0" decel="100000" fill="hold" nodeType="withEffect">
                                  <p:stCondLst>
                                    <p:cond delay="0"/>
                                  </p:stCondLst>
                                  <p:childTnLst>
                                    <p:animMotion origin="layout" path="M 0 2.96296E-6 L 0 0.03541 " pathEditMode="relative" rAng="0" ptsTypes="AA">
                                      <p:cBhvr>
                                        <p:cTn id="24" dur="700" spd="-100000" fill="hold"/>
                                        <p:tgtEl>
                                          <p:spTgt spid="5"/>
                                        </p:tgtEl>
                                        <p:attrNameLst>
                                          <p:attrName>ppt_x</p:attrName>
                                          <p:attrName>ppt_y</p:attrName>
                                        </p:attrNameLst>
                                      </p:cBhvr>
                                      <p:rCtr x="0" y="1759"/>
                                    </p:animMotion>
                                  </p:childTnLst>
                                </p:cTn>
                              </p:par>
                              <p:par>
                                <p:cTn id="25" presetID="10" presetClass="entr" presetSubtype="0" fill="hold" nodeType="with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par>
                                <p:cTn id="28" presetID="42" presetClass="path" presetSubtype="0" decel="100000" fill="hold" nodeType="withEffect">
                                  <p:stCondLst>
                                    <p:cond delay="0"/>
                                  </p:stCondLst>
                                  <p:childTnLst>
                                    <p:animMotion origin="layout" path="M 0 2.96296E-6 L 0 0.03541 " pathEditMode="relative" rAng="0" ptsTypes="AA">
                                      <p:cBhvr>
                                        <p:cTn id="29" dur="700" spd="-100000" fill="hold"/>
                                        <p:tgtEl>
                                          <p:spTgt spid="6"/>
                                        </p:tgtEl>
                                        <p:attrNameLst>
                                          <p:attrName>ppt_x</p:attrName>
                                          <p:attrName>ppt_y</p:attrName>
                                        </p:attrNameLst>
                                      </p:cBhvr>
                                      <p:rCtr x="0" y="1759"/>
                                    </p:animMotion>
                                  </p:childTnLst>
                                </p:cTn>
                              </p:par>
                              <p:par>
                                <p:cTn id="30" presetID="10" presetClass="entr" presetSubtype="0" fill="hold" nodeType="with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par>
                                <p:cTn id="33" presetID="42" presetClass="path" presetSubtype="0" decel="100000" fill="hold" nodeType="withEffect">
                                  <p:stCondLst>
                                    <p:cond delay="0"/>
                                  </p:stCondLst>
                                  <p:childTnLst>
                                    <p:animMotion origin="layout" path="M 0 2.96296E-6 L 0 0.03541 " pathEditMode="relative" rAng="0" ptsTypes="AA">
                                      <p:cBhvr>
                                        <p:cTn id="34" dur="700" spd="-100000" fill="hold"/>
                                        <p:tgtEl>
                                          <p:spTgt spid="7"/>
                                        </p:tgtEl>
                                        <p:attrNameLst>
                                          <p:attrName>ppt_x</p:attrName>
                                          <p:attrName>ppt_y</p:attrName>
                                        </p:attrNameLst>
                                      </p:cBhvr>
                                      <p:rCtr x="0" y="1759"/>
                                    </p:animMotion>
                                  </p:childTnLst>
                                </p:cTn>
                              </p:par>
                              <p:par>
                                <p:cTn id="35" presetID="10" presetClass="entr" presetSubtype="0" fill="hold" nodeType="with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par>
                                <p:cTn id="38" presetID="42" presetClass="path" presetSubtype="0" decel="100000" fill="hold" nodeType="withEffect">
                                  <p:stCondLst>
                                    <p:cond delay="0"/>
                                  </p:stCondLst>
                                  <p:childTnLst>
                                    <p:animMotion origin="layout" path="M 0 2.96296E-6 L 0 0.03541 " pathEditMode="relative" rAng="0" ptsTypes="AA">
                                      <p:cBhvr>
                                        <p:cTn id="39" dur="700" spd="-100000" fill="hold"/>
                                        <p:tgtEl>
                                          <p:spTgt spid="8"/>
                                        </p:tgtEl>
                                        <p:attrNameLst>
                                          <p:attrName>ppt_x</p:attrName>
                                          <p:attrName>ppt_y</p:attrName>
                                        </p:attrNameLst>
                                      </p:cBhvr>
                                      <p:rCtr x="0" y="1759"/>
                                    </p:animMotion>
                                  </p:childTnLst>
                                </p:cTn>
                              </p:par>
                              <p:par>
                                <p:cTn id="40" presetID="10" presetClass="entr" presetSubtype="0" fill="hold" nodeType="withEffect">
                                  <p:stCondLst>
                                    <p:cond delay="0"/>
                                  </p:stCondLst>
                                  <p:childTnLst>
                                    <p:set>
                                      <p:cBhvr>
                                        <p:cTn id="41" dur="1" fill="hold">
                                          <p:stCondLst>
                                            <p:cond delay="0"/>
                                          </p:stCondLst>
                                        </p:cTn>
                                        <p:tgtEl>
                                          <p:spTgt spid="91"/>
                                        </p:tgtEl>
                                        <p:attrNameLst>
                                          <p:attrName>style.visibility</p:attrName>
                                        </p:attrNameLst>
                                      </p:cBhvr>
                                      <p:to>
                                        <p:strVal val="visible"/>
                                      </p:to>
                                    </p:set>
                                    <p:animEffect transition="in" filter="fade">
                                      <p:cBhvr>
                                        <p:cTn id="42" dur="500"/>
                                        <p:tgtEl>
                                          <p:spTgt spid="91"/>
                                        </p:tgtEl>
                                      </p:cBhvr>
                                    </p:animEffect>
                                  </p:childTnLst>
                                </p:cTn>
                              </p:par>
                              <p:par>
                                <p:cTn id="43" presetID="42" presetClass="path" presetSubtype="0" decel="100000" fill="hold" nodeType="withEffect">
                                  <p:stCondLst>
                                    <p:cond delay="0"/>
                                  </p:stCondLst>
                                  <p:childTnLst>
                                    <p:animMotion origin="layout" path="M 0 2.96296E-6 L 0 0.03541 " pathEditMode="relative" rAng="0" ptsTypes="AA">
                                      <p:cBhvr>
                                        <p:cTn id="44" dur="700" spd="-100000" fill="hold"/>
                                        <p:tgtEl>
                                          <p:spTgt spid="91"/>
                                        </p:tgtEl>
                                        <p:attrNameLst>
                                          <p:attrName>ppt_x</p:attrName>
                                          <p:attrName>ppt_y</p:attrName>
                                        </p:attrNameLst>
                                      </p:cBhvr>
                                      <p:rCtr x="0" y="1759"/>
                                    </p:animMotion>
                                  </p:childTnLst>
                                </p:cTn>
                              </p:par>
                              <p:par>
                                <p:cTn id="45" presetID="10" presetClass="entr" presetSubtype="0" fill="hold" nodeType="withEffect">
                                  <p:stCondLst>
                                    <p:cond delay="0"/>
                                  </p:stCondLst>
                                  <p:childTnLst>
                                    <p:set>
                                      <p:cBhvr>
                                        <p:cTn id="46" dur="1" fill="hold">
                                          <p:stCondLst>
                                            <p:cond delay="0"/>
                                          </p:stCondLst>
                                        </p:cTn>
                                        <p:tgtEl>
                                          <p:spTgt spid="88"/>
                                        </p:tgtEl>
                                        <p:attrNameLst>
                                          <p:attrName>style.visibility</p:attrName>
                                        </p:attrNameLst>
                                      </p:cBhvr>
                                      <p:to>
                                        <p:strVal val="visible"/>
                                      </p:to>
                                    </p:set>
                                    <p:animEffect transition="in" filter="fade">
                                      <p:cBhvr>
                                        <p:cTn id="47" dur="500"/>
                                        <p:tgtEl>
                                          <p:spTgt spid="88"/>
                                        </p:tgtEl>
                                      </p:cBhvr>
                                    </p:animEffect>
                                  </p:childTnLst>
                                </p:cTn>
                              </p:par>
                              <p:par>
                                <p:cTn id="48" presetID="42" presetClass="path" presetSubtype="0" decel="100000" fill="hold" nodeType="withEffect">
                                  <p:stCondLst>
                                    <p:cond delay="0"/>
                                  </p:stCondLst>
                                  <p:childTnLst>
                                    <p:animMotion origin="layout" path="M 0 2.96296E-6 L 0 0.03541 " pathEditMode="relative" rAng="0" ptsTypes="AA">
                                      <p:cBhvr>
                                        <p:cTn id="49" dur="700" spd="-100000" fill="hold"/>
                                        <p:tgtEl>
                                          <p:spTgt spid="88"/>
                                        </p:tgtEl>
                                        <p:attrNameLst>
                                          <p:attrName>ppt_x</p:attrName>
                                          <p:attrName>ppt_y</p:attrName>
                                        </p:attrNameLst>
                                      </p:cBhvr>
                                      <p:rCtr x="0" y="1759"/>
                                    </p:animMotion>
                                  </p:childTnLst>
                                </p:cTn>
                              </p:par>
                              <p:par>
                                <p:cTn id="50" presetID="10" presetClass="entr" presetSubtype="0" fill="hold" nodeType="with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fade">
                                      <p:cBhvr>
                                        <p:cTn id="52" dur="500"/>
                                        <p:tgtEl>
                                          <p:spTgt spid="9"/>
                                        </p:tgtEl>
                                      </p:cBhvr>
                                    </p:animEffect>
                                  </p:childTnLst>
                                </p:cTn>
                              </p:par>
                              <p:par>
                                <p:cTn id="53" presetID="42" presetClass="path" presetSubtype="0" decel="100000" fill="hold" nodeType="withEffect">
                                  <p:stCondLst>
                                    <p:cond delay="0"/>
                                  </p:stCondLst>
                                  <p:childTnLst>
                                    <p:animMotion origin="layout" path="M 0 2.96296E-6 L 0 0.03541 " pathEditMode="relative" rAng="0" ptsTypes="AA">
                                      <p:cBhvr>
                                        <p:cTn id="54" dur="700" spd="-100000" fill="hold"/>
                                        <p:tgtEl>
                                          <p:spTgt spid="9"/>
                                        </p:tgtEl>
                                        <p:attrNameLst>
                                          <p:attrName>ppt_x</p:attrName>
                                          <p:attrName>ppt_y</p:attrName>
                                        </p:attrNameLst>
                                      </p:cBhvr>
                                      <p:rCtr x="0" y="1759"/>
                                    </p:animMotion>
                                  </p:childTnLst>
                                </p:cTn>
                              </p:par>
                              <p:par>
                                <p:cTn id="55" presetID="10" presetClass="entr" presetSubtype="0" fill="hold" nodeType="withEffect">
                                  <p:stCondLst>
                                    <p:cond delay="0"/>
                                  </p:stCondLst>
                                  <p:childTnLst>
                                    <p:set>
                                      <p:cBhvr>
                                        <p:cTn id="56" dur="1" fill="hold">
                                          <p:stCondLst>
                                            <p:cond delay="0"/>
                                          </p:stCondLst>
                                        </p:cTn>
                                        <p:tgtEl>
                                          <p:spTgt spid="87"/>
                                        </p:tgtEl>
                                        <p:attrNameLst>
                                          <p:attrName>style.visibility</p:attrName>
                                        </p:attrNameLst>
                                      </p:cBhvr>
                                      <p:to>
                                        <p:strVal val="visible"/>
                                      </p:to>
                                    </p:set>
                                    <p:animEffect transition="in" filter="fade">
                                      <p:cBhvr>
                                        <p:cTn id="57" dur="500"/>
                                        <p:tgtEl>
                                          <p:spTgt spid="87"/>
                                        </p:tgtEl>
                                      </p:cBhvr>
                                    </p:animEffect>
                                  </p:childTnLst>
                                </p:cTn>
                              </p:par>
                              <p:par>
                                <p:cTn id="58" presetID="42" presetClass="path" presetSubtype="0" decel="100000" fill="hold" nodeType="withEffect">
                                  <p:stCondLst>
                                    <p:cond delay="0"/>
                                  </p:stCondLst>
                                  <p:childTnLst>
                                    <p:animMotion origin="layout" path="M 0 2.96296E-6 L 0 0.03541 " pathEditMode="relative" rAng="0" ptsTypes="AA">
                                      <p:cBhvr>
                                        <p:cTn id="59" dur="700" spd="-100000" fill="hold"/>
                                        <p:tgtEl>
                                          <p:spTgt spid="87"/>
                                        </p:tgtEl>
                                        <p:attrNameLst>
                                          <p:attrName>ppt_x</p:attrName>
                                          <p:attrName>ppt_y</p:attrName>
                                        </p:attrNameLst>
                                      </p:cBhvr>
                                      <p:rCtr x="0" y="1759"/>
                                    </p:animMotion>
                                  </p:childTnLst>
                                </p:cTn>
                              </p:par>
                              <p:par>
                                <p:cTn id="60" presetID="10" presetClass="entr" presetSubtype="0" fill="hold" nodeType="withEffect">
                                  <p:stCondLst>
                                    <p:cond delay="0"/>
                                  </p:stCondLst>
                                  <p:childTnLst>
                                    <p:set>
                                      <p:cBhvr>
                                        <p:cTn id="61" dur="1" fill="hold">
                                          <p:stCondLst>
                                            <p:cond delay="0"/>
                                          </p:stCondLst>
                                        </p:cTn>
                                        <p:tgtEl>
                                          <p:spTgt spid="96"/>
                                        </p:tgtEl>
                                        <p:attrNameLst>
                                          <p:attrName>style.visibility</p:attrName>
                                        </p:attrNameLst>
                                      </p:cBhvr>
                                      <p:to>
                                        <p:strVal val="visible"/>
                                      </p:to>
                                    </p:set>
                                    <p:animEffect transition="in" filter="fade">
                                      <p:cBhvr>
                                        <p:cTn id="62" dur="500"/>
                                        <p:tgtEl>
                                          <p:spTgt spid="96"/>
                                        </p:tgtEl>
                                      </p:cBhvr>
                                    </p:animEffect>
                                  </p:childTnLst>
                                </p:cTn>
                              </p:par>
                              <p:par>
                                <p:cTn id="63" presetID="42" presetClass="path" presetSubtype="0" decel="100000" fill="hold" nodeType="withEffect">
                                  <p:stCondLst>
                                    <p:cond delay="0"/>
                                  </p:stCondLst>
                                  <p:childTnLst>
                                    <p:animMotion origin="layout" path="M 0 2.96296E-6 L 0 0.03541 " pathEditMode="relative" rAng="0" ptsTypes="AA">
                                      <p:cBhvr>
                                        <p:cTn id="64" dur="700" spd="-100000" fill="hold"/>
                                        <p:tgtEl>
                                          <p:spTgt spid="96"/>
                                        </p:tgtEl>
                                        <p:attrNameLst>
                                          <p:attrName>ppt_x</p:attrName>
                                          <p:attrName>ppt_y</p:attrName>
                                        </p:attrNameLst>
                                      </p:cBhvr>
                                      <p:rCtr x="0" y="1759"/>
                                    </p:animMotion>
                                  </p:childTnLst>
                                </p:cTn>
                              </p:par>
                              <p:par>
                                <p:cTn id="65" presetID="10" presetClass="entr" presetSubtype="0" fill="hold" nodeType="withEffect">
                                  <p:stCondLst>
                                    <p:cond delay="0"/>
                                  </p:stCondLst>
                                  <p:childTnLst>
                                    <p:set>
                                      <p:cBhvr>
                                        <p:cTn id="66" dur="1" fill="hold">
                                          <p:stCondLst>
                                            <p:cond delay="0"/>
                                          </p:stCondLst>
                                        </p:cTn>
                                        <p:tgtEl>
                                          <p:spTgt spid="93"/>
                                        </p:tgtEl>
                                        <p:attrNameLst>
                                          <p:attrName>style.visibility</p:attrName>
                                        </p:attrNameLst>
                                      </p:cBhvr>
                                      <p:to>
                                        <p:strVal val="visible"/>
                                      </p:to>
                                    </p:set>
                                    <p:animEffect transition="in" filter="fade">
                                      <p:cBhvr>
                                        <p:cTn id="67" dur="500"/>
                                        <p:tgtEl>
                                          <p:spTgt spid="93"/>
                                        </p:tgtEl>
                                      </p:cBhvr>
                                    </p:animEffect>
                                  </p:childTnLst>
                                </p:cTn>
                              </p:par>
                              <p:par>
                                <p:cTn id="68" presetID="42" presetClass="path" presetSubtype="0" decel="100000" fill="hold" nodeType="withEffect">
                                  <p:stCondLst>
                                    <p:cond delay="0"/>
                                  </p:stCondLst>
                                  <p:childTnLst>
                                    <p:animMotion origin="layout" path="M 0 2.96296E-6 L 0 0.03541 " pathEditMode="relative" rAng="0" ptsTypes="AA">
                                      <p:cBhvr>
                                        <p:cTn id="69" dur="700" spd="-100000" fill="hold"/>
                                        <p:tgtEl>
                                          <p:spTgt spid="93"/>
                                        </p:tgtEl>
                                        <p:attrNameLst>
                                          <p:attrName>ppt_x</p:attrName>
                                          <p:attrName>ppt_y</p:attrName>
                                        </p:attrNameLst>
                                      </p:cBhvr>
                                      <p:rCtr x="0" y="1759"/>
                                    </p:animMotion>
                                  </p:childTnLst>
                                </p:cTn>
                              </p:par>
                              <p:par>
                                <p:cTn id="70" presetID="10" presetClass="entr" presetSubtype="0" fill="hold" nodeType="withEffect">
                                  <p:stCondLst>
                                    <p:cond delay="0"/>
                                  </p:stCondLst>
                                  <p:childTnLst>
                                    <p:set>
                                      <p:cBhvr>
                                        <p:cTn id="71" dur="1" fill="hold">
                                          <p:stCondLst>
                                            <p:cond delay="0"/>
                                          </p:stCondLst>
                                        </p:cTn>
                                        <p:tgtEl>
                                          <p:spTgt spid="99"/>
                                        </p:tgtEl>
                                        <p:attrNameLst>
                                          <p:attrName>style.visibility</p:attrName>
                                        </p:attrNameLst>
                                      </p:cBhvr>
                                      <p:to>
                                        <p:strVal val="visible"/>
                                      </p:to>
                                    </p:set>
                                    <p:animEffect transition="in" filter="fade">
                                      <p:cBhvr>
                                        <p:cTn id="72" dur="500"/>
                                        <p:tgtEl>
                                          <p:spTgt spid="99"/>
                                        </p:tgtEl>
                                      </p:cBhvr>
                                    </p:animEffect>
                                  </p:childTnLst>
                                </p:cTn>
                              </p:par>
                              <p:par>
                                <p:cTn id="73" presetID="42" presetClass="path" presetSubtype="0" decel="100000" fill="hold" nodeType="withEffect">
                                  <p:stCondLst>
                                    <p:cond delay="0"/>
                                  </p:stCondLst>
                                  <p:childTnLst>
                                    <p:animMotion origin="layout" path="M 0 2.96296E-6 L 0 0.03541 " pathEditMode="relative" rAng="0" ptsTypes="AA">
                                      <p:cBhvr>
                                        <p:cTn id="74" dur="700" spd="-100000" fill="hold"/>
                                        <p:tgtEl>
                                          <p:spTgt spid="99"/>
                                        </p:tgtEl>
                                        <p:attrNameLst>
                                          <p:attrName>ppt_x</p:attrName>
                                          <p:attrName>ppt_y</p:attrName>
                                        </p:attrNameLst>
                                      </p:cBhvr>
                                      <p:rCtr x="0" y="1759"/>
                                    </p:animMotion>
                                  </p:childTnLst>
                                </p:cTn>
                              </p:par>
                              <p:par>
                                <p:cTn id="75" presetID="10" presetClass="entr" presetSubtype="0" fill="hold" nodeType="withEffect">
                                  <p:stCondLst>
                                    <p:cond delay="0"/>
                                  </p:stCondLst>
                                  <p:childTnLst>
                                    <p:set>
                                      <p:cBhvr>
                                        <p:cTn id="76" dur="1" fill="hold">
                                          <p:stCondLst>
                                            <p:cond delay="0"/>
                                          </p:stCondLst>
                                        </p:cTn>
                                        <p:tgtEl>
                                          <p:spTgt spid="90"/>
                                        </p:tgtEl>
                                        <p:attrNameLst>
                                          <p:attrName>style.visibility</p:attrName>
                                        </p:attrNameLst>
                                      </p:cBhvr>
                                      <p:to>
                                        <p:strVal val="visible"/>
                                      </p:to>
                                    </p:set>
                                    <p:animEffect transition="in" filter="fade">
                                      <p:cBhvr>
                                        <p:cTn id="77" dur="500"/>
                                        <p:tgtEl>
                                          <p:spTgt spid="90"/>
                                        </p:tgtEl>
                                      </p:cBhvr>
                                    </p:animEffect>
                                  </p:childTnLst>
                                </p:cTn>
                              </p:par>
                              <p:par>
                                <p:cTn id="78" presetID="42" presetClass="path" presetSubtype="0" decel="100000" fill="hold" nodeType="withEffect">
                                  <p:stCondLst>
                                    <p:cond delay="0"/>
                                  </p:stCondLst>
                                  <p:childTnLst>
                                    <p:animMotion origin="layout" path="M 0 2.96296E-6 L 0 0.03541 " pathEditMode="relative" rAng="0" ptsTypes="AA">
                                      <p:cBhvr>
                                        <p:cTn id="79" dur="700" spd="-100000" fill="hold"/>
                                        <p:tgtEl>
                                          <p:spTgt spid="90"/>
                                        </p:tgtEl>
                                        <p:attrNameLst>
                                          <p:attrName>ppt_x</p:attrName>
                                          <p:attrName>ppt_y</p:attrName>
                                        </p:attrNameLst>
                                      </p:cBhvr>
                                      <p:rCtr x="0" y="1759"/>
                                    </p:animMotion>
                                  </p:childTnLst>
                                </p:cTn>
                              </p:par>
                              <p:par>
                                <p:cTn id="80" presetID="10" presetClass="entr" presetSubtype="0" fill="hold" nodeType="withEffect">
                                  <p:stCondLst>
                                    <p:cond delay="0"/>
                                  </p:stCondLst>
                                  <p:childTnLst>
                                    <p:set>
                                      <p:cBhvr>
                                        <p:cTn id="81" dur="1" fill="hold">
                                          <p:stCondLst>
                                            <p:cond delay="0"/>
                                          </p:stCondLst>
                                        </p:cTn>
                                        <p:tgtEl>
                                          <p:spTgt spid="95"/>
                                        </p:tgtEl>
                                        <p:attrNameLst>
                                          <p:attrName>style.visibility</p:attrName>
                                        </p:attrNameLst>
                                      </p:cBhvr>
                                      <p:to>
                                        <p:strVal val="visible"/>
                                      </p:to>
                                    </p:set>
                                    <p:animEffect transition="in" filter="fade">
                                      <p:cBhvr>
                                        <p:cTn id="82" dur="500"/>
                                        <p:tgtEl>
                                          <p:spTgt spid="95"/>
                                        </p:tgtEl>
                                      </p:cBhvr>
                                    </p:animEffect>
                                  </p:childTnLst>
                                </p:cTn>
                              </p:par>
                              <p:par>
                                <p:cTn id="83" presetID="42" presetClass="path" presetSubtype="0" decel="100000" fill="hold" nodeType="withEffect">
                                  <p:stCondLst>
                                    <p:cond delay="0"/>
                                  </p:stCondLst>
                                  <p:childTnLst>
                                    <p:animMotion origin="layout" path="M 0 2.96296E-6 L 0 0.03541 " pathEditMode="relative" rAng="0" ptsTypes="AA">
                                      <p:cBhvr>
                                        <p:cTn id="84" dur="700" spd="-100000" fill="hold"/>
                                        <p:tgtEl>
                                          <p:spTgt spid="95"/>
                                        </p:tgtEl>
                                        <p:attrNameLst>
                                          <p:attrName>ppt_x</p:attrName>
                                          <p:attrName>ppt_y</p:attrName>
                                        </p:attrNameLst>
                                      </p:cBhvr>
                                      <p:rCtr x="0" y="1759"/>
                                    </p:animMotion>
                                  </p:childTnLst>
                                </p:cTn>
                              </p:par>
                              <p:par>
                                <p:cTn id="85" presetID="10" presetClass="entr" presetSubtype="0" fill="hold" nodeType="withEffect">
                                  <p:stCondLst>
                                    <p:cond delay="0"/>
                                  </p:stCondLst>
                                  <p:childTnLst>
                                    <p:set>
                                      <p:cBhvr>
                                        <p:cTn id="86" dur="1" fill="hold">
                                          <p:stCondLst>
                                            <p:cond delay="0"/>
                                          </p:stCondLst>
                                        </p:cTn>
                                        <p:tgtEl>
                                          <p:spTgt spid="94"/>
                                        </p:tgtEl>
                                        <p:attrNameLst>
                                          <p:attrName>style.visibility</p:attrName>
                                        </p:attrNameLst>
                                      </p:cBhvr>
                                      <p:to>
                                        <p:strVal val="visible"/>
                                      </p:to>
                                    </p:set>
                                    <p:animEffect transition="in" filter="fade">
                                      <p:cBhvr>
                                        <p:cTn id="87" dur="500"/>
                                        <p:tgtEl>
                                          <p:spTgt spid="94"/>
                                        </p:tgtEl>
                                      </p:cBhvr>
                                    </p:animEffect>
                                  </p:childTnLst>
                                </p:cTn>
                              </p:par>
                              <p:par>
                                <p:cTn id="88" presetID="42" presetClass="path" presetSubtype="0" decel="100000" fill="hold" nodeType="withEffect">
                                  <p:stCondLst>
                                    <p:cond delay="0"/>
                                  </p:stCondLst>
                                  <p:childTnLst>
                                    <p:animMotion origin="layout" path="M 0 2.96296E-6 L 0 0.03541 " pathEditMode="relative" rAng="0" ptsTypes="AA">
                                      <p:cBhvr>
                                        <p:cTn id="89" dur="700" spd="-100000" fill="hold"/>
                                        <p:tgtEl>
                                          <p:spTgt spid="94"/>
                                        </p:tgtEl>
                                        <p:attrNameLst>
                                          <p:attrName>ppt_x</p:attrName>
                                          <p:attrName>ppt_y</p:attrName>
                                        </p:attrNameLst>
                                      </p:cBhvr>
                                      <p:rCtr x="0" y="1759"/>
                                    </p:animMotion>
                                  </p:childTnLst>
                                </p:cTn>
                              </p:par>
                              <p:par>
                                <p:cTn id="90" presetID="10" presetClass="entr" presetSubtype="0" fill="hold" nodeType="withEffect">
                                  <p:stCondLst>
                                    <p:cond delay="0"/>
                                  </p:stCondLst>
                                  <p:childTnLst>
                                    <p:set>
                                      <p:cBhvr>
                                        <p:cTn id="91" dur="1" fill="hold">
                                          <p:stCondLst>
                                            <p:cond delay="0"/>
                                          </p:stCondLst>
                                        </p:cTn>
                                        <p:tgtEl>
                                          <p:spTgt spid="80"/>
                                        </p:tgtEl>
                                        <p:attrNameLst>
                                          <p:attrName>style.visibility</p:attrName>
                                        </p:attrNameLst>
                                      </p:cBhvr>
                                      <p:to>
                                        <p:strVal val="visible"/>
                                      </p:to>
                                    </p:set>
                                    <p:animEffect transition="in" filter="fade">
                                      <p:cBhvr>
                                        <p:cTn id="92" dur="500"/>
                                        <p:tgtEl>
                                          <p:spTgt spid="80"/>
                                        </p:tgtEl>
                                      </p:cBhvr>
                                    </p:animEffect>
                                  </p:childTnLst>
                                </p:cTn>
                              </p:par>
                              <p:par>
                                <p:cTn id="93" presetID="42" presetClass="path" presetSubtype="0" decel="100000" fill="hold" nodeType="withEffect">
                                  <p:stCondLst>
                                    <p:cond delay="0"/>
                                  </p:stCondLst>
                                  <p:childTnLst>
                                    <p:animMotion origin="layout" path="M 0 2.96296E-6 L 0 0.03541 " pathEditMode="relative" rAng="0" ptsTypes="AA">
                                      <p:cBhvr>
                                        <p:cTn id="94" dur="700" spd="-100000" fill="hold"/>
                                        <p:tgtEl>
                                          <p:spTgt spid="80"/>
                                        </p:tgtEl>
                                        <p:attrNameLst>
                                          <p:attrName>ppt_x</p:attrName>
                                          <p:attrName>ppt_y</p:attrName>
                                        </p:attrNameLst>
                                      </p:cBhvr>
                                      <p:rCtr x="0" y="1759"/>
                                    </p:animMotion>
                                  </p:childTnLst>
                                </p:cTn>
                              </p:par>
                              <p:par>
                                <p:cTn id="95" presetID="10" presetClass="entr" presetSubtype="0" fill="hold" nodeType="withEffect">
                                  <p:stCondLst>
                                    <p:cond delay="0"/>
                                  </p:stCondLst>
                                  <p:childTnLst>
                                    <p:set>
                                      <p:cBhvr>
                                        <p:cTn id="96" dur="1" fill="hold">
                                          <p:stCondLst>
                                            <p:cond delay="0"/>
                                          </p:stCondLst>
                                        </p:cTn>
                                        <p:tgtEl>
                                          <p:spTgt spid="92"/>
                                        </p:tgtEl>
                                        <p:attrNameLst>
                                          <p:attrName>style.visibility</p:attrName>
                                        </p:attrNameLst>
                                      </p:cBhvr>
                                      <p:to>
                                        <p:strVal val="visible"/>
                                      </p:to>
                                    </p:set>
                                    <p:animEffect transition="in" filter="fade">
                                      <p:cBhvr>
                                        <p:cTn id="97" dur="500"/>
                                        <p:tgtEl>
                                          <p:spTgt spid="92"/>
                                        </p:tgtEl>
                                      </p:cBhvr>
                                    </p:animEffect>
                                  </p:childTnLst>
                                </p:cTn>
                              </p:par>
                              <p:par>
                                <p:cTn id="98" presetID="42" presetClass="path" presetSubtype="0" decel="100000" fill="hold" nodeType="withEffect">
                                  <p:stCondLst>
                                    <p:cond delay="0"/>
                                  </p:stCondLst>
                                  <p:childTnLst>
                                    <p:animMotion origin="layout" path="M 0 2.96296E-6 L 0 0.03541 " pathEditMode="relative" rAng="0" ptsTypes="AA">
                                      <p:cBhvr>
                                        <p:cTn id="99" dur="700" spd="-100000" fill="hold"/>
                                        <p:tgtEl>
                                          <p:spTgt spid="92"/>
                                        </p:tgtEl>
                                        <p:attrNameLst>
                                          <p:attrName>ppt_x</p:attrName>
                                          <p:attrName>ppt_y</p:attrName>
                                        </p:attrNameLst>
                                      </p:cBhvr>
                                      <p:rCtr x="0" y="1759"/>
                                    </p:animMotion>
                                  </p:childTnLst>
                                </p:cTn>
                              </p:par>
                              <p:par>
                                <p:cTn id="100" presetID="10" presetClass="entr" presetSubtype="0" fill="hold" nodeType="withEffect">
                                  <p:stCondLst>
                                    <p:cond delay="0"/>
                                  </p:stCondLst>
                                  <p:childTnLst>
                                    <p:set>
                                      <p:cBhvr>
                                        <p:cTn id="101" dur="1" fill="hold">
                                          <p:stCondLst>
                                            <p:cond delay="0"/>
                                          </p:stCondLst>
                                        </p:cTn>
                                        <p:tgtEl>
                                          <p:spTgt spid="67"/>
                                        </p:tgtEl>
                                        <p:attrNameLst>
                                          <p:attrName>style.visibility</p:attrName>
                                        </p:attrNameLst>
                                      </p:cBhvr>
                                      <p:to>
                                        <p:strVal val="visible"/>
                                      </p:to>
                                    </p:set>
                                    <p:animEffect transition="in" filter="fade">
                                      <p:cBhvr>
                                        <p:cTn id="102" dur="500"/>
                                        <p:tgtEl>
                                          <p:spTgt spid="67"/>
                                        </p:tgtEl>
                                      </p:cBhvr>
                                    </p:animEffect>
                                  </p:childTnLst>
                                </p:cTn>
                              </p:par>
                              <p:par>
                                <p:cTn id="103" presetID="42" presetClass="path" presetSubtype="0" decel="100000" fill="hold" nodeType="withEffect">
                                  <p:stCondLst>
                                    <p:cond delay="0"/>
                                  </p:stCondLst>
                                  <p:childTnLst>
                                    <p:animMotion origin="layout" path="M 0 2.96296E-6 L 0 0.03541 " pathEditMode="relative" rAng="0" ptsTypes="AA">
                                      <p:cBhvr>
                                        <p:cTn id="104" dur="700" spd="-100000" fill="hold"/>
                                        <p:tgtEl>
                                          <p:spTgt spid="67"/>
                                        </p:tgtEl>
                                        <p:attrNameLst>
                                          <p:attrName>ppt_x</p:attrName>
                                          <p:attrName>ppt_y</p:attrName>
                                        </p:attrNameLst>
                                      </p:cBhvr>
                                      <p:rCtr x="0" y="1759"/>
                                    </p:animMotion>
                                  </p:childTnLst>
                                </p:cTn>
                              </p:par>
                              <p:par>
                                <p:cTn id="105" presetID="10" presetClass="entr" presetSubtype="0" fill="hold" nodeType="withEffect">
                                  <p:stCondLst>
                                    <p:cond delay="0"/>
                                  </p:stCondLst>
                                  <p:childTnLst>
                                    <p:set>
                                      <p:cBhvr>
                                        <p:cTn id="106" dur="1" fill="hold">
                                          <p:stCondLst>
                                            <p:cond delay="0"/>
                                          </p:stCondLst>
                                        </p:cTn>
                                        <p:tgtEl>
                                          <p:spTgt spid="78"/>
                                        </p:tgtEl>
                                        <p:attrNameLst>
                                          <p:attrName>style.visibility</p:attrName>
                                        </p:attrNameLst>
                                      </p:cBhvr>
                                      <p:to>
                                        <p:strVal val="visible"/>
                                      </p:to>
                                    </p:set>
                                    <p:animEffect transition="in" filter="fade">
                                      <p:cBhvr>
                                        <p:cTn id="107" dur="500"/>
                                        <p:tgtEl>
                                          <p:spTgt spid="78"/>
                                        </p:tgtEl>
                                      </p:cBhvr>
                                    </p:animEffect>
                                  </p:childTnLst>
                                </p:cTn>
                              </p:par>
                              <p:par>
                                <p:cTn id="108" presetID="42" presetClass="path" presetSubtype="0" decel="100000" fill="hold" nodeType="withEffect">
                                  <p:stCondLst>
                                    <p:cond delay="0"/>
                                  </p:stCondLst>
                                  <p:childTnLst>
                                    <p:animMotion origin="layout" path="M 0 2.96296E-6 L 0 0.03541 " pathEditMode="relative" rAng="0" ptsTypes="AA">
                                      <p:cBhvr>
                                        <p:cTn id="109" dur="700" spd="-100000" fill="hold"/>
                                        <p:tgtEl>
                                          <p:spTgt spid="78"/>
                                        </p:tgtEl>
                                        <p:attrNameLst>
                                          <p:attrName>ppt_x</p:attrName>
                                          <p:attrName>ppt_y</p:attrName>
                                        </p:attrNameLst>
                                      </p:cBhvr>
                                      <p:rCtr x="0" y="1759"/>
                                    </p:animMotion>
                                  </p:childTnLst>
                                </p:cTn>
                              </p:par>
                              <p:par>
                                <p:cTn id="110" presetID="10" presetClass="entr" presetSubtype="0" fill="hold" grpId="0" nodeType="withEffect">
                                  <p:stCondLst>
                                    <p:cond delay="0"/>
                                  </p:stCondLst>
                                  <p:childTnLst>
                                    <p:set>
                                      <p:cBhvr>
                                        <p:cTn id="111" dur="1" fill="hold">
                                          <p:stCondLst>
                                            <p:cond delay="0"/>
                                          </p:stCondLst>
                                        </p:cTn>
                                        <p:tgtEl>
                                          <p:spTgt spid="2"/>
                                        </p:tgtEl>
                                        <p:attrNameLst>
                                          <p:attrName>style.visibility</p:attrName>
                                        </p:attrNameLst>
                                      </p:cBhvr>
                                      <p:to>
                                        <p:strVal val="visible"/>
                                      </p:to>
                                    </p:set>
                                    <p:animEffect transition="in" filter="fade">
                                      <p:cBhvr>
                                        <p:cTn id="112" dur="500"/>
                                        <p:tgtEl>
                                          <p:spTgt spid="2"/>
                                        </p:tgtEl>
                                      </p:cBhvr>
                                    </p:animEffect>
                                  </p:childTnLst>
                                </p:cTn>
                              </p:par>
                              <p:par>
                                <p:cTn id="113" presetID="42" presetClass="path" presetSubtype="0" decel="100000" fill="hold" grpId="1" nodeType="withEffect">
                                  <p:stCondLst>
                                    <p:cond delay="0"/>
                                  </p:stCondLst>
                                  <p:childTnLst>
                                    <p:animMotion origin="layout" path="M -2.08333E-7 -3.7037E-6 L -2.08333E-7 0.03542 " pathEditMode="relative" rAng="0" ptsTypes="AA">
                                      <p:cBhvr>
                                        <p:cTn id="114" dur="700" spd="-100000" fill="hold"/>
                                        <p:tgtEl>
                                          <p:spTgt spid="2"/>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 grpId="0" animBg="1"/>
      <p:bldP spid="74" grpId="1" animBg="1"/>
      <p:bldP spid="2" grpId="0" animBg="1"/>
      <p:bldP spid="2" grpId="1"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3A9E81-94A1-03C6-F29F-E4CE7F0942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F208FD-A014-BAE2-CFE0-9A2265C9E58E}"/>
              </a:ext>
            </a:extLst>
          </p:cNvPr>
          <p:cNvSpPr txBox="1">
            <a:spLocks/>
          </p:cNvSpPr>
          <p:nvPr/>
        </p:nvSpPr>
        <p:spPr>
          <a:xfrm>
            <a:off x="597409" y="1073150"/>
            <a:ext cx="11017250" cy="73818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CA" sz="4800" b="0" i="0" u="none" strike="noStrike" kern="1200" cap="none" spc="-300" normalizeH="0" baseline="0" noProof="0">
                <a:ln w="3175">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Era of Agentic Customer Experience</a:t>
            </a:r>
          </a:p>
        </p:txBody>
      </p:sp>
      <p:grpSp>
        <p:nvGrpSpPr>
          <p:cNvPr id="6" name="Group 5">
            <a:extLst>
              <a:ext uri="{FF2B5EF4-FFF2-40B4-BE49-F238E27FC236}">
                <a16:creationId xmlns:a16="http://schemas.microsoft.com/office/drawing/2014/main" id="{0158EF65-25B0-C14A-9D96-3205FA6FDCBA}"/>
              </a:ext>
            </a:extLst>
          </p:cNvPr>
          <p:cNvGrpSpPr/>
          <p:nvPr/>
        </p:nvGrpSpPr>
        <p:grpSpPr>
          <a:xfrm>
            <a:off x="6276911" y="2130698"/>
            <a:ext cx="5317681" cy="2471782"/>
            <a:chOff x="6276911" y="2130698"/>
            <a:chExt cx="5317681" cy="2471782"/>
          </a:xfrm>
        </p:grpSpPr>
        <p:sp>
          <p:nvSpPr>
            <p:cNvPr id="8" name="Rectangle: Rounded Corners 5">
              <a:extLst>
                <a:ext uri="{FF2B5EF4-FFF2-40B4-BE49-F238E27FC236}">
                  <a16:creationId xmlns:a16="http://schemas.microsoft.com/office/drawing/2014/main" id="{439C996D-5E5F-2B36-5FE9-F3C3E051469D}"/>
                </a:ext>
              </a:extLst>
            </p:cNvPr>
            <p:cNvSpPr/>
            <p:nvPr/>
          </p:nvSpPr>
          <p:spPr bwMode="auto">
            <a:xfrm>
              <a:off x="6276911" y="2130698"/>
              <a:ext cx="5317681" cy="2471782"/>
            </a:xfrm>
            <a:prstGeom prst="roundRect">
              <a:avLst>
                <a:gd name="adj" fmla="val 15129"/>
              </a:avLst>
            </a:prstGeom>
            <a:noFill/>
            <a:ln w="12700" cap="rnd">
              <a:solidFill>
                <a:schemeClr val="tx1">
                  <a:alpha val="2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3000" b="1" i="0" u="none" strike="noStrike" kern="1200" cap="none" spc="-50" normalizeH="0" baseline="0" noProof="0">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9" name="TextBox 8">
              <a:extLst>
                <a:ext uri="{FF2B5EF4-FFF2-40B4-BE49-F238E27FC236}">
                  <a16:creationId xmlns:a16="http://schemas.microsoft.com/office/drawing/2014/main" id="{6D733ECB-8F03-5AC1-C84D-1F176B38B4CB}"/>
                </a:ext>
              </a:extLst>
            </p:cNvPr>
            <p:cNvSpPr txBox="1"/>
            <p:nvPr/>
          </p:nvSpPr>
          <p:spPr>
            <a:xfrm>
              <a:off x="6792317" y="2904924"/>
              <a:ext cx="4286868" cy="923330"/>
            </a:xfrm>
            <a:prstGeom prst="rect">
              <a:avLst/>
            </a:prstGeom>
            <a:noFill/>
          </p:spPr>
          <p:txBody>
            <a:bodyPr wrap="square" anchor="ctr">
              <a:spAutoFit/>
            </a:bodyPr>
            <a:lstStyle/>
            <a:p>
              <a:pPr marL="0" marR="0" lvl="0" indent="0" algn="ctr" defTabSz="2901050" rtl="0" eaLnBrk="1" fontAlgn="base" latinLnBrk="0" hangingPunct="1">
                <a:lnSpc>
                  <a:spcPct val="9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Transform </a:t>
              </a:r>
              <a: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business </a:t>
              </a:r>
              <a:b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br>
              <a: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process with agents</a:t>
              </a:r>
            </a:p>
          </p:txBody>
        </p:sp>
      </p:grpSp>
      <p:grpSp>
        <p:nvGrpSpPr>
          <p:cNvPr id="10" name="Group 9">
            <a:extLst>
              <a:ext uri="{FF2B5EF4-FFF2-40B4-BE49-F238E27FC236}">
                <a16:creationId xmlns:a16="http://schemas.microsoft.com/office/drawing/2014/main" id="{0C0B5B67-8021-971A-4109-E36CE709D70D}"/>
              </a:ext>
            </a:extLst>
          </p:cNvPr>
          <p:cNvGrpSpPr/>
          <p:nvPr/>
        </p:nvGrpSpPr>
        <p:grpSpPr>
          <a:xfrm>
            <a:off x="597409" y="4870146"/>
            <a:ext cx="10997183" cy="901282"/>
            <a:chOff x="597409" y="4870146"/>
            <a:chExt cx="10997183" cy="901282"/>
          </a:xfrm>
        </p:grpSpPr>
        <p:sp>
          <p:nvSpPr>
            <p:cNvPr id="11" name="Rectangle: Rounded Corners 13">
              <a:extLst>
                <a:ext uri="{FF2B5EF4-FFF2-40B4-BE49-F238E27FC236}">
                  <a16:creationId xmlns:a16="http://schemas.microsoft.com/office/drawing/2014/main" id="{404913CB-3037-A0A8-3E73-C9ECD69231C5}"/>
                </a:ext>
              </a:extLst>
            </p:cNvPr>
            <p:cNvSpPr/>
            <p:nvPr/>
          </p:nvSpPr>
          <p:spPr bwMode="auto">
            <a:xfrm>
              <a:off x="597409" y="4870146"/>
              <a:ext cx="10997183" cy="901282"/>
            </a:xfrm>
            <a:prstGeom prst="roundRect">
              <a:avLst>
                <a:gd name="adj" fmla="val 46751"/>
              </a:avLst>
            </a:prstGeom>
            <a:gradFill>
              <a:gsLst>
                <a:gs pos="100000">
                  <a:srgbClr val="ECF6FF"/>
                </a:gs>
                <a:gs pos="0">
                  <a:schemeClr val="bg1"/>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74320" tIns="91440" rIns="182880" bIns="365760" numCol="1" spcCol="0" rtlCol="0" fromWordArt="0" anchor="b"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3000" b="0" i="0" u="none" strike="noStrike" kern="1200" cap="none" spc="0" normalizeH="0" baseline="0" noProof="0" err="1">
                <a:ln>
                  <a:noFill/>
                </a:ln>
                <a:solidFill>
                  <a:srgbClr val="FFFFFF"/>
                </a:solidFill>
                <a:effectLst/>
                <a:uLnTx/>
                <a:uFillTx/>
                <a:latin typeface="Segoe UI"/>
                <a:ea typeface="+mn-ea"/>
                <a:cs typeface="+mn-cs"/>
              </a:endParaRPr>
            </a:p>
          </p:txBody>
        </p:sp>
        <p:sp>
          <p:nvSpPr>
            <p:cNvPr id="12" name="TextBox 11">
              <a:extLst>
                <a:ext uri="{FF2B5EF4-FFF2-40B4-BE49-F238E27FC236}">
                  <a16:creationId xmlns:a16="http://schemas.microsoft.com/office/drawing/2014/main" id="{32F3FE26-9696-C7E4-53C8-650C1B3A5ABB}"/>
                </a:ext>
              </a:extLst>
            </p:cNvPr>
            <p:cNvSpPr txBox="1"/>
            <p:nvPr/>
          </p:nvSpPr>
          <p:spPr>
            <a:xfrm>
              <a:off x="1517106" y="5066872"/>
              <a:ext cx="9157788" cy="507831"/>
            </a:xfrm>
            <a:prstGeom prst="rect">
              <a:avLst/>
            </a:prstGeom>
            <a:noFill/>
          </p:spPr>
          <p:txBody>
            <a:bodyPr wrap="square" lIns="91440" tIns="45720" rIns="91440" bIns="45720" anchor="ctr">
              <a:spAutoFit/>
            </a:bodyPr>
            <a:lstStyle/>
            <a:p>
              <a:pPr marL="0" marR="0" lvl="0" indent="0" algn="ctr" defTabSz="2901050" rtl="0" eaLnBrk="1" fontAlgn="base" latinLnBrk="0" hangingPunct="1">
                <a:lnSpc>
                  <a:spcPct val="9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AI-ready </a:t>
              </a:r>
              <a:r>
                <a:rPr kumimoji="0" lang="en-US" sz="30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data platform</a:t>
              </a:r>
            </a:p>
          </p:txBody>
        </p:sp>
      </p:grpSp>
      <p:grpSp>
        <p:nvGrpSpPr>
          <p:cNvPr id="13" name="Group 12">
            <a:extLst>
              <a:ext uri="{FF2B5EF4-FFF2-40B4-BE49-F238E27FC236}">
                <a16:creationId xmlns:a16="http://schemas.microsoft.com/office/drawing/2014/main" id="{D4FD88CB-52C8-BEE3-60FF-C88AD98BDA88}"/>
              </a:ext>
            </a:extLst>
          </p:cNvPr>
          <p:cNvGrpSpPr/>
          <p:nvPr/>
        </p:nvGrpSpPr>
        <p:grpSpPr>
          <a:xfrm>
            <a:off x="597409" y="2130698"/>
            <a:ext cx="5317681" cy="2471782"/>
            <a:chOff x="597409" y="2130698"/>
            <a:chExt cx="5317681" cy="2471782"/>
          </a:xfrm>
        </p:grpSpPr>
        <p:sp>
          <p:nvSpPr>
            <p:cNvPr id="14" name="Rectangle: Rounded Corners 4">
              <a:extLst>
                <a:ext uri="{FF2B5EF4-FFF2-40B4-BE49-F238E27FC236}">
                  <a16:creationId xmlns:a16="http://schemas.microsoft.com/office/drawing/2014/main" id="{816FAE68-3EF2-7B27-C93F-B444A3E09049}"/>
                </a:ext>
              </a:extLst>
            </p:cNvPr>
            <p:cNvSpPr/>
            <p:nvPr/>
          </p:nvSpPr>
          <p:spPr bwMode="auto">
            <a:xfrm>
              <a:off x="597409" y="2130698"/>
              <a:ext cx="5317681" cy="2471782"/>
            </a:xfrm>
            <a:prstGeom prst="roundRect">
              <a:avLst>
                <a:gd name="adj" fmla="val 15961"/>
              </a:avLst>
            </a:prstGeom>
            <a:noFill/>
            <a:ln w="12700" cap="rnd">
              <a:solidFill>
                <a:schemeClr val="tx1">
                  <a:alpha val="2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3000" b="1" i="0" u="none" strike="noStrike" kern="1200" cap="none" spc="-50" normalizeH="0" baseline="0" noProof="0">
                <a:ln>
                  <a:noFill/>
                </a:ln>
                <a:gradFill>
                  <a:gsLst>
                    <a:gs pos="22936">
                      <a:srgbClr val="000000"/>
                    </a:gs>
                    <a:gs pos="38000">
                      <a:srgbClr val="000000"/>
                    </a:gs>
                  </a:gsLst>
                  <a:path path="circle">
                    <a:fillToRect l="100000" t="100000"/>
                  </a:path>
                </a:gradFill>
                <a:effectLst/>
                <a:uLnTx/>
                <a:uFillTx/>
                <a:latin typeface="Segoe UI Semibold" panose="020B0502040204020203" pitchFamily="34" charset="0"/>
                <a:ea typeface="+mn-ea"/>
                <a:cs typeface="Segoe UI" pitchFamily="34" charset="0"/>
              </a:endParaRPr>
            </a:p>
          </p:txBody>
        </p:sp>
        <p:sp>
          <p:nvSpPr>
            <p:cNvPr id="15" name="TextBox 14">
              <a:extLst>
                <a:ext uri="{FF2B5EF4-FFF2-40B4-BE49-F238E27FC236}">
                  <a16:creationId xmlns:a16="http://schemas.microsoft.com/office/drawing/2014/main" id="{0AFA8348-F79F-1921-87FB-912BFD21AD64}"/>
                </a:ext>
              </a:extLst>
            </p:cNvPr>
            <p:cNvSpPr txBox="1"/>
            <p:nvPr/>
          </p:nvSpPr>
          <p:spPr>
            <a:xfrm>
              <a:off x="1109421" y="2904923"/>
              <a:ext cx="4293657" cy="923330"/>
            </a:xfrm>
            <a:prstGeom prst="rect">
              <a:avLst/>
            </a:prstGeom>
            <a:noFill/>
          </p:spPr>
          <p:txBody>
            <a:bodyPr wrap="square" anchor="ctr">
              <a:spAutoFit/>
            </a:bodyPr>
            <a:lstStyle>
              <a:defPPr>
                <a:defRPr lang="en-US"/>
              </a:defPPr>
              <a:lvl1pPr algn="ctr" defTabSz="2901050" fontAlgn="base">
                <a:spcBef>
                  <a:spcPct val="0"/>
                </a:spcBef>
                <a:spcAft>
                  <a:spcPct val="0"/>
                </a:spcAft>
                <a:defRPr sz="3000" kern="0" spc="-100">
                  <a:solidFill>
                    <a:srgbClr val="223F49"/>
                  </a:solidFill>
                  <a:latin typeface="Segoe UI Variable Display" pitchFamily="2" charset="0"/>
                  <a:cs typeface="Segoe UI" pitchFamily="34" charset="0"/>
                </a:defRPr>
              </a:lvl1pPr>
            </a:lstStyle>
            <a:p>
              <a:pPr marL="0" marR="0" lvl="0" indent="0" algn="ctr" defTabSz="2901050" rtl="0" eaLnBrk="1" fontAlgn="base" latinLnBrk="0" hangingPunct="1">
                <a:lnSpc>
                  <a:spcPct val="100000"/>
                </a:lnSpc>
                <a:spcBef>
                  <a:spcPct val="0"/>
                </a:spcBef>
                <a:spcAft>
                  <a:spcPct val="0"/>
                </a:spcAft>
                <a:buClrTx/>
                <a:buSzTx/>
                <a:buFontTx/>
                <a:buNone/>
                <a:tabLst/>
                <a:defRPr/>
              </a:pPr>
              <a:r>
                <a:rPr kumimoji="0" lang="en-US" sz="3000" b="0"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Empower </a:t>
              </a:r>
              <a: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employees </a:t>
              </a:r>
              <a:b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br>
              <a:r>
                <a:rPr kumimoji="0" lang="en-US" sz="3000" b="1" i="0" u="none" strike="noStrike" kern="0" cap="none" spc="-100" normalizeH="0" baseline="0" noProof="0">
                  <a:ln>
                    <a:noFill/>
                  </a:ln>
                  <a:solidFill>
                    <a:srgbClr val="223F49">
                      <a:alpha val="20000"/>
                    </a:srgbClr>
                  </a:solidFill>
                  <a:effectLst/>
                  <a:uLnTx/>
                  <a:uFillTx/>
                  <a:latin typeface="Segoe UI Variable Display" pitchFamily="2" charset="0"/>
                  <a:ea typeface="+mn-ea"/>
                  <a:cs typeface="Segoe UI" pitchFamily="34" charset="0"/>
                </a:rPr>
                <a:t>with Copilot</a:t>
              </a:r>
            </a:p>
          </p:txBody>
        </p:sp>
      </p:grpSp>
      <p:sp>
        <p:nvSpPr>
          <p:cNvPr id="3" name="Rectangle 2">
            <a:extLst>
              <a:ext uri="{FF2B5EF4-FFF2-40B4-BE49-F238E27FC236}">
                <a16:creationId xmlns:a16="http://schemas.microsoft.com/office/drawing/2014/main" id="{F76A5E2B-62DB-B7AE-F6E1-1B5093AD500D}"/>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Ryan</a:t>
            </a:r>
          </a:p>
        </p:txBody>
      </p:sp>
    </p:spTree>
    <p:extLst>
      <p:ext uri="{BB962C8B-B14F-4D97-AF65-F5344CB8AC3E}">
        <p14:creationId xmlns:p14="http://schemas.microsoft.com/office/powerpoint/2010/main" val="16105350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30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42" presetClass="path" presetSubtype="0" decel="100000" fill="hold" nodeType="withEffect">
                                  <p:stCondLst>
                                    <p:cond delay="300"/>
                                  </p:stCondLst>
                                  <p:childTnLst>
                                    <p:animMotion origin="layout" path="M 0 7.40741E-7 L 0 0.03542 " pathEditMode="relative" rAng="0" ptsTypes="AA">
                                      <p:cBhvr>
                                        <p:cTn id="9" dur="700" spd="-100000" fill="hold"/>
                                        <p:tgtEl>
                                          <p:spTgt spid="10"/>
                                        </p:tgtEl>
                                        <p:attrNameLst>
                                          <p:attrName>ppt_x</p:attrName>
                                          <p:attrName>ppt_y</p:attrName>
                                        </p:attrNameLst>
                                      </p:cBhvr>
                                      <p:rCtr x="0" y="1759"/>
                                    </p:animMotion>
                                  </p:childTnLst>
                                </p:cTn>
                              </p:par>
                              <p:par>
                                <p:cTn id="10" presetID="10"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par>
                                <p:cTn id="13" presetID="42" presetClass="path" presetSubtype="0" decel="100000" fill="hold" grpId="1" nodeType="withEffect">
                                  <p:stCondLst>
                                    <p:cond delay="0"/>
                                  </p:stCondLst>
                                  <p:childTnLst>
                                    <p:animMotion origin="layout" path="M 0 7.40741E-7 L 0 0.03542 " pathEditMode="relative" rAng="0" ptsTypes="AA">
                                      <p:cBhvr>
                                        <p:cTn id="14" dur="700" spd="-100000" fill="hold"/>
                                        <p:tgtEl>
                                          <p:spTgt spid="2"/>
                                        </p:tgtEl>
                                        <p:attrNameLst>
                                          <p:attrName>ppt_x</p:attrName>
                                          <p:attrName>ppt_y</p:attrName>
                                        </p:attrNameLst>
                                      </p:cBhvr>
                                      <p:rCtr x="0" y="1759"/>
                                    </p:animMotion>
                                  </p:childTnLst>
                                </p:cTn>
                              </p:par>
                              <p:par>
                                <p:cTn id="15" presetID="10" presetClass="entr" presetSubtype="0" fill="hold" nodeType="withEffect">
                                  <p:stCondLst>
                                    <p:cond delay="10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par>
                                <p:cTn id="18" presetID="42" presetClass="path" presetSubtype="0" decel="100000" fill="hold" nodeType="withEffect">
                                  <p:stCondLst>
                                    <p:cond delay="100"/>
                                  </p:stCondLst>
                                  <p:childTnLst>
                                    <p:animMotion origin="layout" path="M 0 7.40741E-7 L 0 0.03542 " pathEditMode="relative" rAng="0" ptsTypes="AA">
                                      <p:cBhvr>
                                        <p:cTn id="19" dur="700" spd="-100000" fill="hold"/>
                                        <p:tgtEl>
                                          <p:spTgt spid="13"/>
                                        </p:tgtEl>
                                        <p:attrNameLst>
                                          <p:attrName>ppt_x</p:attrName>
                                          <p:attrName>ppt_y</p:attrName>
                                        </p:attrNameLst>
                                      </p:cBhvr>
                                      <p:rCtr x="0" y="1759"/>
                                    </p:animMotion>
                                  </p:childTnLst>
                                </p:cTn>
                              </p:par>
                              <p:par>
                                <p:cTn id="20" presetID="10" presetClass="entr" presetSubtype="0" fill="hold" nodeType="withEffect">
                                  <p:stCondLst>
                                    <p:cond delay="20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par>
                                <p:cTn id="23" presetID="42" presetClass="path" presetSubtype="0" decel="100000" fill="hold" nodeType="withEffect">
                                  <p:stCondLst>
                                    <p:cond delay="200"/>
                                  </p:stCondLst>
                                  <p:childTnLst>
                                    <p:animMotion origin="layout" path="M 0 7.40741E-7 L 0 0.03542 " pathEditMode="relative" rAng="0" ptsTypes="AA">
                                      <p:cBhvr>
                                        <p:cTn id="24" dur="700" spd="-100000" fill="hold"/>
                                        <p:tgtEl>
                                          <p:spTgt spid="6"/>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FA763-0ED7-EB27-656C-A997555B01B6}"/>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A41A19EE-2C4E-6B60-7DCB-994AD1C023D9}"/>
              </a:ext>
            </a:extLst>
          </p:cNvPr>
          <p:cNvGrpSpPr/>
          <p:nvPr/>
        </p:nvGrpSpPr>
        <p:grpSpPr>
          <a:xfrm>
            <a:off x="-4088952" y="1726869"/>
            <a:ext cx="9172575" cy="4467225"/>
            <a:chOff x="-4088952" y="1726869"/>
            <a:chExt cx="9172575" cy="4467225"/>
          </a:xfrm>
        </p:grpSpPr>
        <p:pic>
          <p:nvPicPr>
            <p:cNvPr id="9" name="Graphic 8">
              <a:extLst>
                <a:ext uri="{FF2B5EF4-FFF2-40B4-BE49-F238E27FC236}">
                  <a16:creationId xmlns:a16="http://schemas.microsoft.com/office/drawing/2014/main" id="{1DD65E2C-C31A-2D63-1CC4-64814F50C31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088952" y="1726869"/>
              <a:ext cx="9172575" cy="4467225"/>
            </a:xfrm>
            <a:prstGeom prst="rect">
              <a:avLst/>
            </a:prstGeom>
          </p:spPr>
        </p:pic>
        <p:grpSp>
          <p:nvGrpSpPr>
            <p:cNvPr id="11" name="Group 10">
              <a:extLst>
                <a:ext uri="{FF2B5EF4-FFF2-40B4-BE49-F238E27FC236}">
                  <a16:creationId xmlns:a16="http://schemas.microsoft.com/office/drawing/2014/main" id="{F3284514-0CC0-0CAB-506D-9C7CC98109BD}"/>
                </a:ext>
              </a:extLst>
            </p:cNvPr>
            <p:cNvGrpSpPr/>
            <p:nvPr/>
          </p:nvGrpSpPr>
          <p:grpSpPr>
            <a:xfrm>
              <a:off x="-3853112" y="3616230"/>
              <a:ext cx="635775" cy="635776"/>
              <a:chOff x="2335947" y="3018273"/>
              <a:chExt cx="918096" cy="918096"/>
            </a:xfrm>
          </p:grpSpPr>
          <p:sp>
            <p:nvSpPr>
              <p:cNvPr id="41" name="Oval 40">
                <a:extLst>
                  <a:ext uri="{FF2B5EF4-FFF2-40B4-BE49-F238E27FC236}">
                    <a16:creationId xmlns:a16="http://schemas.microsoft.com/office/drawing/2014/main" id="{527FE407-04E2-69AC-8884-F3FD38DE1E1B}"/>
                  </a:ext>
                </a:extLst>
              </p:cNvPr>
              <p:cNvSpPr/>
              <p:nvPr/>
            </p:nvSpPr>
            <p:spPr bwMode="auto">
              <a:xfrm>
                <a:off x="2335947" y="3018273"/>
                <a:ext cx="918096" cy="918096"/>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Segoe UI"/>
                  <a:ea typeface="+mn-ea"/>
                  <a:cs typeface="+mn-cs"/>
                </a:endParaRPr>
              </a:p>
            </p:txBody>
          </p:sp>
          <p:pic>
            <p:nvPicPr>
              <p:cNvPr id="42" name="Graphic 41">
                <a:extLst>
                  <a:ext uri="{FF2B5EF4-FFF2-40B4-BE49-F238E27FC236}">
                    <a16:creationId xmlns:a16="http://schemas.microsoft.com/office/drawing/2014/main" id="{A9C99A3C-2B0A-8899-F832-346771E7FF4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45540" y="3227866"/>
                <a:ext cx="498911" cy="498911"/>
              </a:xfrm>
              <a:prstGeom prst="rect">
                <a:avLst/>
              </a:prstGeom>
            </p:spPr>
          </p:pic>
        </p:grpSp>
        <p:grpSp>
          <p:nvGrpSpPr>
            <p:cNvPr id="13" name="Group 12">
              <a:extLst>
                <a:ext uri="{FF2B5EF4-FFF2-40B4-BE49-F238E27FC236}">
                  <a16:creationId xmlns:a16="http://schemas.microsoft.com/office/drawing/2014/main" id="{B38123A8-69BC-4BED-83BA-64D20DE81358}"/>
                </a:ext>
              </a:extLst>
            </p:cNvPr>
            <p:cNvGrpSpPr/>
            <p:nvPr/>
          </p:nvGrpSpPr>
          <p:grpSpPr>
            <a:xfrm>
              <a:off x="2473796" y="3183276"/>
              <a:ext cx="635775" cy="635776"/>
              <a:chOff x="2335947" y="3018273"/>
              <a:chExt cx="918096" cy="918096"/>
            </a:xfrm>
          </p:grpSpPr>
          <p:sp>
            <p:nvSpPr>
              <p:cNvPr id="39" name="Oval 38">
                <a:extLst>
                  <a:ext uri="{FF2B5EF4-FFF2-40B4-BE49-F238E27FC236}">
                    <a16:creationId xmlns:a16="http://schemas.microsoft.com/office/drawing/2014/main" id="{5AD2F7D4-7265-38B6-57D1-83943C6D95DA}"/>
                  </a:ext>
                </a:extLst>
              </p:cNvPr>
              <p:cNvSpPr/>
              <p:nvPr/>
            </p:nvSpPr>
            <p:spPr bwMode="auto">
              <a:xfrm>
                <a:off x="2335947" y="3018273"/>
                <a:ext cx="918096" cy="918096"/>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Segoe UI"/>
                  <a:ea typeface="+mn-ea"/>
                  <a:cs typeface="+mn-cs"/>
                </a:endParaRPr>
              </a:p>
            </p:txBody>
          </p:sp>
          <p:pic>
            <p:nvPicPr>
              <p:cNvPr id="40" name="Graphic 39">
                <a:extLst>
                  <a:ext uri="{FF2B5EF4-FFF2-40B4-BE49-F238E27FC236}">
                    <a16:creationId xmlns:a16="http://schemas.microsoft.com/office/drawing/2014/main" id="{0D09BF61-1444-235E-D038-E93E35A2A89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45540" y="3227866"/>
                <a:ext cx="498911" cy="498911"/>
              </a:xfrm>
              <a:prstGeom prst="rect">
                <a:avLst/>
              </a:prstGeom>
            </p:spPr>
          </p:pic>
        </p:grpSp>
        <p:grpSp>
          <p:nvGrpSpPr>
            <p:cNvPr id="15" name="Group 14">
              <a:extLst>
                <a:ext uri="{FF2B5EF4-FFF2-40B4-BE49-F238E27FC236}">
                  <a16:creationId xmlns:a16="http://schemas.microsoft.com/office/drawing/2014/main" id="{A2B5DF14-501A-D46C-576B-F0B9894CDF57}"/>
                </a:ext>
              </a:extLst>
            </p:cNvPr>
            <p:cNvGrpSpPr/>
            <p:nvPr/>
          </p:nvGrpSpPr>
          <p:grpSpPr>
            <a:xfrm>
              <a:off x="153160" y="4678413"/>
              <a:ext cx="837821" cy="837821"/>
              <a:chOff x="2335947" y="3018273"/>
              <a:chExt cx="918096" cy="918096"/>
            </a:xfrm>
          </p:grpSpPr>
          <p:sp>
            <p:nvSpPr>
              <p:cNvPr id="37" name="Oval 36">
                <a:extLst>
                  <a:ext uri="{FF2B5EF4-FFF2-40B4-BE49-F238E27FC236}">
                    <a16:creationId xmlns:a16="http://schemas.microsoft.com/office/drawing/2014/main" id="{F10F02D6-09B8-5D49-F9FE-212B5923FFB6}"/>
                  </a:ext>
                </a:extLst>
              </p:cNvPr>
              <p:cNvSpPr/>
              <p:nvPr/>
            </p:nvSpPr>
            <p:spPr bwMode="auto">
              <a:xfrm>
                <a:off x="2335947" y="3018273"/>
                <a:ext cx="918096" cy="918096"/>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Segoe UI"/>
                  <a:ea typeface="+mn-ea"/>
                  <a:cs typeface="+mn-cs"/>
                </a:endParaRPr>
              </a:p>
            </p:txBody>
          </p:sp>
          <p:pic>
            <p:nvPicPr>
              <p:cNvPr id="38" name="Graphic 37">
                <a:extLst>
                  <a:ext uri="{FF2B5EF4-FFF2-40B4-BE49-F238E27FC236}">
                    <a16:creationId xmlns:a16="http://schemas.microsoft.com/office/drawing/2014/main" id="{F3E394DD-EF98-58A4-0E1B-0BAC13F0EBD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45540" y="3227866"/>
                <a:ext cx="498911" cy="498911"/>
              </a:xfrm>
              <a:prstGeom prst="rect">
                <a:avLst/>
              </a:prstGeom>
            </p:spPr>
          </p:pic>
        </p:grpSp>
        <p:grpSp>
          <p:nvGrpSpPr>
            <p:cNvPr id="16" name="Group 15">
              <a:extLst>
                <a:ext uri="{FF2B5EF4-FFF2-40B4-BE49-F238E27FC236}">
                  <a16:creationId xmlns:a16="http://schemas.microsoft.com/office/drawing/2014/main" id="{401B6C14-506A-49A5-AFBD-4B7AA5635ECC}"/>
                </a:ext>
              </a:extLst>
            </p:cNvPr>
            <p:cNvGrpSpPr/>
            <p:nvPr/>
          </p:nvGrpSpPr>
          <p:grpSpPr>
            <a:xfrm>
              <a:off x="-2179022" y="2587909"/>
              <a:ext cx="560730" cy="560730"/>
              <a:chOff x="2335947" y="3018273"/>
              <a:chExt cx="918096" cy="918096"/>
            </a:xfrm>
          </p:grpSpPr>
          <p:sp>
            <p:nvSpPr>
              <p:cNvPr id="35" name="Oval 34">
                <a:extLst>
                  <a:ext uri="{FF2B5EF4-FFF2-40B4-BE49-F238E27FC236}">
                    <a16:creationId xmlns:a16="http://schemas.microsoft.com/office/drawing/2014/main" id="{F3DD0242-67DF-B1A4-B8D6-84A4DBAC9907}"/>
                  </a:ext>
                </a:extLst>
              </p:cNvPr>
              <p:cNvSpPr/>
              <p:nvPr/>
            </p:nvSpPr>
            <p:spPr bwMode="auto">
              <a:xfrm>
                <a:off x="2335947" y="3018273"/>
                <a:ext cx="918096" cy="918096"/>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Segoe UI"/>
                  <a:ea typeface="+mn-ea"/>
                  <a:cs typeface="+mn-cs"/>
                </a:endParaRPr>
              </a:p>
            </p:txBody>
          </p:sp>
          <p:pic>
            <p:nvPicPr>
              <p:cNvPr id="36" name="Graphic 35">
                <a:extLst>
                  <a:ext uri="{FF2B5EF4-FFF2-40B4-BE49-F238E27FC236}">
                    <a16:creationId xmlns:a16="http://schemas.microsoft.com/office/drawing/2014/main" id="{D7A192A0-860C-BB03-D4C0-92F82A58E6F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45540" y="3227866"/>
                <a:ext cx="498911" cy="498911"/>
              </a:xfrm>
              <a:prstGeom prst="rect">
                <a:avLst/>
              </a:prstGeom>
            </p:spPr>
          </p:pic>
        </p:grpSp>
        <p:grpSp>
          <p:nvGrpSpPr>
            <p:cNvPr id="17" name="Group 16">
              <a:extLst>
                <a:ext uri="{FF2B5EF4-FFF2-40B4-BE49-F238E27FC236}">
                  <a16:creationId xmlns:a16="http://schemas.microsoft.com/office/drawing/2014/main" id="{13058E24-20AA-72E7-0689-3583E9FBD351}"/>
                </a:ext>
              </a:extLst>
            </p:cNvPr>
            <p:cNvGrpSpPr/>
            <p:nvPr/>
          </p:nvGrpSpPr>
          <p:grpSpPr>
            <a:xfrm>
              <a:off x="-2827840" y="4092852"/>
              <a:ext cx="776828" cy="776828"/>
              <a:chOff x="2335947" y="3018273"/>
              <a:chExt cx="918096" cy="918096"/>
            </a:xfrm>
          </p:grpSpPr>
          <p:sp>
            <p:nvSpPr>
              <p:cNvPr id="33" name="Oval 32">
                <a:extLst>
                  <a:ext uri="{FF2B5EF4-FFF2-40B4-BE49-F238E27FC236}">
                    <a16:creationId xmlns:a16="http://schemas.microsoft.com/office/drawing/2014/main" id="{82C6F65A-5CA5-2172-2A01-AED85230384E}"/>
                  </a:ext>
                </a:extLst>
              </p:cNvPr>
              <p:cNvSpPr/>
              <p:nvPr/>
            </p:nvSpPr>
            <p:spPr bwMode="auto">
              <a:xfrm>
                <a:off x="2335947" y="3018273"/>
                <a:ext cx="918096" cy="918096"/>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Segoe UI"/>
                  <a:ea typeface="+mn-ea"/>
                  <a:cs typeface="+mn-cs"/>
                </a:endParaRPr>
              </a:p>
            </p:txBody>
          </p:sp>
          <p:pic>
            <p:nvPicPr>
              <p:cNvPr id="34" name="Graphic 33">
                <a:extLst>
                  <a:ext uri="{FF2B5EF4-FFF2-40B4-BE49-F238E27FC236}">
                    <a16:creationId xmlns:a16="http://schemas.microsoft.com/office/drawing/2014/main" id="{797DCFA7-7EBD-B8A8-C3A7-EBCE4E477D0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45540" y="3227866"/>
                <a:ext cx="498911" cy="498911"/>
              </a:xfrm>
              <a:prstGeom prst="rect">
                <a:avLst/>
              </a:prstGeom>
            </p:spPr>
          </p:pic>
        </p:grpSp>
        <p:grpSp>
          <p:nvGrpSpPr>
            <p:cNvPr id="20" name="Group 19">
              <a:extLst>
                <a:ext uri="{FF2B5EF4-FFF2-40B4-BE49-F238E27FC236}">
                  <a16:creationId xmlns:a16="http://schemas.microsoft.com/office/drawing/2014/main" id="{1B0850BA-A17A-4AF0-903B-5BD8DDEFB72C}"/>
                </a:ext>
              </a:extLst>
            </p:cNvPr>
            <p:cNvGrpSpPr/>
            <p:nvPr/>
          </p:nvGrpSpPr>
          <p:grpSpPr>
            <a:xfrm>
              <a:off x="1654070" y="2426871"/>
              <a:ext cx="578096" cy="578097"/>
              <a:chOff x="2335947" y="3018273"/>
              <a:chExt cx="918096" cy="918096"/>
            </a:xfrm>
          </p:grpSpPr>
          <p:sp>
            <p:nvSpPr>
              <p:cNvPr id="31" name="Oval 30">
                <a:extLst>
                  <a:ext uri="{FF2B5EF4-FFF2-40B4-BE49-F238E27FC236}">
                    <a16:creationId xmlns:a16="http://schemas.microsoft.com/office/drawing/2014/main" id="{BACE1BEC-C9D1-50CC-B07E-4B60DB3C4E8E}"/>
                  </a:ext>
                </a:extLst>
              </p:cNvPr>
              <p:cNvSpPr/>
              <p:nvPr/>
            </p:nvSpPr>
            <p:spPr bwMode="auto">
              <a:xfrm>
                <a:off x="2335947" y="3018273"/>
                <a:ext cx="918096" cy="918096"/>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Segoe UI"/>
                  <a:ea typeface="+mn-ea"/>
                  <a:cs typeface="+mn-cs"/>
                </a:endParaRPr>
              </a:p>
            </p:txBody>
          </p:sp>
          <p:pic>
            <p:nvPicPr>
              <p:cNvPr id="32" name="Graphic 31">
                <a:extLst>
                  <a:ext uri="{FF2B5EF4-FFF2-40B4-BE49-F238E27FC236}">
                    <a16:creationId xmlns:a16="http://schemas.microsoft.com/office/drawing/2014/main" id="{1BD2438C-7142-7F72-FEBC-CB5E5FFBA4A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45540" y="3227866"/>
                <a:ext cx="498911" cy="498911"/>
              </a:xfrm>
              <a:prstGeom prst="rect">
                <a:avLst/>
              </a:prstGeom>
            </p:spPr>
          </p:pic>
        </p:grpSp>
        <p:grpSp>
          <p:nvGrpSpPr>
            <p:cNvPr id="21" name="Group 20">
              <a:extLst>
                <a:ext uri="{FF2B5EF4-FFF2-40B4-BE49-F238E27FC236}">
                  <a16:creationId xmlns:a16="http://schemas.microsoft.com/office/drawing/2014/main" id="{DF4100F5-6557-6C12-33C2-EE0E9372F22A}"/>
                </a:ext>
              </a:extLst>
            </p:cNvPr>
            <p:cNvGrpSpPr/>
            <p:nvPr/>
          </p:nvGrpSpPr>
          <p:grpSpPr>
            <a:xfrm>
              <a:off x="-689303" y="3041844"/>
              <a:ext cx="918638" cy="918638"/>
              <a:chOff x="2335947" y="3018273"/>
              <a:chExt cx="918096" cy="918096"/>
            </a:xfrm>
          </p:grpSpPr>
          <p:sp>
            <p:nvSpPr>
              <p:cNvPr id="28" name="Oval 27">
                <a:extLst>
                  <a:ext uri="{FF2B5EF4-FFF2-40B4-BE49-F238E27FC236}">
                    <a16:creationId xmlns:a16="http://schemas.microsoft.com/office/drawing/2014/main" id="{AC547A37-1130-BC47-38B9-A325BF5AEB9B}"/>
                  </a:ext>
                </a:extLst>
              </p:cNvPr>
              <p:cNvSpPr/>
              <p:nvPr/>
            </p:nvSpPr>
            <p:spPr bwMode="auto">
              <a:xfrm>
                <a:off x="2335947" y="3018273"/>
                <a:ext cx="918096" cy="918096"/>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Segoe UI"/>
                  <a:ea typeface="+mn-ea"/>
                  <a:cs typeface="+mn-cs"/>
                </a:endParaRPr>
              </a:p>
            </p:txBody>
          </p:sp>
          <p:pic>
            <p:nvPicPr>
              <p:cNvPr id="29" name="Graphic 28">
                <a:extLst>
                  <a:ext uri="{FF2B5EF4-FFF2-40B4-BE49-F238E27FC236}">
                    <a16:creationId xmlns:a16="http://schemas.microsoft.com/office/drawing/2014/main" id="{CF0D709B-FF20-E753-5482-807D2D5B8F4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45540" y="3227866"/>
                <a:ext cx="498911" cy="498911"/>
              </a:xfrm>
              <a:prstGeom prst="rect">
                <a:avLst/>
              </a:prstGeom>
            </p:spPr>
          </p:pic>
        </p:grpSp>
        <p:grpSp>
          <p:nvGrpSpPr>
            <p:cNvPr id="22" name="Group 21">
              <a:extLst>
                <a:ext uri="{FF2B5EF4-FFF2-40B4-BE49-F238E27FC236}">
                  <a16:creationId xmlns:a16="http://schemas.microsoft.com/office/drawing/2014/main" id="{6F7DCFF6-447D-2F81-6FCA-4F6013FF68B6}"/>
                </a:ext>
              </a:extLst>
            </p:cNvPr>
            <p:cNvGrpSpPr/>
            <p:nvPr/>
          </p:nvGrpSpPr>
          <p:grpSpPr>
            <a:xfrm>
              <a:off x="4167703" y="5093323"/>
              <a:ext cx="560730" cy="560730"/>
              <a:chOff x="2335947" y="3018273"/>
              <a:chExt cx="918096" cy="918096"/>
            </a:xfrm>
          </p:grpSpPr>
          <p:sp>
            <p:nvSpPr>
              <p:cNvPr id="23" name="Oval 22">
                <a:extLst>
                  <a:ext uri="{FF2B5EF4-FFF2-40B4-BE49-F238E27FC236}">
                    <a16:creationId xmlns:a16="http://schemas.microsoft.com/office/drawing/2014/main" id="{D0435C7C-3861-11E6-6D5E-39575B7681FC}"/>
                  </a:ext>
                </a:extLst>
              </p:cNvPr>
              <p:cNvSpPr/>
              <p:nvPr/>
            </p:nvSpPr>
            <p:spPr bwMode="auto">
              <a:xfrm>
                <a:off x="2335947" y="3018273"/>
                <a:ext cx="918096" cy="918096"/>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000000"/>
                  </a:solidFill>
                  <a:effectLst/>
                  <a:uLnTx/>
                  <a:uFillTx/>
                  <a:latin typeface="Segoe UI"/>
                  <a:ea typeface="+mn-ea"/>
                  <a:cs typeface="+mn-cs"/>
                </a:endParaRPr>
              </a:p>
            </p:txBody>
          </p:sp>
          <p:pic>
            <p:nvPicPr>
              <p:cNvPr id="24" name="Graphic 23">
                <a:extLst>
                  <a:ext uri="{FF2B5EF4-FFF2-40B4-BE49-F238E27FC236}">
                    <a16:creationId xmlns:a16="http://schemas.microsoft.com/office/drawing/2014/main" id="{DA183706-E1B4-7252-0CAA-40878D391B2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45540" y="3227866"/>
                <a:ext cx="498911" cy="498911"/>
              </a:xfrm>
              <a:prstGeom prst="rect">
                <a:avLst/>
              </a:prstGeom>
            </p:spPr>
          </p:pic>
        </p:grpSp>
      </p:grpSp>
      <p:sp>
        <p:nvSpPr>
          <p:cNvPr id="10626" name="Rectangle 10625">
            <a:extLst>
              <a:ext uri="{FF2B5EF4-FFF2-40B4-BE49-F238E27FC236}">
                <a16:creationId xmlns:a16="http://schemas.microsoft.com/office/drawing/2014/main" id="{26E05E3D-4EDE-65C4-95C2-7EE84CDA94AD}"/>
              </a:ext>
            </a:extLst>
          </p:cNvPr>
          <p:cNvSpPr/>
          <p:nvPr/>
        </p:nvSpPr>
        <p:spPr bwMode="auto">
          <a:xfrm>
            <a:off x="-1" y="1"/>
            <a:ext cx="1284601" cy="6858000"/>
          </a:xfrm>
          <a:prstGeom prst="rect">
            <a:avLst/>
          </a:prstGeom>
          <a:gradFill flip="none" rotWithShape="1">
            <a:gsLst>
              <a:gs pos="1000">
                <a:srgbClr val="BEE1F1"/>
              </a:gs>
              <a:gs pos="65000">
                <a:srgbClr val="BEE1F1">
                  <a:alpha val="0"/>
                </a:srgb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nvGrpSpPr>
          <p:cNvPr id="54" name="Group 53">
            <a:extLst>
              <a:ext uri="{FF2B5EF4-FFF2-40B4-BE49-F238E27FC236}">
                <a16:creationId xmlns:a16="http://schemas.microsoft.com/office/drawing/2014/main" id="{0B444B17-4D87-A651-A950-3752E7AA3590}"/>
              </a:ext>
            </a:extLst>
          </p:cNvPr>
          <p:cNvGrpSpPr/>
          <p:nvPr/>
        </p:nvGrpSpPr>
        <p:grpSpPr>
          <a:xfrm>
            <a:off x="5868151" y="1626435"/>
            <a:ext cx="5663466" cy="4399605"/>
            <a:chOff x="5868151" y="1626435"/>
            <a:chExt cx="5663466" cy="4399605"/>
          </a:xfrm>
        </p:grpSpPr>
        <p:sp>
          <p:nvSpPr>
            <p:cNvPr id="2" name="Rectangle: Rounded Corners 1">
              <a:extLst>
                <a:ext uri="{FF2B5EF4-FFF2-40B4-BE49-F238E27FC236}">
                  <a16:creationId xmlns:a16="http://schemas.microsoft.com/office/drawing/2014/main" id="{DC7B93CA-D65F-940C-4F27-727CA21D446A}"/>
                </a:ext>
              </a:extLst>
            </p:cNvPr>
            <p:cNvSpPr/>
            <p:nvPr/>
          </p:nvSpPr>
          <p:spPr bwMode="auto">
            <a:xfrm>
              <a:off x="5868151" y="1626435"/>
              <a:ext cx="5663466" cy="4399605"/>
            </a:xfrm>
            <a:prstGeom prst="roundRect">
              <a:avLst>
                <a:gd name="adj" fmla="val 8208"/>
              </a:avLst>
            </a:prstGeom>
            <a:gradFill>
              <a:gsLst>
                <a:gs pos="100000">
                  <a:srgbClr val="ECF6FF"/>
                </a:gs>
                <a:gs pos="0">
                  <a:schemeClr val="bg1"/>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grpSp>
          <p:nvGrpSpPr>
            <p:cNvPr id="30" name="Group 29">
              <a:extLst>
                <a:ext uri="{FF2B5EF4-FFF2-40B4-BE49-F238E27FC236}">
                  <a16:creationId xmlns:a16="http://schemas.microsoft.com/office/drawing/2014/main" id="{61538227-55BE-D7AF-55DE-89F57A49ABEE}"/>
                </a:ext>
              </a:extLst>
            </p:cNvPr>
            <p:cNvGrpSpPr/>
            <p:nvPr/>
          </p:nvGrpSpPr>
          <p:grpSpPr>
            <a:xfrm>
              <a:off x="5868151" y="3102424"/>
              <a:ext cx="5663466" cy="1406399"/>
              <a:chOff x="6857886" y="3024583"/>
              <a:chExt cx="4661139" cy="1406399"/>
            </a:xfrm>
          </p:grpSpPr>
          <p:cxnSp>
            <p:nvCxnSpPr>
              <p:cNvPr id="25" name="Straight Connector 24">
                <a:extLst>
                  <a:ext uri="{FF2B5EF4-FFF2-40B4-BE49-F238E27FC236}">
                    <a16:creationId xmlns:a16="http://schemas.microsoft.com/office/drawing/2014/main" id="{8F8B9A4B-B499-6D9B-FFE8-239C4C6F26B5}"/>
                  </a:ext>
                </a:extLst>
              </p:cNvPr>
              <p:cNvCxnSpPr>
                <a:cxnSpLocks/>
              </p:cNvCxnSpPr>
              <p:nvPr/>
            </p:nvCxnSpPr>
            <p:spPr>
              <a:xfrm>
                <a:off x="6857886" y="3024583"/>
                <a:ext cx="4661139" cy="0"/>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C320A6-D4CA-31CC-BEC6-343FDB3A2F72}"/>
                  </a:ext>
                </a:extLst>
              </p:cNvPr>
              <p:cNvCxnSpPr>
                <a:cxnSpLocks/>
              </p:cNvCxnSpPr>
              <p:nvPr/>
            </p:nvCxnSpPr>
            <p:spPr>
              <a:xfrm>
                <a:off x="6857886" y="4430982"/>
                <a:ext cx="4661139" cy="0"/>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sp>
          <p:nvSpPr>
            <p:cNvPr id="4" name="TextBox 3">
              <a:extLst>
                <a:ext uri="{FF2B5EF4-FFF2-40B4-BE49-F238E27FC236}">
                  <a16:creationId xmlns:a16="http://schemas.microsoft.com/office/drawing/2014/main" id="{D99B1476-EF74-D1D0-1A1B-273D8ECC98BB}"/>
                </a:ext>
              </a:extLst>
            </p:cNvPr>
            <p:cNvSpPr txBox="1">
              <a:spLocks/>
            </p:cNvSpPr>
            <p:nvPr/>
          </p:nvSpPr>
          <p:spPr>
            <a:xfrm>
              <a:off x="7454518" y="2091448"/>
              <a:ext cx="3325229"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Data copies and infrastructure inefficiencies</a:t>
              </a:r>
              <a:endParaRPr kumimoji="0" lang="en-GB" sz="20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endParaRPr>
            </a:p>
          </p:txBody>
        </p:sp>
        <p:sp>
          <p:nvSpPr>
            <p:cNvPr id="5" name="TextBox 4">
              <a:extLst>
                <a:ext uri="{FF2B5EF4-FFF2-40B4-BE49-F238E27FC236}">
                  <a16:creationId xmlns:a16="http://schemas.microsoft.com/office/drawing/2014/main" id="{BD598F6D-AF45-4148-6B71-9DDDBCCFBD66}"/>
                </a:ext>
              </a:extLst>
            </p:cNvPr>
            <p:cNvSpPr txBox="1">
              <a:spLocks/>
            </p:cNvSpPr>
            <p:nvPr/>
          </p:nvSpPr>
          <p:spPr>
            <a:xfrm>
              <a:off x="7454518" y="3497847"/>
              <a:ext cx="2993666"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Vendor sprawl with limited system interoperability</a:t>
              </a:r>
              <a:endParaRPr kumimoji="0" lang="en-GB" sz="20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endParaRPr>
            </a:p>
          </p:txBody>
        </p:sp>
        <p:sp>
          <p:nvSpPr>
            <p:cNvPr id="6" name="TextBox 5">
              <a:extLst>
                <a:ext uri="{FF2B5EF4-FFF2-40B4-BE49-F238E27FC236}">
                  <a16:creationId xmlns:a16="http://schemas.microsoft.com/office/drawing/2014/main" id="{C33DE8D3-B2F3-1C1B-CE04-AE240C29CBDC}"/>
                </a:ext>
              </a:extLst>
            </p:cNvPr>
            <p:cNvSpPr txBox="1">
              <a:spLocks/>
            </p:cNvSpPr>
            <p:nvPr/>
          </p:nvSpPr>
          <p:spPr>
            <a:xfrm>
              <a:off x="7481445" y="4904246"/>
              <a:ext cx="2412380" cy="615553"/>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Loose security and governance controls</a:t>
              </a:r>
            </a:p>
          </p:txBody>
        </p:sp>
        <p:grpSp>
          <p:nvGrpSpPr>
            <p:cNvPr id="45" name="Group 44">
              <a:extLst>
                <a:ext uri="{FF2B5EF4-FFF2-40B4-BE49-F238E27FC236}">
                  <a16:creationId xmlns:a16="http://schemas.microsoft.com/office/drawing/2014/main" id="{A7C57481-6C8D-BAD6-339B-7C5A03D5FCE4}"/>
                </a:ext>
              </a:extLst>
            </p:cNvPr>
            <p:cNvGrpSpPr/>
            <p:nvPr/>
          </p:nvGrpSpPr>
          <p:grpSpPr>
            <a:xfrm>
              <a:off x="6371085" y="2068956"/>
              <a:ext cx="660537" cy="660537"/>
              <a:chOff x="6423214" y="2068956"/>
              <a:chExt cx="660537" cy="660537"/>
            </a:xfrm>
          </p:grpSpPr>
          <p:sp>
            <p:nvSpPr>
              <p:cNvPr id="14" name="Oval 13">
                <a:extLst>
                  <a:ext uri="{FF2B5EF4-FFF2-40B4-BE49-F238E27FC236}">
                    <a16:creationId xmlns:a16="http://schemas.microsoft.com/office/drawing/2014/main" id="{F82B3608-1DAE-0CBD-E981-8A18F05A4600}"/>
                  </a:ext>
                </a:extLst>
              </p:cNvPr>
              <p:cNvSpPr>
                <a:spLocks/>
              </p:cNvSpPr>
              <p:nvPr/>
            </p:nvSpPr>
            <p:spPr bwMode="auto">
              <a:xfrm>
                <a:off x="6423214" y="2068956"/>
                <a:ext cx="660537" cy="660537"/>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pic>
            <p:nvPicPr>
              <p:cNvPr id="44" name="Graphic 43">
                <a:extLst>
                  <a:ext uri="{FF2B5EF4-FFF2-40B4-BE49-F238E27FC236}">
                    <a16:creationId xmlns:a16="http://schemas.microsoft.com/office/drawing/2014/main" id="{453005FA-CE4E-4126-B724-B11E4EF7A3C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555613" y="2201355"/>
                <a:ext cx="395739" cy="395739"/>
              </a:xfrm>
              <a:prstGeom prst="rect">
                <a:avLst/>
              </a:prstGeom>
            </p:spPr>
          </p:pic>
        </p:grpSp>
        <p:grpSp>
          <p:nvGrpSpPr>
            <p:cNvPr id="49" name="Group 48">
              <a:extLst>
                <a:ext uri="{FF2B5EF4-FFF2-40B4-BE49-F238E27FC236}">
                  <a16:creationId xmlns:a16="http://schemas.microsoft.com/office/drawing/2014/main" id="{F7B8B420-A6E1-8125-68FF-5C32FBA59D04}"/>
                </a:ext>
              </a:extLst>
            </p:cNvPr>
            <p:cNvGrpSpPr/>
            <p:nvPr/>
          </p:nvGrpSpPr>
          <p:grpSpPr>
            <a:xfrm>
              <a:off x="6371085" y="4881754"/>
              <a:ext cx="660537" cy="660537"/>
              <a:chOff x="6450141" y="4881754"/>
              <a:chExt cx="660537" cy="660537"/>
            </a:xfrm>
          </p:grpSpPr>
          <p:sp>
            <p:nvSpPr>
              <p:cNvPr id="26" name="Oval 25">
                <a:extLst>
                  <a:ext uri="{FF2B5EF4-FFF2-40B4-BE49-F238E27FC236}">
                    <a16:creationId xmlns:a16="http://schemas.microsoft.com/office/drawing/2014/main" id="{E708DD76-404F-D64C-8BF3-8A7F0DF371D5}"/>
                  </a:ext>
                </a:extLst>
              </p:cNvPr>
              <p:cNvSpPr>
                <a:spLocks/>
              </p:cNvSpPr>
              <p:nvPr/>
            </p:nvSpPr>
            <p:spPr bwMode="auto">
              <a:xfrm>
                <a:off x="6450141" y="4881754"/>
                <a:ext cx="660537" cy="660537"/>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pic>
            <p:nvPicPr>
              <p:cNvPr id="47" name="Graphic 46">
                <a:extLst>
                  <a:ext uri="{FF2B5EF4-FFF2-40B4-BE49-F238E27FC236}">
                    <a16:creationId xmlns:a16="http://schemas.microsoft.com/office/drawing/2014/main" id="{9216482A-EF66-A989-5D0B-CECB25CA2D4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75130" y="5016984"/>
                <a:ext cx="356704" cy="356704"/>
              </a:xfrm>
              <a:prstGeom prst="rect">
                <a:avLst/>
              </a:prstGeom>
            </p:spPr>
          </p:pic>
        </p:grpSp>
        <p:grpSp>
          <p:nvGrpSpPr>
            <p:cNvPr id="53" name="Group 52">
              <a:extLst>
                <a:ext uri="{FF2B5EF4-FFF2-40B4-BE49-F238E27FC236}">
                  <a16:creationId xmlns:a16="http://schemas.microsoft.com/office/drawing/2014/main" id="{1452795D-0231-E270-251C-E321B241B0DD}"/>
                </a:ext>
              </a:extLst>
            </p:cNvPr>
            <p:cNvGrpSpPr/>
            <p:nvPr/>
          </p:nvGrpSpPr>
          <p:grpSpPr>
            <a:xfrm>
              <a:off x="6371085" y="3475355"/>
              <a:ext cx="660537" cy="660537"/>
              <a:chOff x="6371085" y="3475355"/>
              <a:chExt cx="660537" cy="660537"/>
            </a:xfrm>
          </p:grpSpPr>
          <p:sp>
            <p:nvSpPr>
              <p:cNvPr id="7" name="Oval 6">
                <a:extLst>
                  <a:ext uri="{FF2B5EF4-FFF2-40B4-BE49-F238E27FC236}">
                    <a16:creationId xmlns:a16="http://schemas.microsoft.com/office/drawing/2014/main" id="{656BDCE0-C956-64FB-4DAC-AB74903C23D0}"/>
                  </a:ext>
                </a:extLst>
              </p:cNvPr>
              <p:cNvSpPr>
                <a:spLocks/>
              </p:cNvSpPr>
              <p:nvPr/>
            </p:nvSpPr>
            <p:spPr bwMode="auto">
              <a:xfrm>
                <a:off x="6371085" y="3475355"/>
                <a:ext cx="660537" cy="660537"/>
              </a:xfrm>
              <a:prstGeom prst="ellipse">
                <a:avLst/>
              </a:prstGeom>
              <a:gradFill flip="none" rotWithShape="1">
                <a:gsLst>
                  <a:gs pos="0">
                    <a:srgbClr val="478699"/>
                  </a:gs>
                  <a:gs pos="60000">
                    <a:srgbClr val="15272D"/>
                  </a:gs>
                </a:gsLst>
                <a:path path="circle">
                  <a:fillToRect l="100000" t="100000"/>
                </a:path>
                <a:tileRect r="-100000" b="-100000"/>
              </a:gradFill>
              <a:ln w="686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pic>
            <p:nvPicPr>
              <p:cNvPr id="52" name="Graphic 51">
                <a:extLst>
                  <a:ext uri="{FF2B5EF4-FFF2-40B4-BE49-F238E27FC236}">
                    <a16:creationId xmlns:a16="http://schemas.microsoft.com/office/drawing/2014/main" id="{E48229F3-A94E-09B0-B06E-D6024AA5773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515142" y="3619412"/>
                <a:ext cx="372423" cy="372423"/>
              </a:xfrm>
              <a:prstGeom prst="rect">
                <a:avLst/>
              </a:prstGeom>
            </p:spPr>
          </p:pic>
        </p:grpSp>
      </p:grpSp>
      <p:sp>
        <p:nvSpPr>
          <p:cNvPr id="10" name="Title 1">
            <a:extLst>
              <a:ext uri="{FF2B5EF4-FFF2-40B4-BE49-F238E27FC236}">
                <a16:creationId xmlns:a16="http://schemas.microsoft.com/office/drawing/2014/main" id="{433FF88A-C146-9F01-FB59-4213F2D92ECF}"/>
              </a:ext>
            </a:extLst>
          </p:cNvPr>
          <p:cNvSpPr txBox="1">
            <a:spLocks noGrp="1"/>
          </p:cNvSpPr>
          <p:nvPr>
            <p:ph type="title" idx="4294967295"/>
          </p:nvPr>
        </p:nvSpPr>
        <p:spPr>
          <a:xfrm>
            <a:off x="588263" y="457200"/>
            <a:ext cx="11018520" cy="67710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algn="ctr" defTabSz="914400"/>
            <a:r>
              <a:rPr lang="en-US" sz="44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rPr>
              <a:t>Challenges of enterprise data in an agentic world</a:t>
            </a:r>
            <a:endParaRPr lang="en-US" sz="60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endParaRPr>
          </a:p>
        </p:txBody>
      </p:sp>
      <p:sp>
        <p:nvSpPr>
          <p:cNvPr id="8" name="Rectangle 7">
            <a:extLst>
              <a:ext uri="{FF2B5EF4-FFF2-40B4-BE49-F238E27FC236}">
                <a16:creationId xmlns:a16="http://schemas.microsoft.com/office/drawing/2014/main" id="{1773AD5C-2CBC-714F-5F0A-209473A6CF87}"/>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Ryan</a:t>
            </a:r>
          </a:p>
        </p:txBody>
      </p:sp>
    </p:spTree>
    <p:extLst>
      <p:ext uri="{BB962C8B-B14F-4D97-AF65-F5344CB8AC3E}">
        <p14:creationId xmlns:p14="http://schemas.microsoft.com/office/powerpoint/2010/main" val="20154311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42" presetClass="path" presetSubtype="0" decel="100000" fill="hold" grpId="1" nodeType="withEffect">
                                  <p:stCondLst>
                                    <p:cond delay="0"/>
                                  </p:stCondLst>
                                  <p:childTnLst>
                                    <p:animMotion origin="layout" path="M -2.08333E-6 4.81481E-6 L -2.08333E-6 0.03541 " pathEditMode="relative" rAng="0" ptsTypes="AA">
                                      <p:cBhvr>
                                        <p:cTn id="9" dur="700" spd="-100000" fill="hold"/>
                                        <p:tgtEl>
                                          <p:spTgt spid="10"/>
                                        </p:tgtEl>
                                        <p:attrNameLst>
                                          <p:attrName>ppt_x</p:attrName>
                                          <p:attrName>ppt_y</p:attrName>
                                        </p:attrNameLst>
                                      </p:cBhvr>
                                      <p:rCtr x="0" y="1759"/>
                                    </p:animMotion>
                                  </p:childTnLst>
                                </p:cTn>
                              </p:par>
                              <p:par>
                                <p:cTn id="10" presetID="10" presetClass="entr" presetSubtype="0" fill="hold" nodeType="withEffect">
                                  <p:stCondLst>
                                    <p:cond delay="10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42" presetClass="path" presetSubtype="0" decel="100000" fill="hold" nodeType="withEffect">
                                  <p:stCondLst>
                                    <p:cond delay="100"/>
                                  </p:stCondLst>
                                  <p:childTnLst>
                                    <p:animMotion origin="layout" path="M -2.08333E-6 4.81481E-6 L -2.08333E-6 0.03541 " pathEditMode="relative" rAng="0" ptsTypes="AA">
                                      <p:cBhvr>
                                        <p:cTn id="14" dur="700" spd="-100000" fill="hold"/>
                                        <p:tgtEl>
                                          <p:spTgt spid="3"/>
                                        </p:tgtEl>
                                        <p:attrNameLst>
                                          <p:attrName>ppt_x</p:attrName>
                                          <p:attrName>ppt_y</p:attrName>
                                        </p:attrNameLst>
                                      </p:cBhvr>
                                      <p:rCtr x="0" y="1759"/>
                                    </p:animMotion>
                                  </p:childTnLst>
                                </p:cTn>
                              </p:par>
                              <p:par>
                                <p:cTn id="15" presetID="10" presetClass="entr" presetSubtype="0" fill="hold" nodeType="withEffect">
                                  <p:stCondLst>
                                    <p:cond delay="100"/>
                                  </p:stCondLst>
                                  <p:childTnLst>
                                    <p:set>
                                      <p:cBhvr>
                                        <p:cTn id="16" dur="1" fill="hold">
                                          <p:stCondLst>
                                            <p:cond delay="0"/>
                                          </p:stCondLst>
                                        </p:cTn>
                                        <p:tgtEl>
                                          <p:spTgt spid="54"/>
                                        </p:tgtEl>
                                        <p:attrNameLst>
                                          <p:attrName>style.visibility</p:attrName>
                                        </p:attrNameLst>
                                      </p:cBhvr>
                                      <p:to>
                                        <p:strVal val="visible"/>
                                      </p:to>
                                    </p:set>
                                    <p:animEffect transition="in" filter="fade">
                                      <p:cBhvr>
                                        <p:cTn id="17" dur="500"/>
                                        <p:tgtEl>
                                          <p:spTgt spid="54"/>
                                        </p:tgtEl>
                                      </p:cBhvr>
                                    </p:animEffect>
                                  </p:childTnLst>
                                </p:cTn>
                              </p:par>
                              <p:par>
                                <p:cTn id="18" presetID="42" presetClass="path" presetSubtype="0" decel="100000" fill="hold" nodeType="withEffect">
                                  <p:stCondLst>
                                    <p:cond delay="100"/>
                                  </p:stCondLst>
                                  <p:childTnLst>
                                    <p:animMotion origin="layout" path="M -2.08333E-6 4.81481E-6 L -2.08333E-6 0.03541 " pathEditMode="relative" rAng="0" ptsTypes="AA">
                                      <p:cBhvr>
                                        <p:cTn id="19" dur="700" spd="-100000" fill="hold"/>
                                        <p:tgtEl>
                                          <p:spTgt spid="54"/>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0DF7B-3CE6-860F-8B99-918F78A17EDE}"/>
            </a:ext>
          </a:extLst>
        </p:cNvPr>
        <p:cNvGrpSpPr/>
        <p:nvPr/>
      </p:nvGrpSpPr>
      <p:grpSpPr>
        <a:xfrm>
          <a:off x="0" y="0"/>
          <a:ext cx="0" cy="0"/>
          <a:chOff x="0" y="0"/>
          <a:chExt cx="0" cy="0"/>
        </a:xfrm>
      </p:grpSpPr>
      <p:grpSp>
        <p:nvGrpSpPr>
          <p:cNvPr id="22" name="Group 21">
            <a:extLst>
              <a:ext uri="{FF2B5EF4-FFF2-40B4-BE49-F238E27FC236}">
                <a16:creationId xmlns:a16="http://schemas.microsoft.com/office/drawing/2014/main" id="{2F33D42D-32B5-4B51-26BE-DCA1C67F5DBE}"/>
              </a:ext>
            </a:extLst>
          </p:cNvPr>
          <p:cNvGrpSpPr/>
          <p:nvPr/>
        </p:nvGrpSpPr>
        <p:grpSpPr>
          <a:xfrm>
            <a:off x="597409" y="957218"/>
            <a:ext cx="5317681" cy="2471782"/>
            <a:chOff x="597409" y="1193839"/>
            <a:chExt cx="5317681" cy="2471782"/>
          </a:xfrm>
        </p:grpSpPr>
        <p:sp>
          <p:nvSpPr>
            <p:cNvPr id="3" name="Rectangle: Rounded Corners 2">
              <a:extLst>
                <a:ext uri="{FF2B5EF4-FFF2-40B4-BE49-F238E27FC236}">
                  <a16:creationId xmlns:a16="http://schemas.microsoft.com/office/drawing/2014/main" id="{09A12FBA-7A73-BD46-CE4A-A524F0654715}"/>
                </a:ext>
              </a:extLst>
            </p:cNvPr>
            <p:cNvSpPr/>
            <p:nvPr/>
          </p:nvSpPr>
          <p:spPr bwMode="auto">
            <a:xfrm>
              <a:off x="597409" y="1193839"/>
              <a:ext cx="5317681" cy="2471782"/>
            </a:xfrm>
            <a:prstGeom prst="roundRect">
              <a:avLst>
                <a:gd name="adj" fmla="val 16528"/>
              </a:avLst>
            </a:prstGeom>
            <a:gradFill>
              <a:gsLst>
                <a:gs pos="100000">
                  <a:srgbClr val="ECF6FF"/>
                </a:gs>
                <a:gs pos="0">
                  <a:schemeClr val="bg1"/>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err="1">
                <a:ln>
                  <a:noFill/>
                </a:ln>
                <a:solidFill>
                  <a:srgbClr val="FFFFFF"/>
                </a:solidFill>
                <a:effectLst/>
                <a:uLnTx/>
                <a:uFillTx/>
                <a:latin typeface="Segoe Sans Display" pitchFamily="2" charset="0"/>
                <a:ea typeface="+mn-ea"/>
                <a:cs typeface="Segoe Sans Display" pitchFamily="2" charset="0"/>
              </a:endParaRPr>
            </a:p>
          </p:txBody>
        </p:sp>
        <p:sp>
          <p:nvSpPr>
            <p:cNvPr id="5" name="TextBox 4">
              <a:extLst>
                <a:ext uri="{FF2B5EF4-FFF2-40B4-BE49-F238E27FC236}">
                  <a16:creationId xmlns:a16="http://schemas.microsoft.com/office/drawing/2014/main" id="{3630DA61-F8D2-EC9A-8E01-1F6C06FBCACF}"/>
                </a:ext>
              </a:extLst>
            </p:cNvPr>
            <p:cNvSpPr txBox="1"/>
            <p:nvPr/>
          </p:nvSpPr>
          <p:spPr>
            <a:xfrm>
              <a:off x="1109421" y="2277661"/>
              <a:ext cx="4293657" cy="867930"/>
            </a:xfrm>
            <a:prstGeom prst="rect">
              <a:avLst/>
            </a:prstGeom>
            <a:noFill/>
          </p:spPr>
          <p:txBody>
            <a:bodyPr wrap="square" anchor="ctr">
              <a:sp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Empower </a:t>
              </a:r>
              <a:r>
                <a:rPr kumimoji="0" lang="en-US" sz="28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employees </a:t>
              </a:r>
              <a:br>
                <a:rPr kumimoji="0" lang="en-US" sz="28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br>
              <a:r>
                <a:rPr kumimoji="0" lang="en-US" sz="28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with Copilot</a:t>
              </a:r>
            </a:p>
          </p:txBody>
        </p:sp>
        <p:pic>
          <p:nvPicPr>
            <p:cNvPr id="7" name="!!CopilotLogo1" descr="Copilot for M365">
              <a:extLst>
                <a:ext uri="{FF2B5EF4-FFF2-40B4-BE49-F238E27FC236}">
                  <a16:creationId xmlns:a16="http://schemas.microsoft.com/office/drawing/2014/main" id="{6DC31F7F-6FBE-B3B6-A290-BA2AADCB033C}"/>
                </a:ext>
              </a:extLst>
            </p:cNvPr>
            <p:cNvPicPr>
              <a:picLocks/>
            </p:cNvPicPr>
            <p:nvPr/>
          </p:nvPicPr>
          <p:blipFill>
            <a:blip r:embed="rId3"/>
            <a:stretch>
              <a:fillRect/>
            </a:stretch>
          </p:blipFill>
          <p:spPr>
            <a:xfrm>
              <a:off x="2927343" y="1472871"/>
              <a:ext cx="657813" cy="657818"/>
            </a:xfrm>
            <a:prstGeom prst="rect">
              <a:avLst/>
            </a:prstGeom>
          </p:spPr>
        </p:pic>
      </p:grpSp>
      <p:grpSp>
        <p:nvGrpSpPr>
          <p:cNvPr id="23" name="Group 22">
            <a:extLst>
              <a:ext uri="{FF2B5EF4-FFF2-40B4-BE49-F238E27FC236}">
                <a16:creationId xmlns:a16="http://schemas.microsoft.com/office/drawing/2014/main" id="{4243419D-4CFF-3A90-D4B0-0EE077476D95}"/>
              </a:ext>
            </a:extLst>
          </p:cNvPr>
          <p:cNvGrpSpPr/>
          <p:nvPr/>
        </p:nvGrpSpPr>
        <p:grpSpPr>
          <a:xfrm>
            <a:off x="6276911" y="957218"/>
            <a:ext cx="5317681" cy="2471782"/>
            <a:chOff x="6276911" y="1193839"/>
            <a:chExt cx="5317681" cy="2471782"/>
          </a:xfrm>
        </p:grpSpPr>
        <p:sp>
          <p:nvSpPr>
            <p:cNvPr id="4" name="Rectangle: Rounded Corners 3">
              <a:extLst>
                <a:ext uri="{FF2B5EF4-FFF2-40B4-BE49-F238E27FC236}">
                  <a16:creationId xmlns:a16="http://schemas.microsoft.com/office/drawing/2014/main" id="{931DDDDE-0D02-CC31-7D58-581E6938DE02}"/>
                </a:ext>
              </a:extLst>
            </p:cNvPr>
            <p:cNvSpPr/>
            <p:nvPr/>
          </p:nvSpPr>
          <p:spPr bwMode="auto">
            <a:xfrm>
              <a:off x="6276911" y="1193839"/>
              <a:ext cx="5317681" cy="2471782"/>
            </a:xfrm>
            <a:prstGeom prst="roundRect">
              <a:avLst>
                <a:gd name="adj" fmla="val 15626"/>
              </a:avLst>
            </a:prstGeom>
            <a:gradFill>
              <a:gsLst>
                <a:gs pos="100000">
                  <a:srgbClr val="ECF6FF"/>
                </a:gs>
                <a:gs pos="0">
                  <a:schemeClr val="bg1"/>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err="1">
                <a:ln>
                  <a:noFill/>
                </a:ln>
                <a:solidFill>
                  <a:srgbClr val="FFFFFF"/>
                </a:solidFill>
                <a:effectLst/>
                <a:uLnTx/>
                <a:uFillTx/>
                <a:latin typeface="Segoe Sans Display" pitchFamily="2" charset="0"/>
                <a:ea typeface="+mn-ea"/>
                <a:cs typeface="Segoe Sans Display" pitchFamily="2" charset="0"/>
              </a:endParaRPr>
            </a:p>
          </p:txBody>
        </p:sp>
        <p:sp>
          <p:nvSpPr>
            <p:cNvPr id="6" name="TextBox 5">
              <a:extLst>
                <a:ext uri="{FF2B5EF4-FFF2-40B4-BE49-F238E27FC236}">
                  <a16:creationId xmlns:a16="http://schemas.microsoft.com/office/drawing/2014/main" id="{530144BC-23D4-F5E3-A1CE-B269B91E9DAA}"/>
                </a:ext>
              </a:extLst>
            </p:cNvPr>
            <p:cNvSpPr txBox="1"/>
            <p:nvPr/>
          </p:nvSpPr>
          <p:spPr>
            <a:xfrm>
              <a:off x="6792317" y="2277661"/>
              <a:ext cx="4286868" cy="867930"/>
            </a:xfrm>
            <a:prstGeom prst="rect">
              <a:avLst/>
            </a:prstGeom>
            <a:noFill/>
          </p:spPr>
          <p:txBody>
            <a:bodyPr wrap="square" anchor="ctr">
              <a:sp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Transform </a:t>
              </a:r>
              <a:r>
                <a:rPr kumimoji="0" lang="en-US" sz="28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business </a:t>
              </a:r>
              <a:br>
                <a:rPr kumimoji="0" lang="en-US" sz="28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br>
              <a:r>
                <a:rPr kumimoji="0" lang="en-US" sz="28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process with agents</a:t>
              </a:r>
            </a:p>
          </p:txBody>
        </p:sp>
      </p:grpSp>
      <p:sp>
        <p:nvSpPr>
          <p:cNvPr id="9" name="Rectangle: Rounded Corners 8">
            <a:extLst>
              <a:ext uri="{FF2B5EF4-FFF2-40B4-BE49-F238E27FC236}">
                <a16:creationId xmlns:a16="http://schemas.microsoft.com/office/drawing/2014/main" id="{99F03408-2F86-9CC3-513C-F8D6C0C5B850}"/>
              </a:ext>
            </a:extLst>
          </p:cNvPr>
          <p:cNvSpPr/>
          <p:nvPr/>
        </p:nvSpPr>
        <p:spPr bwMode="auto">
          <a:xfrm>
            <a:off x="597409" y="3709497"/>
            <a:ext cx="10997183" cy="2206425"/>
          </a:xfrm>
          <a:prstGeom prst="roundRect">
            <a:avLst>
              <a:gd name="adj" fmla="val 19266"/>
            </a:avLst>
          </a:prstGeom>
          <a:noFill/>
          <a:ln w="12700" cap="rnd">
            <a:solidFill>
              <a:schemeClr val="tx1">
                <a:alpha val="50000"/>
              </a:schemeClr>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marL="0" marR="0" lvl="0" indent="0" algn="ctr" defTabSz="1427220" rtl="0" eaLnBrk="1" fontAlgn="auto" latinLnBrk="0" hangingPunct="1">
              <a:lnSpc>
                <a:spcPct val="100000"/>
              </a:lnSpc>
              <a:spcBef>
                <a:spcPts val="180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grpSp>
        <p:nvGrpSpPr>
          <p:cNvPr id="62" name="Group 61">
            <a:extLst>
              <a:ext uri="{FF2B5EF4-FFF2-40B4-BE49-F238E27FC236}">
                <a16:creationId xmlns:a16="http://schemas.microsoft.com/office/drawing/2014/main" id="{1F5609BC-0659-50FE-2C35-3A63FB8C4DC1}"/>
              </a:ext>
            </a:extLst>
          </p:cNvPr>
          <p:cNvGrpSpPr/>
          <p:nvPr/>
        </p:nvGrpSpPr>
        <p:grpSpPr>
          <a:xfrm>
            <a:off x="7545704" y="1292507"/>
            <a:ext cx="2919949" cy="609061"/>
            <a:chOff x="4235450" y="789944"/>
            <a:chExt cx="2868960" cy="598426"/>
          </a:xfrm>
        </p:grpSpPr>
        <p:pic>
          <p:nvPicPr>
            <p:cNvPr id="60" name="Graphic 59">
              <a:extLst>
                <a:ext uri="{FF2B5EF4-FFF2-40B4-BE49-F238E27FC236}">
                  <a16:creationId xmlns:a16="http://schemas.microsoft.com/office/drawing/2014/main" id="{474A6F05-4DD1-7326-AEFE-E1B26B39AE96}"/>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235450" y="789944"/>
              <a:ext cx="631190" cy="598426"/>
            </a:xfrm>
            <a:prstGeom prst="rect">
              <a:avLst/>
            </a:prstGeom>
            <a:effectLst/>
          </p:spPr>
        </p:pic>
        <p:sp>
          <p:nvSpPr>
            <p:cNvPr id="61" name="TextBox 60">
              <a:extLst>
                <a:ext uri="{FF2B5EF4-FFF2-40B4-BE49-F238E27FC236}">
                  <a16:creationId xmlns:a16="http://schemas.microsoft.com/office/drawing/2014/main" id="{ADABE30B-44CF-249D-210C-76E568DB27A8}"/>
                </a:ext>
              </a:extLst>
            </p:cNvPr>
            <p:cNvSpPr txBox="1"/>
            <p:nvPr/>
          </p:nvSpPr>
          <p:spPr>
            <a:xfrm>
              <a:off x="4866640" y="862354"/>
              <a:ext cx="2237770" cy="453604"/>
            </a:xfrm>
            <a:prstGeom prst="rect">
              <a:avLst/>
            </a:prstGeom>
            <a:noFill/>
          </p:spPr>
          <p:txBody>
            <a:bodyPr wrap="square">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Dynamics 365</a:t>
              </a:r>
            </a:p>
          </p:txBody>
        </p:sp>
      </p:grpSp>
      <p:grpSp>
        <p:nvGrpSpPr>
          <p:cNvPr id="10" name="Group 9">
            <a:extLst>
              <a:ext uri="{FF2B5EF4-FFF2-40B4-BE49-F238E27FC236}">
                <a16:creationId xmlns:a16="http://schemas.microsoft.com/office/drawing/2014/main" id="{2587F258-5069-098A-707A-4390D179BDD4}"/>
              </a:ext>
            </a:extLst>
          </p:cNvPr>
          <p:cNvGrpSpPr/>
          <p:nvPr/>
        </p:nvGrpSpPr>
        <p:grpSpPr>
          <a:xfrm>
            <a:off x="2159151" y="4710144"/>
            <a:ext cx="7996550" cy="781652"/>
            <a:chOff x="2193905" y="4575530"/>
            <a:chExt cx="7996550" cy="781652"/>
          </a:xfrm>
        </p:grpSpPr>
        <p:sp>
          <p:nvSpPr>
            <p:cNvPr id="13" name="TextBox 12">
              <a:extLst>
                <a:ext uri="{FF2B5EF4-FFF2-40B4-BE49-F238E27FC236}">
                  <a16:creationId xmlns:a16="http://schemas.microsoft.com/office/drawing/2014/main" id="{3FF96C8B-BE11-3C19-DF98-5B01141E8D26}"/>
                </a:ext>
              </a:extLst>
            </p:cNvPr>
            <p:cNvSpPr txBox="1"/>
            <p:nvPr/>
          </p:nvSpPr>
          <p:spPr>
            <a:xfrm>
              <a:off x="4135398" y="4613650"/>
              <a:ext cx="1920398" cy="707886"/>
            </a:xfrm>
            <a:prstGeom prst="rect">
              <a:avLst/>
            </a:prstGeom>
            <a:noFill/>
          </p:spPr>
          <p:txBody>
            <a:bodyPr wrap="square">
              <a:spAutoFit/>
            </a:bodyPr>
            <a:lstStyle/>
            <a:p>
              <a:pPr marL="0" marR="0" lvl="0" indent="0" algn="ctr" defTabSz="93274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Data Connectivity</a:t>
              </a:r>
            </a:p>
          </p:txBody>
        </p:sp>
        <p:sp>
          <p:nvSpPr>
            <p:cNvPr id="14" name="TextBox 13">
              <a:extLst>
                <a:ext uri="{FF2B5EF4-FFF2-40B4-BE49-F238E27FC236}">
                  <a16:creationId xmlns:a16="http://schemas.microsoft.com/office/drawing/2014/main" id="{65A5A467-FE9D-ECF9-26D0-C368A0BAF0CC}"/>
                </a:ext>
              </a:extLst>
            </p:cNvPr>
            <p:cNvSpPr txBox="1"/>
            <p:nvPr/>
          </p:nvSpPr>
          <p:spPr>
            <a:xfrm>
              <a:off x="2193905" y="4612413"/>
              <a:ext cx="1585890" cy="707886"/>
            </a:xfrm>
            <a:prstGeom prst="rect">
              <a:avLst/>
            </a:prstGeom>
            <a:noFill/>
          </p:spPr>
          <p:txBody>
            <a:bodyPr wrap="square" lIns="91440" tIns="45720" rIns="91440" bIns="45720" anchor="t">
              <a:spAutoFit/>
            </a:bodyPr>
            <a:lstStyle/>
            <a:p>
              <a:pPr marL="0" marR="0" lvl="0" indent="0" algn="ctr" defTabSz="93274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Data Integration</a:t>
              </a:r>
            </a:p>
          </p:txBody>
        </p:sp>
        <p:sp>
          <p:nvSpPr>
            <p:cNvPr id="15" name="TextBox 14">
              <a:extLst>
                <a:ext uri="{FF2B5EF4-FFF2-40B4-BE49-F238E27FC236}">
                  <a16:creationId xmlns:a16="http://schemas.microsoft.com/office/drawing/2014/main" id="{072A8A36-E3B2-8D28-78D6-99DEEC488F67}"/>
                </a:ext>
              </a:extLst>
            </p:cNvPr>
            <p:cNvSpPr txBox="1"/>
            <p:nvPr/>
          </p:nvSpPr>
          <p:spPr>
            <a:xfrm>
              <a:off x="6351164" y="4613650"/>
              <a:ext cx="1614025" cy="707886"/>
            </a:xfrm>
            <a:prstGeom prst="rect">
              <a:avLst/>
            </a:prstGeom>
            <a:noFill/>
          </p:spPr>
          <p:txBody>
            <a:bodyPr wrap="square">
              <a:spAutoFit/>
            </a:bodyPr>
            <a:lstStyle/>
            <a:p>
              <a:pPr marL="0" marR="0" lvl="0" indent="0" algn="ctr" defTabSz="93274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Data Security</a:t>
              </a:r>
            </a:p>
          </p:txBody>
        </p:sp>
        <p:cxnSp>
          <p:nvCxnSpPr>
            <p:cNvPr id="16" name="Straight Connector 15">
              <a:extLst>
                <a:ext uri="{FF2B5EF4-FFF2-40B4-BE49-F238E27FC236}">
                  <a16:creationId xmlns:a16="http://schemas.microsoft.com/office/drawing/2014/main" id="{3F1574A7-9E3A-552C-7496-9039A22B4F0B}"/>
                </a:ext>
              </a:extLst>
            </p:cNvPr>
            <p:cNvCxnSpPr>
              <a:cxnSpLocks/>
            </p:cNvCxnSpPr>
            <p:nvPr/>
          </p:nvCxnSpPr>
          <p:spPr>
            <a:xfrm>
              <a:off x="4056578" y="4575530"/>
              <a:ext cx="0" cy="781652"/>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7784BB7-6F9B-8A04-B935-C85FF82D2D5C}"/>
                </a:ext>
              </a:extLst>
            </p:cNvPr>
            <p:cNvCxnSpPr>
              <a:cxnSpLocks/>
            </p:cNvCxnSpPr>
            <p:nvPr/>
          </p:nvCxnSpPr>
          <p:spPr>
            <a:xfrm>
              <a:off x="6096000" y="4575530"/>
              <a:ext cx="0" cy="781652"/>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2806BC4A-29B7-A1FD-6E53-C14D1F40B2D6}"/>
                </a:ext>
              </a:extLst>
            </p:cNvPr>
            <p:cNvSpPr txBox="1"/>
            <p:nvPr/>
          </p:nvSpPr>
          <p:spPr>
            <a:xfrm>
              <a:off x="8470553" y="4612413"/>
              <a:ext cx="1719902" cy="707886"/>
            </a:xfrm>
            <a:prstGeom prst="rect">
              <a:avLst/>
            </a:prstGeom>
            <a:noFill/>
          </p:spPr>
          <p:txBody>
            <a:bodyPr wrap="square">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Data Governance</a:t>
              </a:r>
            </a:p>
          </p:txBody>
        </p:sp>
        <p:cxnSp>
          <p:nvCxnSpPr>
            <p:cNvPr id="24" name="Straight Connector 23">
              <a:extLst>
                <a:ext uri="{FF2B5EF4-FFF2-40B4-BE49-F238E27FC236}">
                  <a16:creationId xmlns:a16="http://schemas.microsoft.com/office/drawing/2014/main" id="{FFDBDB7E-8753-ECCB-59EE-404E56D1CCEE}"/>
                </a:ext>
              </a:extLst>
            </p:cNvPr>
            <p:cNvCxnSpPr>
              <a:cxnSpLocks/>
            </p:cNvCxnSpPr>
            <p:nvPr/>
          </p:nvCxnSpPr>
          <p:spPr>
            <a:xfrm>
              <a:off x="8175183" y="4575530"/>
              <a:ext cx="0" cy="781652"/>
            </a:xfrm>
            <a:prstGeom prst="line">
              <a:avLst/>
            </a:prstGeom>
            <a:ln w="12700">
              <a:solidFill>
                <a:schemeClr val="tx1">
                  <a:alpha val="2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sp>
        <p:nvSpPr>
          <p:cNvPr id="8" name="TextBox 7">
            <a:extLst>
              <a:ext uri="{FF2B5EF4-FFF2-40B4-BE49-F238E27FC236}">
                <a16:creationId xmlns:a16="http://schemas.microsoft.com/office/drawing/2014/main" id="{74F15E84-8E33-D6B5-98B7-4B9DADF1D9E3}"/>
              </a:ext>
            </a:extLst>
          </p:cNvPr>
          <p:cNvSpPr txBox="1"/>
          <p:nvPr/>
        </p:nvSpPr>
        <p:spPr>
          <a:xfrm>
            <a:off x="2804126" y="3940496"/>
            <a:ext cx="9157788" cy="480131"/>
          </a:xfrm>
          <a:prstGeom prst="rect">
            <a:avLst/>
          </a:prstGeom>
          <a:noFill/>
        </p:spPr>
        <p:txBody>
          <a:bodyPr wrap="square" lIns="91440" tIns="45720" rIns="91440" bIns="45720" anchor="ctr">
            <a:sp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Segoe Sans Display" pitchFamily="2" charset="0"/>
                <a:ea typeface="+mn-ea"/>
                <a:cs typeface="Segoe Sans Display" pitchFamily="2" charset="0"/>
              </a:rPr>
              <a:t>AI-ready </a:t>
            </a:r>
            <a:r>
              <a:rPr kumimoji="0" lang="en-US" sz="2800" b="1" i="0" u="none" strike="noStrike" kern="0" cap="none" spc="-100" normalizeH="0" baseline="0" noProof="0">
                <a:ln>
                  <a:noFill/>
                </a:ln>
                <a:solidFill>
                  <a:srgbClr val="223F49"/>
                </a:solidFill>
                <a:effectLst/>
                <a:uLnTx/>
                <a:uFillTx/>
                <a:latin typeface="Segoe UI Variable Display" pitchFamily="2" charset="0"/>
                <a:ea typeface="+mn-ea"/>
                <a:cs typeface="Segoe UI" pitchFamily="34" charset="0"/>
              </a:rPr>
              <a:t>data platform</a:t>
            </a:r>
            <a:r>
              <a:rPr kumimoji="0" lang="en-US" sz="2800" b="1" i="0" u="none" strike="noStrike" kern="0" cap="none" spc="-100" normalizeH="0" baseline="0" noProof="0">
                <a:ln>
                  <a:noFill/>
                </a:ln>
                <a:noFill/>
                <a:effectLst/>
                <a:uLnTx/>
                <a:uFillTx/>
                <a:latin typeface="Segoe UI Variable Display" pitchFamily="2" charset="0"/>
                <a:ea typeface="+mn-ea"/>
                <a:cs typeface="Segoe UI" pitchFamily="34" charset="0"/>
              </a:rPr>
              <a:t>: Custom Agents</a:t>
            </a:r>
          </a:p>
        </p:txBody>
      </p:sp>
    </p:spTree>
    <p:extLst>
      <p:ext uri="{BB962C8B-B14F-4D97-AF65-F5344CB8AC3E}">
        <p14:creationId xmlns:p14="http://schemas.microsoft.com/office/powerpoint/2010/main" val="15846106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42" presetClass="path" presetSubtype="0" decel="100000" fill="hold" nodeType="withEffect">
                                  <p:stCondLst>
                                    <p:cond delay="0"/>
                                  </p:stCondLst>
                                  <p:childTnLst>
                                    <p:animMotion origin="layout" path="M 4.79167E-6 7.40741E-7 L 4.79167E-6 0.03542 " pathEditMode="relative" rAng="0" ptsTypes="AA">
                                      <p:cBhvr>
                                        <p:cTn id="9" dur="700" spd="-100000" fill="hold"/>
                                        <p:tgtEl>
                                          <p:spTgt spid="22"/>
                                        </p:tgtEl>
                                        <p:attrNameLst>
                                          <p:attrName>ppt_x</p:attrName>
                                          <p:attrName>ppt_y</p:attrName>
                                        </p:attrNameLst>
                                      </p:cBhvr>
                                      <p:rCtr x="0" y="1759"/>
                                    </p:animMotion>
                                  </p:childTnLst>
                                </p:cTn>
                              </p:par>
                              <p:par>
                                <p:cTn id="10" presetID="10" presetClass="entr" presetSubtype="0" fill="hold" nodeType="with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par>
                                <p:cTn id="13" presetID="42" presetClass="path" presetSubtype="0" decel="100000" fill="hold" nodeType="withEffect">
                                  <p:stCondLst>
                                    <p:cond delay="0"/>
                                  </p:stCondLst>
                                  <p:childTnLst>
                                    <p:animMotion origin="layout" path="M 4.79167E-6 7.40741E-7 L 4.79167E-6 0.03542 " pathEditMode="relative" rAng="0" ptsTypes="AA">
                                      <p:cBhvr>
                                        <p:cTn id="14" dur="700" spd="-100000" fill="hold"/>
                                        <p:tgtEl>
                                          <p:spTgt spid="23"/>
                                        </p:tgtEl>
                                        <p:attrNameLst>
                                          <p:attrName>ppt_x</p:attrName>
                                          <p:attrName>ppt_y</p:attrName>
                                        </p:attrNameLst>
                                      </p:cBhvr>
                                      <p:rCtr x="0" y="1759"/>
                                    </p:animMotion>
                                  </p:childTnLst>
                                </p:cTn>
                              </p:par>
                              <p:par>
                                <p:cTn id="15" presetID="10" presetClass="entr" presetSubtype="0" fill="hold" nodeType="withEffect">
                                  <p:stCondLst>
                                    <p:cond delay="0"/>
                                  </p:stCondLst>
                                  <p:childTnLst>
                                    <p:set>
                                      <p:cBhvr>
                                        <p:cTn id="16" dur="1" fill="hold">
                                          <p:stCondLst>
                                            <p:cond delay="0"/>
                                          </p:stCondLst>
                                        </p:cTn>
                                        <p:tgtEl>
                                          <p:spTgt spid="62"/>
                                        </p:tgtEl>
                                        <p:attrNameLst>
                                          <p:attrName>style.visibility</p:attrName>
                                        </p:attrNameLst>
                                      </p:cBhvr>
                                      <p:to>
                                        <p:strVal val="visible"/>
                                      </p:to>
                                    </p:set>
                                    <p:animEffect transition="in" filter="fade">
                                      <p:cBhvr>
                                        <p:cTn id="17" dur="500"/>
                                        <p:tgtEl>
                                          <p:spTgt spid="62"/>
                                        </p:tgtEl>
                                      </p:cBhvr>
                                    </p:animEffect>
                                  </p:childTnLst>
                                </p:cTn>
                              </p:par>
                              <p:par>
                                <p:cTn id="18" presetID="42" presetClass="path" presetSubtype="0" decel="100000" fill="hold" nodeType="withEffect">
                                  <p:stCondLst>
                                    <p:cond delay="0"/>
                                  </p:stCondLst>
                                  <p:childTnLst>
                                    <p:animMotion origin="layout" path="M 4.79167E-6 7.40741E-7 L 4.79167E-6 0.03542 " pathEditMode="relative" rAng="0" ptsTypes="AA">
                                      <p:cBhvr>
                                        <p:cTn id="19" dur="700" spd="-100000" fill="hold"/>
                                        <p:tgtEl>
                                          <p:spTgt spid="62"/>
                                        </p:tgtEl>
                                        <p:attrNameLst>
                                          <p:attrName>ppt_x</p:attrName>
                                          <p:attrName>ppt_y</p:attrName>
                                        </p:attrNameLst>
                                      </p:cBhvr>
                                      <p:rCtr x="0" y="1759"/>
                                    </p:animMotion>
                                  </p:childTnLst>
                                </p:cTn>
                              </p:par>
                              <p:par>
                                <p:cTn id="20" presetID="10" presetClass="entr" presetSubtype="0" fill="hold" grpId="0" nodeType="withEffect">
                                  <p:stCondLst>
                                    <p:cond delay="10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par>
                                <p:cTn id="23" presetID="42" presetClass="path" presetSubtype="0" decel="100000" fill="hold" grpId="1" nodeType="withEffect">
                                  <p:stCondLst>
                                    <p:cond delay="100"/>
                                  </p:stCondLst>
                                  <p:childTnLst>
                                    <p:animMotion origin="layout" path="M 0 2.96296E-6 L 0 0.03541 " pathEditMode="relative" rAng="0" ptsTypes="AA">
                                      <p:cBhvr>
                                        <p:cTn id="24" dur="700" spd="-100000" fill="hold"/>
                                        <p:tgtEl>
                                          <p:spTgt spid="8"/>
                                        </p:tgtEl>
                                        <p:attrNameLst>
                                          <p:attrName>ppt_x</p:attrName>
                                          <p:attrName>ppt_y</p:attrName>
                                        </p:attrNameLst>
                                      </p:cBhvr>
                                      <p:rCtr x="0" y="1759"/>
                                    </p:animMotion>
                                  </p:childTnLst>
                                </p:cTn>
                              </p:par>
                              <p:par>
                                <p:cTn id="25" presetID="10" presetClass="entr" presetSubtype="0" fill="hold" nodeType="withEffect">
                                  <p:stCondLst>
                                    <p:cond delay="10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42" presetClass="path" presetSubtype="0" decel="100000" fill="hold" nodeType="withEffect">
                                  <p:stCondLst>
                                    <p:cond delay="100"/>
                                  </p:stCondLst>
                                  <p:childTnLst>
                                    <p:animMotion origin="layout" path="M 0 2.96296E-6 L 0 0.03541 " pathEditMode="relative" rAng="0" ptsTypes="AA">
                                      <p:cBhvr>
                                        <p:cTn id="29" dur="700" spd="-100000" fill="hold"/>
                                        <p:tgtEl>
                                          <p:spTgt spid="10"/>
                                        </p:tgtEl>
                                        <p:attrNameLst>
                                          <p:attrName>ppt_x</p:attrName>
                                          <p:attrName>ppt_y</p:attrName>
                                        </p:attrNameLst>
                                      </p:cBhvr>
                                      <p:rCtr x="0" y="1759"/>
                                    </p:animMotion>
                                  </p:childTnLst>
                                </p:cTn>
                              </p:par>
                              <p:par>
                                <p:cTn id="30" presetID="10" presetClass="entr" presetSubtype="0" fill="hold" grpId="0" nodeType="withEffect">
                                  <p:stCondLst>
                                    <p:cond delay="10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par>
                                <p:cTn id="33" presetID="42" presetClass="path" presetSubtype="0" decel="100000" fill="hold" grpId="1" nodeType="withEffect">
                                  <p:stCondLst>
                                    <p:cond delay="100"/>
                                  </p:stCondLst>
                                  <p:childTnLst>
                                    <p:animMotion origin="layout" path="M 0 2.96296E-6 L 0 0.03541 " pathEditMode="relative" rAng="0" ptsTypes="AA">
                                      <p:cBhvr>
                                        <p:cTn id="34" dur="700" spd="-100000" fill="hold"/>
                                        <p:tgtEl>
                                          <p:spTgt spid="9"/>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8" grpId="0"/>
      <p:bldP spid="8" grpId="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F02B6-6532-ABD6-6F3B-56C7A5744D47}"/>
            </a:ext>
          </a:extLst>
        </p:cNvPr>
        <p:cNvGrpSpPr/>
        <p:nvPr/>
      </p:nvGrpSpPr>
      <p:grpSpPr>
        <a:xfrm>
          <a:off x="0" y="0"/>
          <a:ext cx="0" cy="0"/>
          <a:chOff x="0" y="0"/>
          <a:chExt cx="0" cy="0"/>
        </a:xfrm>
      </p:grpSpPr>
      <p:sp>
        <p:nvSpPr>
          <p:cNvPr id="51" name="Oval 50">
            <a:extLst>
              <a:ext uri="{FF2B5EF4-FFF2-40B4-BE49-F238E27FC236}">
                <a16:creationId xmlns:a16="http://schemas.microsoft.com/office/drawing/2014/main" id="{1BC58E37-CB9A-F652-CB00-87369950EC2B}"/>
              </a:ext>
            </a:extLst>
          </p:cNvPr>
          <p:cNvSpPr/>
          <p:nvPr/>
        </p:nvSpPr>
        <p:spPr bwMode="auto">
          <a:xfrm>
            <a:off x="5624224" y="594949"/>
            <a:ext cx="5668102" cy="5668102"/>
          </a:xfrm>
          <a:prstGeom prst="ellipse">
            <a:avLst/>
          </a:prstGeom>
          <a:noFill/>
          <a:ln w="28575">
            <a:solidFill>
              <a:srgbClr val="F4F3F5"/>
            </a:solidFill>
            <a:headEnd type="none" w="med" len="med"/>
            <a:tailEnd type="none" w="med" len="med"/>
          </a:ln>
          <a:effectLst>
            <a:glow rad="127000">
              <a:schemeClr val="bg1">
                <a:alpha val="50000"/>
              </a:schemeClr>
            </a:glo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CA"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6" name="Gradient">
            <a:extLst>
              <a:ext uri="{FF2B5EF4-FFF2-40B4-BE49-F238E27FC236}">
                <a16:creationId xmlns:a16="http://schemas.microsoft.com/office/drawing/2014/main" id="{C3F9E12A-D359-D7D6-1DC4-3E5C4EEC5727}"/>
              </a:ext>
            </a:extLst>
          </p:cNvPr>
          <p:cNvSpPr/>
          <p:nvPr/>
        </p:nvSpPr>
        <p:spPr bwMode="auto">
          <a:xfrm>
            <a:off x="8328608" y="2208718"/>
            <a:ext cx="1551334" cy="1445014"/>
          </a:xfrm>
          <a:prstGeom prst="ellipse">
            <a:avLst/>
          </a:prstGeom>
          <a:gradFill flip="none" rotWithShape="1">
            <a:gsLst>
              <a:gs pos="63000">
                <a:srgbClr val="1994E8"/>
              </a:gs>
              <a:gs pos="39000">
                <a:srgbClr val="FD79CD">
                  <a:alpha val="80000"/>
                </a:srgbClr>
              </a:gs>
              <a:gs pos="13000">
                <a:srgbClr val="D7C31A"/>
              </a:gs>
              <a:gs pos="88000">
                <a:srgbClr val="68B762"/>
              </a:gs>
            </a:gsLst>
            <a:path path="circle">
              <a:fillToRect l="100000" t="100000"/>
            </a:path>
            <a:tileRect r="-100000" b="-100000"/>
          </a:gradFill>
          <a:ln>
            <a:noFill/>
            <a:headEnd type="none" w="med" len="med"/>
            <a:tailEnd type="none" w="med" len="med"/>
          </a:ln>
          <a:effectLst>
            <a:softEdge rad="431800"/>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pic>
        <p:nvPicPr>
          <p:cNvPr id="50" name="!!DataOrb-Base">
            <a:extLst>
              <a:ext uri="{FF2B5EF4-FFF2-40B4-BE49-F238E27FC236}">
                <a16:creationId xmlns:a16="http://schemas.microsoft.com/office/drawing/2014/main" id="{3F7DD806-8DB0-472A-4D03-B1F7086E1A6D}"/>
              </a:ext>
            </a:extLst>
          </p:cNvPr>
          <p:cNvPicPr>
            <a:picLocks noChangeAspect="1"/>
          </p:cNvPicPr>
          <p:nvPr/>
        </p:nvPicPr>
        <p:blipFill>
          <a:blip r:embed="rId3"/>
          <a:srcRect/>
          <a:stretch/>
        </p:blipFill>
        <p:spPr>
          <a:xfrm>
            <a:off x="5335458" y="711847"/>
            <a:ext cx="6329016" cy="5349354"/>
          </a:xfrm>
          <a:prstGeom prst="rect">
            <a:avLst/>
          </a:prstGeom>
        </p:spPr>
      </p:pic>
      <p:pic>
        <p:nvPicPr>
          <p:cNvPr id="68" name="Picture 39">
            <a:extLst>
              <a:ext uri="{FF2B5EF4-FFF2-40B4-BE49-F238E27FC236}">
                <a16:creationId xmlns:a16="http://schemas.microsoft.com/office/drawing/2014/main" id="{7F2A6272-F2D4-518D-9E84-94C9F02BB181}"/>
              </a:ext>
            </a:extLst>
          </p:cNvPr>
          <p:cNvPicPr>
            <a:picLocks noChangeAspect="1"/>
          </p:cNvPicPr>
          <p:nvPr/>
        </p:nvPicPr>
        <p:blipFill>
          <a:blip r:embed="rId4"/>
          <a:srcRect/>
          <a:stretch/>
        </p:blipFill>
        <p:spPr>
          <a:xfrm>
            <a:off x="6052915" y="977933"/>
            <a:ext cx="4978622" cy="4781846"/>
          </a:xfrm>
          <a:prstGeom prst="rect">
            <a:avLst/>
          </a:prstGeom>
        </p:spPr>
      </p:pic>
      <p:sp>
        <p:nvSpPr>
          <p:cNvPr id="48" name="Donut 15">
            <a:extLst>
              <a:ext uri="{FF2B5EF4-FFF2-40B4-BE49-F238E27FC236}">
                <a16:creationId xmlns:a16="http://schemas.microsoft.com/office/drawing/2014/main" id="{390D76DC-074D-5576-6591-0CC975648726}"/>
              </a:ext>
            </a:extLst>
          </p:cNvPr>
          <p:cNvSpPr/>
          <p:nvPr/>
        </p:nvSpPr>
        <p:spPr bwMode="auto">
          <a:xfrm>
            <a:off x="6803816" y="1793064"/>
            <a:ext cx="3310132" cy="3310132"/>
          </a:xfrm>
          <a:prstGeom prst="donut">
            <a:avLst>
              <a:gd name="adj" fmla="val 510"/>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pic>
        <p:nvPicPr>
          <p:cNvPr id="49" name="Picture 48" descr="A white padlock with a keyhole  AI-generated content may be incorrect.">
            <a:extLst>
              <a:ext uri="{FF2B5EF4-FFF2-40B4-BE49-F238E27FC236}">
                <a16:creationId xmlns:a16="http://schemas.microsoft.com/office/drawing/2014/main" id="{4E0F4D2F-8F81-ED1A-113A-BEC3926A80E6}"/>
              </a:ext>
            </a:extLst>
          </p:cNvPr>
          <p:cNvPicPr>
            <a:picLocks noChangeAspect="1"/>
          </p:cNvPicPr>
          <p:nvPr/>
        </p:nvPicPr>
        <p:blipFill>
          <a:blip r:embed="rId5">
            <a:alphaModFix amt="0"/>
          </a:blip>
          <a:stretch>
            <a:fillRect/>
          </a:stretch>
        </p:blipFill>
        <p:spPr>
          <a:xfrm>
            <a:off x="8343120" y="5244376"/>
            <a:ext cx="246040" cy="293198"/>
          </a:xfrm>
          <a:prstGeom prst="rect">
            <a:avLst/>
          </a:prstGeom>
          <a:noFill/>
        </p:spPr>
      </p:pic>
      <p:pic>
        <p:nvPicPr>
          <p:cNvPr id="52" name="!!Apps-Top" descr="A screenshot of a video game  AI-generated content may be incorrect.">
            <a:extLst>
              <a:ext uri="{FF2B5EF4-FFF2-40B4-BE49-F238E27FC236}">
                <a16:creationId xmlns:a16="http://schemas.microsoft.com/office/drawing/2014/main" id="{A7567217-B348-58E5-AB5F-016AFE28EAA9}"/>
              </a:ext>
            </a:extLst>
          </p:cNvPr>
          <p:cNvPicPr>
            <a:picLocks noChangeAspect="1"/>
          </p:cNvPicPr>
          <p:nvPr/>
        </p:nvPicPr>
        <p:blipFill>
          <a:blip r:embed="rId6">
            <a:alphaModFix amt="0"/>
          </a:blip>
          <a:stretch>
            <a:fillRect/>
          </a:stretch>
        </p:blipFill>
        <p:spPr>
          <a:xfrm>
            <a:off x="7429658" y="3051056"/>
            <a:ext cx="1991344" cy="1118372"/>
          </a:xfrm>
          <a:prstGeom prst="rect">
            <a:avLst/>
          </a:prstGeom>
        </p:spPr>
      </p:pic>
      <p:cxnSp>
        <p:nvCxnSpPr>
          <p:cNvPr id="4" name="Straight Arrow Connector 3">
            <a:extLst>
              <a:ext uri="{FF2B5EF4-FFF2-40B4-BE49-F238E27FC236}">
                <a16:creationId xmlns:a16="http://schemas.microsoft.com/office/drawing/2014/main" id="{46C08BFE-1F1D-C9D2-4C98-C0D738C5F60F}"/>
              </a:ext>
            </a:extLst>
          </p:cNvPr>
          <p:cNvCxnSpPr>
            <a:cxnSpLocks/>
          </p:cNvCxnSpPr>
          <p:nvPr/>
        </p:nvCxnSpPr>
        <p:spPr>
          <a:xfrm flipH="1">
            <a:off x="6159134" y="4375150"/>
            <a:ext cx="464063" cy="221983"/>
          </a:xfrm>
          <a:prstGeom prst="straightConnector1">
            <a:avLst/>
          </a:prstGeom>
          <a:ln w="12700" cap="rnd">
            <a:solidFill>
              <a:srgbClr val="396B7B"/>
            </a:solidFill>
            <a:prstDash val="sysDot"/>
            <a:headEnd type="arrow" w="med" len="sm"/>
            <a:tailEnd type="arrow" w="med" len="sm"/>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AAC074E6-DAC8-AEA9-2E34-39F62842C12F}"/>
              </a:ext>
            </a:extLst>
          </p:cNvPr>
          <p:cNvCxnSpPr>
            <a:cxnSpLocks/>
          </p:cNvCxnSpPr>
          <p:nvPr/>
        </p:nvCxnSpPr>
        <p:spPr>
          <a:xfrm flipH="1">
            <a:off x="5883545" y="3409442"/>
            <a:ext cx="518147" cy="0"/>
          </a:xfrm>
          <a:prstGeom prst="straightConnector1">
            <a:avLst/>
          </a:prstGeom>
          <a:ln w="12700" cap="rnd">
            <a:solidFill>
              <a:srgbClr val="396B7B"/>
            </a:solidFill>
            <a:prstDash val="sysDot"/>
            <a:headEnd type="arrow" w="med" len="sm"/>
            <a:tailEnd type="arrow" w="med" len="sm"/>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19B06B52-662D-2A2F-352F-D01E53619A8D}"/>
              </a:ext>
            </a:extLst>
          </p:cNvPr>
          <p:cNvCxnSpPr>
            <a:cxnSpLocks/>
          </p:cNvCxnSpPr>
          <p:nvPr/>
        </p:nvCxnSpPr>
        <p:spPr>
          <a:xfrm flipH="1" flipV="1">
            <a:off x="6197671" y="2219921"/>
            <a:ext cx="465580" cy="240817"/>
          </a:xfrm>
          <a:prstGeom prst="straightConnector1">
            <a:avLst/>
          </a:prstGeom>
          <a:ln w="12700" cap="rnd">
            <a:solidFill>
              <a:srgbClr val="396B7B"/>
            </a:solidFill>
            <a:prstDash val="sysDot"/>
            <a:headEnd type="arrow" w="med" len="sm"/>
            <a:tailEnd type="arrow" w="med" len="sm"/>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BD1643F8-C206-4718-7E12-7992453957FA}"/>
              </a:ext>
            </a:extLst>
          </p:cNvPr>
          <p:cNvCxnSpPr>
            <a:cxnSpLocks/>
          </p:cNvCxnSpPr>
          <p:nvPr/>
        </p:nvCxnSpPr>
        <p:spPr>
          <a:xfrm flipH="1" flipV="1">
            <a:off x="7090453" y="1193800"/>
            <a:ext cx="307444" cy="495300"/>
          </a:xfrm>
          <a:prstGeom prst="straightConnector1">
            <a:avLst/>
          </a:prstGeom>
          <a:ln w="12700" cap="rnd">
            <a:solidFill>
              <a:srgbClr val="396B7B"/>
            </a:solidFill>
            <a:prstDash val="sysDot"/>
            <a:headEnd type="arrow" w="med" len="sm"/>
            <a:tailEnd type="arrow" w="med" len="sm"/>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23DE5CE5-7C79-C912-6290-41693465AE39}"/>
              </a:ext>
            </a:extLst>
          </p:cNvPr>
          <p:cNvCxnSpPr>
            <a:cxnSpLocks/>
          </p:cNvCxnSpPr>
          <p:nvPr/>
        </p:nvCxnSpPr>
        <p:spPr>
          <a:xfrm flipH="1" flipV="1">
            <a:off x="8436122" y="889000"/>
            <a:ext cx="4261" cy="501776"/>
          </a:xfrm>
          <a:prstGeom prst="straightConnector1">
            <a:avLst/>
          </a:prstGeom>
          <a:ln w="12700" cap="rnd">
            <a:solidFill>
              <a:srgbClr val="396B7B"/>
            </a:solidFill>
            <a:prstDash val="sysDot"/>
            <a:headEnd type="arrow" w="med" len="sm"/>
            <a:tailEnd type="arrow" w="med" len="sm"/>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1EDE3E90-41DF-4C3E-B9D9-B01AE827903B}"/>
              </a:ext>
            </a:extLst>
          </p:cNvPr>
          <p:cNvCxnSpPr>
            <a:cxnSpLocks/>
          </p:cNvCxnSpPr>
          <p:nvPr/>
        </p:nvCxnSpPr>
        <p:spPr>
          <a:xfrm>
            <a:off x="9642689" y="5119259"/>
            <a:ext cx="304860" cy="479896"/>
          </a:xfrm>
          <a:prstGeom prst="straightConnector1">
            <a:avLst/>
          </a:prstGeom>
          <a:ln w="12700" cap="rnd">
            <a:solidFill>
              <a:srgbClr val="396B7B"/>
            </a:solidFill>
            <a:prstDash val="sysDot"/>
            <a:headEnd type="arrow" w="med" len="sm"/>
            <a:tailEnd type="arrow" w="med" len="sm"/>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E58D00B4-DE3F-ECCB-FFBB-54492F471F50}"/>
              </a:ext>
            </a:extLst>
          </p:cNvPr>
          <p:cNvCxnSpPr>
            <a:cxnSpLocks/>
          </p:cNvCxnSpPr>
          <p:nvPr/>
        </p:nvCxnSpPr>
        <p:spPr>
          <a:xfrm>
            <a:off x="10274447" y="4448175"/>
            <a:ext cx="483683" cy="288761"/>
          </a:xfrm>
          <a:prstGeom prst="straightConnector1">
            <a:avLst/>
          </a:prstGeom>
          <a:ln w="12700" cap="rnd">
            <a:solidFill>
              <a:srgbClr val="396B7B"/>
            </a:solidFill>
            <a:prstDash val="sysDot"/>
            <a:headEnd type="arrow" w="med" len="sm"/>
            <a:tailEnd type="arrow" w="med" len="sm"/>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6124E889-9926-ECDF-47CF-09958593257B}"/>
              </a:ext>
            </a:extLst>
          </p:cNvPr>
          <p:cNvCxnSpPr>
            <a:cxnSpLocks/>
          </p:cNvCxnSpPr>
          <p:nvPr/>
        </p:nvCxnSpPr>
        <p:spPr>
          <a:xfrm>
            <a:off x="10541147" y="3578225"/>
            <a:ext cx="496201" cy="20980"/>
          </a:xfrm>
          <a:prstGeom prst="straightConnector1">
            <a:avLst/>
          </a:prstGeom>
          <a:ln w="12700" cap="rnd">
            <a:solidFill>
              <a:srgbClr val="396B7B"/>
            </a:solidFill>
            <a:prstDash val="sysDot"/>
            <a:headEnd type="arrow" w="med" len="sm"/>
            <a:tailEnd type="arrow" w="med" len="sm"/>
          </a:ln>
        </p:spPr>
        <p:style>
          <a:lnRef idx="2">
            <a:schemeClr val="accent1"/>
          </a:lnRef>
          <a:fillRef idx="0">
            <a:schemeClr val="accent1"/>
          </a:fillRef>
          <a:effectRef idx="1">
            <a:schemeClr val="accent1"/>
          </a:effectRef>
          <a:fontRef idx="minor">
            <a:schemeClr val="tx1"/>
          </a:fontRef>
        </p:style>
      </p:cxnSp>
      <p:cxnSp>
        <p:nvCxnSpPr>
          <p:cNvPr id="2" name="Straight Arrow Connector 1">
            <a:extLst>
              <a:ext uri="{FF2B5EF4-FFF2-40B4-BE49-F238E27FC236}">
                <a16:creationId xmlns:a16="http://schemas.microsoft.com/office/drawing/2014/main" id="{047E9CED-5BC4-E3A8-995C-DA6AB091FAB5}"/>
              </a:ext>
            </a:extLst>
          </p:cNvPr>
          <p:cNvCxnSpPr>
            <a:cxnSpLocks/>
          </p:cNvCxnSpPr>
          <p:nvPr/>
        </p:nvCxnSpPr>
        <p:spPr>
          <a:xfrm flipH="1">
            <a:off x="7121759" y="5235547"/>
            <a:ext cx="308675" cy="459200"/>
          </a:xfrm>
          <a:prstGeom prst="straightConnector1">
            <a:avLst/>
          </a:prstGeom>
          <a:ln w="12700" cap="rnd">
            <a:solidFill>
              <a:srgbClr val="396B7B"/>
            </a:solidFill>
            <a:prstDash val="sysDot"/>
            <a:headEnd type="arrow" w="med" len="sm"/>
            <a:tailEnd type="arrow" w="med" len="sm"/>
          </a:ln>
        </p:spPr>
        <p:style>
          <a:lnRef idx="2">
            <a:schemeClr val="accent1"/>
          </a:lnRef>
          <a:fillRef idx="0">
            <a:schemeClr val="accent1"/>
          </a:fillRef>
          <a:effectRef idx="1">
            <a:schemeClr val="accent1"/>
          </a:effectRef>
          <a:fontRef idx="minor">
            <a:schemeClr val="tx1"/>
          </a:fontRef>
        </p:style>
      </p:cxnSp>
      <p:cxnSp>
        <p:nvCxnSpPr>
          <p:cNvPr id="32" name="Straight Arrow Connector 31">
            <a:extLst>
              <a:ext uri="{FF2B5EF4-FFF2-40B4-BE49-F238E27FC236}">
                <a16:creationId xmlns:a16="http://schemas.microsoft.com/office/drawing/2014/main" id="{53D5FF16-5447-B9C0-F947-A527C4B1C480}"/>
              </a:ext>
            </a:extLst>
          </p:cNvPr>
          <p:cNvCxnSpPr>
            <a:cxnSpLocks/>
          </p:cNvCxnSpPr>
          <p:nvPr/>
        </p:nvCxnSpPr>
        <p:spPr>
          <a:xfrm flipV="1">
            <a:off x="9563247" y="1241425"/>
            <a:ext cx="279400" cy="447675"/>
          </a:xfrm>
          <a:prstGeom prst="straightConnector1">
            <a:avLst/>
          </a:prstGeom>
          <a:ln w="12700" cap="rnd">
            <a:solidFill>
              <a:srgbClr val="396B7B"/>
            </a:solidFill>
            <a:prstDash val="sysDot"/>
            <a:headEnd type="arrow" w="med" len="sm"/>
            <a:tailEnd type="arrow" w="med" len="sm"/>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7CE540F8-30E7-B04F-46F2-FBA1A82A111D}"/>
              </a:ext>
            </a:extLst>
          </p:cNvPr>
          <p:cNvCxnSpPr>
            <a:cxnSpLocks/>
          </p:cNvCxnSpPr>
          <p:nvPr/>
        </p:nvCxnSpPr>
        <p:spPr>
          <a:xfrm flipV="1">
            <a:off x="10293497" y="2340329"/>
            <a:ext cx="428625" cy="167921"/>
          </a:xfrm>
          <a:prstGeom prst="straightConnector1">
            <a:avLst/>
          </a:prstGeom>
          <a:ln w="12700" cap="rnd">
            <a:solidFill>
              <a:srgbClr val="396B7B"/>
            </a:solidFill>
            <a:prstDash val="sysDot"/>
            <a:headEnd type="arrow" w="med" len="sm"/>
            <a:tailEnd type="arrow" w="med" len="sm"/>
          </a:ln>
        </p:spPr>
        <p:style>
          <a:lnRef idx="2">
            <a:schemeClr val="accent1"/>
          </a:lnRef>
          <a:fillRef idx="0">
            <a:schemeClr val="accent1"/>
          </a:fillRef>
          <a:effectRef idx="1">
            <a:schemeClr val="accent1"/>
          </a:effectRef>
          <a:fontRef idx="minor">
            <a:schemeClr val="tx1"/>
          </a:fontRef>
        </p:style>
      </p:cxnSp>
      <p:pic>
        <p:nvPicPr>
          <p:cNvPr id="33" name="Copilot" descr="Copilot">
            <a:extLst>
              <a:ext uri="{FF2B5EF4-FFF2-40B4-BE49-F238E27FC236}">
                <a16:creationId xmlns:a16="http://schemas.microsoft.com/office/drawing/2014/main" id="{FA786C00-AFAE-418F-ADFF-EDF50EBCA885}"/>
              </a:ext>
            </a:extLst>
          </p:cNvPr>
          <p:cNvPicPr>
            <a:picLocks noChangeAspect="1"/>
          </p:cNvPicPr>
          <p:nvPr/>
        </p:nvPicPr>
        <p:blipFill>
          <a:blip r:embed="rId7"/>
          <a:srcRect l="20160" t="82046" r="65828" b="3222"/>
          <a:stretch>
            <a:fillRect/>
          </a:stretch>
        </p:blipFill>
        <p:spPr>
          <a:xfrm>
            <a:off x="6426347" y="5399455"/>
            <a:ext cx="957864" cy="954045"/>
          </a:xfrm>
          <a:custGeom>
            <a:avLst/>
            <a:gdLst>
              <a:gd name="csX0" fmla="*/ 0 w 957864"/>
              <a:gd name="csY0" fmla="*/ 0 h 954045"/>
              <a:gd name="csX1" fmla="*/ 957864 w 957864"/>
              <a:gd name="csY1" fmla="*/ 0 h 954045"/>
              <a:gd name="csX2" fmla="*/ 957864 w 957864"/>
              <a:gd name="csY2" fmla="*/ 954045 h 954045"/>
              <a:gd name="csX3" fmla="*/ 0 w 957864"/>
              <a:gd name="csY3" fmla="*/ 954045 h 954045"/>
              <a:gd name="csX4" fmla="*/ 0 w 957864"/>
              <a:gd name="csY4" fmla="*/ 0 h 954045"/>
            </a:gdLst>
            <a:ahLst/>
            <a:cxnLst>
              <a:cxn ang="0">
                <a:pos x="csX0" y="csY0"/>
              </a:cxn>
              <a:cxn ang="0">
                <a:pos x="csX1" y="csY1"/>
              </a:cxn>
              <a:cxn ang="0">
                <a:pos x="csX2" y="csY2"/>
              </a:cxn>
              <a:cxn ang="0">
                <a:pos x="csX3" y="csY3"/>
              </a:cxn>
              <a:cxn ang="0">
                <a:pos x="csX4" y="csY4"/>
              </a:cxn>
            </a:cxnLst>
            <a:rect l="l" t="t" r="r" b="b"/>
            <a:pathLst>
              <a:path w="957864" h="954045">
                <a:moveTo>
                  <a:pt x="0" y="0"/>
                </a:moveTo>
                <a:lnTo>
                  <a:pt x="957864" y="0"/>
                </a:lnTo>
                <a:lnTo>
                  <a:pt x="957864" y="954045"/>
                </a:lnTo>
                <a:lnTo>
                  <a:pt x="0" y="954045"/>
                </a:lnTo>
                <a:lnTo>
                  <a:pt x="0" y="0"/>
                </a:lnTo>
                <a:close/>
              </a:path>
            </a:pathLst>
          </a:custGeom>
        </p:spPr>
      </p:pic>
      <p:pic>
        <p:nvPicPr>
          <p:cNvPr id="34" name="Sharepoint" descr="Sharepoint">
            <a:extLst>
              <a:ext uri="{FF2B5EF4-FFF2-40B4-BE49-F238E27FC236}">
                <a16:creationId xmlns:a16="http://schemas.microsoft.com/office/drawing/2014/main" id="{F1C2AB1B-C42E-92CE-1FBE-E7E32C22CA54}"/>
              </a:ext>
            </a:extLst>
          </p:cNvPr>
          <p:cNvPicPr>
            <a:picLocks noChangeAspect="1"/>
          </p:cNvPicPr>
          <p:nvPr/>
        </p:nvPicPr>
        <p:blipFill>
          <a:blip r:embed="rId7"/>
          <a:srcRect l="5854" t="64200" r="80133" b="21068"/>
          <a:stretch>
            <a:fillRect/>
          </a:stretch>
        </p:blipFill>
        <p:spPr>
          <a:xfrm>
            <a:off x="5448447" y="4243755"/>
            <a:ext cx="957864" cy="954045"/>
          </a:xfrm>
          <a:custGeom>
            <a:avLst/>
            <a:gdLst>
              <a:gd name="csX0" fmla="*/ 0 w 957864"/>
              <a:gd name="csY0" fmla="*/ 0 h 954045"/>
              <a:gd name="csX1" fmla="*/ 957864 w 957864"/>
              <a:gd name="csY1" fmla="*/ 0 h 954045"/>
              <a:gd name="csX2" fmla="*/ 957864 w 957864"/>
              <a:gd name="csY2" fmla="*/ 954045 h 954045"/>
              <a:gd name="csX3" fmla="*/ 0 w 957864"/>
              <a:gd name="csY3" fmla="*/ 954045 h 954045"/>
              <a:gd name="csX4" fmla="*/ 0 w 957864"/>
              <a:gd name="csY4" fmla="*/ 0 h 954045"/>
            </a:gdLst>
            <a:ahLst/>
            <a:cxnLst>
              <a:cxn ang="0">
                <a:pos x="csX0" y="csY0"/>
              </a:cxn>
              <a:cxn ang="0">
                <a:pos x="csX1" y="csY1"/>
              </a:cxn>
              <a:cxn ang="0">
                <a:pos x="csX2" y="csY2"/>
              </a:cxn>
              <a:cxn ang="0">
                <a:pos x="csX3" y="csY3"/>
              </a:cxn>
              <a:cxn ang="0">
                <a:pos x="csX4" y="csY4"/>
              </a:cxn>
            </a:cxnLst>
            <a:rect l="l" t="t" r="r" b="b"/>
            <a:pathLst>
              <a:path w="957864" h="954045">
                <a:moveTo>
                  <a:pt x="0" y="0"/>
                </a:moveTo>
                <a:lnTo>
                  <a:pt x="957864" y="0"/>
                </a:lnTo>
                <a:lnTo>
                  <a:pt x="957864" y="954045"/>
                </a:lnTo>
                <a:lnTo>
                  <a:pt x="0" y="954045"/>
                </a:lnTo>
                <a:lnTo>
                  <a:pt x="0" y="0"/>
                </a:lnTo>
                <a:close/>
              </a:path>
            </a:pathLst>
          </a:custGeom>
        </p:spPr>
      </p:pic>
      <p:pic>
        <p:nvPicPr>
          <p:cNvPr id="37" name="OneDrive" descr="OneDrive">
            <a:extLst>
              <a:ext uri="{FF2B5EF4-FFF2-40B4-BE49-F238E27FC236}">
                <a16:creationId xmlns:a16="http://schemas.microsoft.com/office/drawing/2014/main" id="{64584574-017A-5044-7084-D0EAAB2F0D9D}"/>
              </a:ext>
            </a:extLst>
          </p:cNvPr>
          <p:cNvPicPr>
            <a:picLocks noChangeAspect="1"/>
          </p:cNvPicPr>
          <p:nvPr/>
        </p:nvPicPr>
        <p:blipFill>
          <a:blip r:embed="rId7"/>
          <a:srcRect t="44197" r="86079" b="41071"/>
          <a:stretch>
            <a:fillRect/>
          </a:stretch>
        </p:blipFill>
        <p:spPr>
          <a:xfrm>
            <a:off x="5048277" y="2948356"/>
            <a:ext cx="951634" cy="954044"/>
          </a:xfrm>
          <a:custGeom>
            <a:avLst/>
            <a:gdLst>
              <a:gd name="csX0" fmla="*/ 0 w 951634"/>
              <a:gd name="csY0" fmla="*/ 0 h 954044"/>
              <a:gd name="csX1" fmla="*/ 951634 w 951634"/>
              <a:gd name="csY1" fmla="*/ 0 h 954044"/>
              <a:gd name="csX2" fmla="*/ 951634 w 951634"/>
              <a:gd name="csY2" fmla="*/ 954044 h 954044"/>
              <a:gd name="csX3" fmla="*/ 0 w 951634"/>
              <a:gd name="csY3" fmla="*/ 954044 h 954044"/>
              <a:gd name="csX4" fmla="*/ 0 w 951634"/>
              <a:gd name="csY4" fmla="*/ 0 h 954044"/>
            </a:gdLst>
            <a:ahLst/>
            <a:cxnLst>
              <a:cxn ang="0">
                <a:pos x="csX0" y="csY0"/>
              </a:cxn>
              <a:cxn ang="0">
                <a:pos x="csX1" y="csY1"/>
              </a:cxn>
              <a:cxn ang="0">
                <a:pos x="csX2" y="csY2"/>
              </a:cxn>
              <a:cxn ang="0">
                <a:pos x="csX3" y="csY3"/>
              </a:cxn>
              <a:cxn ang="0">
                <a:pos x="csX4" y="csY4"/>
              </a:cxn>
            </a:cxnLst>
            <a:rect l="l" t="t" r="r" b="b"/>
            <a:pathLst>
              <a:path w="951634" h="954044">
                <a:moveTo>
                  <a:pt x="0" y="0"/>
                </a:moveTo>
                <a:lnTo>
                  <a:pt x="951634" y="0"/>
                </a:lnTo>
                <a:lnTo>
                  <a:pt x="951634" y="954044"/>
                </a:lnTo>
                <a:lnTo>
                  <a:pt x="0" y="954044"/>
                </a:lnTo>
                <a:lnTo>
                  <a:pt x="0" y="0"/>
                </a:lnTo>
                <a:close/>
              </a:path>
            </a:pathLst>
          </a:custGeom>
        </p:spPr>
      </p:pic>
      <p:pic>
        <p:nvPicPr>
          <p:cNvPr id="39" name="Teams" descr="Teams">
            <a:extLst>
              <a:ext uri="{FF2B5EF4-FFF2-40B4-BE49-F238E27FC236}">
                <a16:creationId xmlns:a16="http://schemas.microsoft.com/office/drawing/2014/main" id="{4C813E17-AC87-59A4-81B4-A7FF73D73022}"/>
              </a:ext>
            </a:extLst>
          </p:cNvPr>
          <p:cNvPicPr>
            <a:picLocks noChangeAspect="1"/>
          </p:cNvPicPr>
          <p:nvPr/>
        </p:nvPicPr>
        <p:blipFill>
          <a:blip r:embed="rId7"/>
          <a:srcRect l="5668" t="22232" r="80319" b="63035"/>
          <a:stretch>
            <a:fillRect/>
          </a:stretch>
        </p:blipFill>
        <p:spPr>
          <a:xfrm>
            <a:off x="5435747" y="1525956"/>
            <a:ext cx="957864" cy="954044"/>
          </a:xfrm>
          <a:custGeom>
            <a:avLst/>
            <a:gdLst>
              <a:gd name="csX0" fmla="*/ 0 w 957864"/>
              <a:gd name="csY0" fmla="*/ 0 h 954044"/>
              <a:gd name="csX1" fmla="*/ 957864 w 957864"/>
              <a:gd name="csY1" fmla="*/ 0 h 954044"/>
              <a:gd name="csX2" fmla="*/ 957864 w 957864"/>
              <a:gd name="csY2" fmla="*/ 954044 h 954044"/>
              <a:gd name="csX3" fmla="*/ 0 w 957864"/>
              <a:gd name="csY3" fmla="*/ 954044 h 954044"/>
              <a:gd name="csX4" fmla="*/ 0 w 957864"/>
              <a:gd name="csY4" fmla="*/ 0 h 954044"/>
            </a:gdLst>
            <a:ahLst/>
            <a:cxnLst>
              <a:cxn ang="0">
                <a:pos x="csX0" y="csY0"/>
              </a:cxn>
              <a:cxn ang="0">
                <a:pos x="csX1" y="csY1"/>
              </a:cxn>
              <a:cxn ang="0">
                <a:pos x="csX2" y="csY2"/>
              </a:cxn>
              <a:cxn ang="0">
                <a:pos x="csX3" y="csY3"/>
              </a:cxn>
              <a:cxn ang="0">
                <a:pos x="csX4" y="csY4"/>
              </a:cxn>
            </a:cxnLst>
            <a:rect l="l" t="t" r="r" b="b"/>
            <a:pathLst>
              <a:path w="957864" h="954044">
                <a:moveTo>
                  <a:pt x="0" y="0"/>
                </a:moveTo>
                <a:lnTo>
                  <a:pt x="957864" y="0"/>
                </a:lnTo>
                <a:lnTo>
                  <a:pt x="957864" y="954044"/>
                </a:lnTo>
                <a:lnTo>
                  <a:pt x="0" y="954044"/>
                </a:lnTo>
                <a:lnTo>
                  <a:pt x="0" y="0"/>
                </a:lnTo>
                <a:close/>
              </a:path>
            </a:pathLst>
          </a:custGeom>
        </p:spPr>
      </p:pic>
      <p:pic>
        <p:nvPicPr>
          <p:cNvPr id="41" name="Outlook" descr="Outlook">
            <a:extLst>
              <a:ext uri="{FF2B5EF4-FFF2-40B4-BE49-F238E27FC236}">
                <a16:creationId xmlns:a16="http://schemas.microsoft.com/office/drawing/2014/main" id="{2F3E5162-6628-D9A6-BA70-3EF3540C5904}"/>
              </a:ext>
            </a:extLst>
          </p:cNvPr>
          <p:cNvPicPr>
            <a:picLocks noChangeAspect="1"/>
          </p:cNvPicPr>
          <p:nvPr/>
        </p:nvPicPr>
        <p:blipFill>
          <a:blip r:embed="rId7"/>
          <a:srcRect l="20903" t="6544" r="65084" b="78724"/>
          <a:stretch>
            <a:fillRect/>
          </a:stretch>
        </p:blipFill>
        <p:spPr>
          <a:xfrm>
            <a:off x="6477147" y="509955"/>
            <a:ext cx="957864" cy="954045"/>
          </a:xfrm>
          <a:custGeom>
            <a:avLst/>
            <a:gdLst>
              <a:gd name="csX0" fmla="*/ 0 w 957864"/>
              <a:gd name="csY0" fmla="*/ 0 h 954045"/>
              <a:gd name="csX1" fmla="*/ 957864 w 957864"/>
              <a:gd name="csY1" fmla="*/ 0 h 954045"/>
              <a:gd name="csX2" fmla="*/ 957864 w 957864"/>
              <a:gd name="csY2" fmla="*/ 954045 h 954045"/>
              <a:gd name="csX3" fmla="*/ 0 w 957864"/>
              <a:gd name="csY3" fmla="*/ 954045 h 954045"/>
              <a:gd name="csX4" fmla="*/ 0 w 957864"/>
              <a:gd name="csY4" fmla="*/ 0 h 954045"/>
            </a:gdLst>
            <a:ahLst/>
            <a:cxnLst>
              <a:cxn ang="0">
                <a:pos x="csX0" y="csY0"/>
              </a:cxn>
              <a:cxn ang="0">
                <a:pos x="csX1" y="csY1"/>
              </a:cxn>
              <a:cxn ang="0">
                <a:pos x="csX2" y="csY2"/>
              </a:cxn>
              <a:cxn ang="0">
                <a:pos x="csX3" y="csY3"/>
              </a:cxn>
              <a:cxn ang="0">
                <a:pos x="csX4" y="csY4"/>
              </a:cxn>
            </a:cxnLst>
            <a:rect l="l" t="t" r="r" b="b"/>
            <a:pathLst>
              <a:path w="957864" h="954045">
                <a:moveTo>
                  <a:pt x="0" y="0"/>
                </a:moveTo>
                <a:lnTo>
                  <a:pt x="957864" y="0"/>
                </a:lnTo>
                <a:lnTo>
                  <a:pt x="957864" y="954045"/>
                </a:lnTo>
                <a:lnTo>
                  <a:pt x="0" y="954045"/>
                </a:lnTo>
                <a:lnTo>
                  <a:pt x="0" y="0"/>
                </a:lnTo>
                <a:close/>
              </a:path>
            </a:pathLst>
          </a:custGeom>
        </p:spPr>
      </p:pic>
      <p:pic>
        <p:nvPicPr>
          <p:cNvPr id="42" name="Forms" descr="Forms">
            <a:extLst>
              <a:ext uri="{FF2B5EF4-FFF2-40B4-BE49-F238E27FC236}">
                <a16:creationId xmlns:a16="http://schemas.microsoft.com/office/drawing/2014/main" id="{F88BB957-609E-62E7-1DBB-4F075BFE4AE9}"/>
              </a:ext>
            </a:extLst>
          </p:cNvPr>
          <p:cNvPicPr>
            <a:picLocks noChangeAspect="1"/>
          </p:cNvPicPr>
          <p:nvPr/>
        </p:nvPicPr>
        <p:blipFill>
          <a:blip r:embed="rId7"/>
          <a:srcRect l="42640" t="856" r="43347" b="84411"/>
          <a:stretch>
            <a:fillRect/>
          </a:stretch>
        </p:blipFill>
        <p:spPr>
          <a:xfrm>
            <a:off x="7963047" y="141656"/>
            <a:ext cx="957864" cy="954045"/>
          </a:xfrm>
          <a:custGeom>
            <a:avLst/>
            <a:gdLst>
              <a:gd name="csX0" fmla="*/ 0 w 957864"/>
              <a:gd name="csY0" fmla="*/ 0 h 954045"/>
              <a:gd name="csX1" fmla="*/ 957864 w 957864"/>
              <a:gd name="csY1" fmla="*/ 0 h 954045"/>
              <a:gd name="csX2" fmla="*/ 957864 w 957864"/>
              <a:gd name="csY2" fmla="*/ 954045 h 954045"/>
              <a:gd name="csX3" fmla="*/ 0 w 957864"/>
              <a:gd name="csY3" fmla="*/ 954045 h 954045"/>
              <a:gd name="csX4" fmla="*/ 0 w 957864"/>
              <a:gd name="csY4" fmla="*/ 0 h 954045"/>
            </a:gdLst>
            <a:ahLst/>
            <a:cxnLst>
              <a:cxn ang="0">
                <a:pos x="csX0" y="csY0"/>
              </a:cxn>
              <a:cxn ang="0">
                <a:pos x="csX1" y="csY1"/>
              </a:cxn>
              <a:cxn ang="0">
                <a:pos x="csX2" y="csY2"/>
              </a:cxn>
              <a:cxn ang="0">
                <a:pos x="csX3" y="csY3"/>
              </a:cxn>
              <a:cxn ang="0">
                <a:pos x="csX4" y="csY4"/>
              </a:cxn>
            </a:cxnLst>
            <a:rect l="l" t="t" r="r" b="b"/>
            <a:pathLst>
              <a:path w="957864" h="954045">
                <a:moveTo>
                  <a:pt x="0" y="0"/>
                </a:moveTo>
                <a:lnTo>
                  <a:pt x="957864" y="0"/>
                </a:lnTo>
                <a:lnTo>
                  <a:pt x="957864" y="954045"/>
                </a:lnTo>
                <a:lnTo>
                  <a:pt x="0" y="954045"/>
                </a:lnTo>
                <a:lnTo>
                  <a:pt x="0" y="0"/>
                </a:lnTo>
                <a:close/>
              </a:path>
            </a:pathLst>
          </a:custGeom>
        </p:spPr>
      </p:pic>
      <p:pic>
        <p:nvPicPr>
          <p:cNvPr id="43" name="Clipchamp" descr="Clipchamp">
            <a:extLst>
              <a:ext uri="{FF2B5EF4-FFF2-40B4-BE49-F238E27FC236}">
                <a16:creationId xmlns:a16="http://schemas.microsoft.com/office/drawing/2014/main" id="{E3D4E8C6-BBE1-3CE2-BC02-3CB74F533768}"/>
              </a:ext>
            </a:extLst>
          </p:cNvPr>
          <p:cNvPicPr>
            <a:picLocks noChangeAspect="1"/>
          </p:cNvPicPr>
          <p:nvPr/>
        </p:nvPicPr>
        <p:blipFill>
          <a:blip r:embed="rId7"/>
          <a:srcRect l="65121" t="6936" r="20867" b="78332"/>
          <a:stretch>
            <a:fillRect/>
          </a:stretch>
        </p:blipFill>
        <p:spPr>
          <a:xfrm>
            <a:off x="9499747" y="535355"/>
            <a:ext cx="957864" cy="954045"/>
          </a:xfrm>
          <a:custGeom>
            <a:avLst/>
            <a:gdLst>
              <a:gd name="csX0" fmla="*/ 0 w 957864"/>
              <a:gd name="csY0" fmla="*/ 0 h 954045"/>
              <a:gd name="csX1" fmla="*/ 957864 w 957864"/>
              <a:gd name="csY1" fmla="*/ 0 h 954045"/>
              <a:gd name="csX2" fmla="*/ 957864 w 957864"/>
              <a:gd name="csY2" fmla="*/ 954045 h 954045"/>
              <a:gd name="csX3" fmla="*/ 0 w 957864"/>
              <a:gd name="csY3" fmla="*/ 954045 h 954045"/>
              <a:gd name="csX4" fmla="*/ 0 w 957864"/>
              <a:gd name="csY4" fmla="*/ 0 h 954045"/>
            </a:gdLst>
            <a:ahLst/>
            <a:cxnLst>
              <a:cxn ang="0">
                <a:pos x="csX0" y="csY0"/>
              </a:cxn>
              <a:cxn ang="0">
                <a:pos x="csX1" y="csY1"/>
              </a:cxn>
              <a:cxn ang="0">
                <a:pos x="csX2" y="csY2"/>
              </a:cxn>
              <a:cxn ang="0">
                <a:pos x="csX3" y="csY3"/>
              </a:cxn>
              <a:cxn ang="0">
                <a:pos x="csX4" y="csY4"/>
              </a:cxn>
            </a:cxnLst>
            <a:rect l="l" t="t" r="r" b="b"/>
            <a:pathLst>
              <a:path w="957864" h="954045">
                <a:moveTo>
                  <a:pt x="0" y="0"/>
                </a:moveTo>
                <a:lnTo>
                  <a:pt x="957864" y="0"/>
                </a:lnTo>
                <a:lnTo>
                  <a:pt x="957864" y="954045"/>
                </a:lnTo>
                <a:lnTo>
                  <a:pt x="0" y="954045"/>
                </a:lnTo>
                <a:lnTo>
                  <a:pt x="0" y="0"/>
                </a:lnTo>
                <a:close/>
              </a:path>
            </a:pathLst>
          </a:custGeom>
        </p:spPr>
      </p:pic>
      <p:pic>
        <p:nvPicPr>
          <p:cNvPr id="44" name="Word" descr="Word">
            <a:extLst>
              <a:ext uri="{FF2B5EF4-FFF2-40B4-BE49-F238E27FC236}">
                <a16:creationId xmlns:a16="http://schemas.microsoft.com/office/drawing/2014/main" id="{620A6F5C-881A-D0EE-595D-78B00E00830E}"/>
              </a:ext>
            </a:extLst>
          </p:cNvPr>
          <p:cNvPicPr>
            <a:picLocks noChangeAspect="1"/>
          </p:cNvPicPr>
          <p:nvPr/>
        </p:nvPicPr>
        <p:blipFill>
          <a:blip r:embed="rId7"/>
          <a:srcRect l="79055" t="24390" r="6933" b="60878"/>
          <a:stretch>
            <a:fillRect/>
          </a:stretch>
        </p:blipFill>
        <p:spPr>
          <a:xfrm>
            <a:off x="10452247" y="1665656"/>
            <a:ext cx="957864" cy="954044"/>
          </a:xfrm>
          <a:custGeom>
            <a:avLst/>
            <a:gdLst>
              <a:gd name="csX0" fmla="*/ 0 w 957864"/>
              <a:gd name="csY0" fmla="*/ 0 h 954044"/>
              <a:gd name="csX1" fmla="*/ 957864 w 957864"/>
              <a:gd name="csY1" fmla="*/ 0 h 954044"/>
              <a:gd name="csX2" fmla="*/ 957864 w 957864"/>
              <a:gd name="csY2" fmla="*/ 954044 h 954044"/>
              <a:gd name="csX3" fmla="*/ 0 w 957864"/>
              <a:gd name="csY3" fmla="*/ 954044 h 954044"/>
              <a:gd name="csX4" fmla="*/ 0 w 957864"/>
              <a:gd name="csY4" fmla="*/ 0 h 954044"/>
            </a:gdLst>
            <a:ahLst/>
            <a:cxnLst>
              <a:cxn ang="0">
                <a:pos x="csX0" y="csY0"/>
              </a:cxn>
              <a:cxn ang="0">
                <a:pos x="csX1" y="csY1"/>
              </a:cxn>
              <a:cxn ang="0">
                <a:pos x="csX2" y="csY2"/>
              </a:cxn>
              <a:cxn ang="0">
                <a:pos x="csX3" y="csY3"/>
              </a:cxn>
              <a:cxn ang="0">
                <a:pos x="csX4" y="csY4"/>
              </a:cxn>
            </a:cxnLst>
            <a:rect l="l" t="t" r="r" b="b"/>
            <a:pathLst>
              <a:path w="957864" h="954044">
                <a:moveTo>
                  <a:pt x="0" y="0"/>
                </a:moveTo>
                <a:lnTo>
                  <a:pt x="957864" y="0"/>
                </a:lnTo>
                <a:lnTo>
                  <a:pt x="957864" y="954044"/>
                </a:lnTo>
                <a:lnTo>
                  <a:pt x="0" y="954044"/>
                </a:lnTo>
                <a:lnTo>
                  <a:pt x="0" y="0"/>
                </a:lnTo>
                <a:close/>
              </a:path>
            </a:pathLst>
          </a:custGeom>
        </p:spPr>
      </p:pic>
      <p:pic>
        <p:nvPicPr>
          <p:cNvPr id="45" name="Excel" descr="Excel">
            <a:extLst>
              <a:ext uri="{FF2B5EF4-FFF2-40B4-BE49-F238E27FC236}">
                <a16:creationId xmlns:a16="http://schemas.microsoft.com/office/drawing/2014/main" id="{3599D576-B485-68A5-88CE-8F1FCE1D8740}"/>
              </a:ext>
            </a:extLst>
          </p:cNvPr>
          <p:cNvPicPr>
            <a:picLocks noChangeAspect="1"/>
          </p:cNvPicPr>
          <p:nvPr/>
        </p:nvPicPr>
        <p:blipFill>
          <a:blip r:embed="rId7"/>
          <a:srcRect l="85000" t="46942" r="987" b="38326"/>
          <a:stretch>
            <a:fillRect/>
          </a:stretch>
        </p:blipFill>
        <p:spPr>
          <a:xfrm>
            <a:off x="10858647" y="3126155"/>
            <a:ext cx="957864" cy="954045"/>
          </a:xfrm>
          <a:custGeom>
            <a:avLst/>
            <a:gdLst>
              <a:gd name="csX0" fmla="*/ 0 w 957864"/>
              <a:gd name="csY0" fmla="*/ 0 h 954045"/>
              <a:gd name="csX1" fmla="*/ 957864 w 957864"/>
              <a:gd name="csY1" fmla="*/ 0 h 954045"/>
              <a:gd name="csX2" fmla="*/ 957864 w 957864"/>
              <a:gd name="csY2" fmla="*/ 954045 h 954045"/>
              <a:gd name="csX3" fmla="*/ 0 w 957864"/>
              <a:gd name="csY3" fmla="*/ 954045 h 954045"/>
              <a:gd name="csX4" fmla="*/ 0 w 957864"/>
              <a:gd name="csY4" fmla="*/ 0 h 954045"/>
            </a:gdLst>
            <a:ahLst/>
            <a:cxnLst>
              <a:cxn ang="0">
                <a:pos x="csX0" y="csY0"/>
              </a:cxn>
              <a:cxn ang="0">
                <a:pos x="csX1" y="csY1"/>
              </a:cxn>
              <a:cxn ang="0">
                <a:pos x="csX2" y="csY2"/>
              </a:cxn>
              <a:cxn ang="0">
                <a:pos x="csX3" y="csY3"/>
              </a:cxn>
              <a:cxn ang="0">
                <a:pos x="csX4" y="csY4"/>
              </a:cxn>
            </a:cxnLst>
            <a:rect l="l" t="t" r="r" b="b"/>
            <a:pathLst>
              <a:path w="957864" h="954045">
                <a:moveTo>
                  <a:pt x="0" y="0"/>
                </a:moveTo>
                <a:lnTo>
                  <a:pt x="957864" y="0"/>
                </a:lnTo>
                <a:lnTo>
                  <a:pt x="957864" y="954045"/>
                </a:lnTo>
                <a:lnTo>
                  <a:pt x="0" y="954045"/>
                </a:lnTo>
                <a:lnTo>
                  <a:pt x="0" y="0"/>
                </a:lnTo>
                <a:close/>
              </a:path>
            </a:pathLst>
          </a:custGeom>
        </p:spPr>
      </p:pic>
      <p:pic>
        <p:nvPicPr>
          <p:cNvPr id="46" name="PowerPoint" descr="PowerPoint">
            <a:extLst>
              <a:ext uri="{FF2B5EF4-FFF2-40B4-BE49-F238E27FC236}">
                <a16:creationId xmlns:a16="http://schemas.microsoft.com/office/drawing/2014/main" id="{1CB699FA-DA44-D2E9-D685-47ACA24AAD63}"/>
              </a:ext>
            </a:extLst>
          </p:cNvPr>
          <p:cNvPicPr>
            <a:picLocks noChangeAspect="1"/>
          </p:cNvPicPr>
          <p:nvPr/>
        </p:nvPicPr>
        <p:blipFill>
          <a:blip r:embed="rId7"/>
          <a:srcRect l="79241" t="66946" r="6747" b="18322"/>
          <a:stretch>
            <a:fillRect/>
          </a:stretch>
        </p:blipFill>
        <p:spPr>
          <a:xfrm>
            <a:off x="10464947" y="4421555"/>
            <a:ext cx="957864" cy="954045"/>
          </a:xfrm>
          <a:custGeom>
            <a:avLst/>
            <a:gdLst>
              <a:gd name="csX0" fmla="*/ 0 w 957864"/>
              <a:gd name="csY0" fmla="*/ 0 h 954045"/>
              <a:gd name="csX1" fmla="*/ 957864 w 957864"/>
              <a:gd name="csY1" fmla="*/ 0 h 954045"/>
              <a:gd name="csX2" fmla="*/ 957864 w 957864"/>
              <a:gd name="csY2" fmla="*/ 954045 h 954045"/>
              <a:gd name="csX3" fmla="*/ 0 w 957864"/>
              <a:gd name="csY3" fmla="*/ 954045 h 954045"/>
              <a:gd name="csX4" fmla="*/ 0 w 957864"/>
              <a:gd name="csY4" fmla="*/ 0 h 954045"/>
            </a:gdLst>
            <a:ahLst/>
            <a:cxnLst>
              <a:cxn ang="0">
                <a:pos x="csX0" y="csY0"/>
              </a:cxn>
              <a:cxn ang="0">
                <a:pos x="csX1" y="csY1"/>
              </a:cxn>
              <a:cxn ang="0">
                <a:pos x="csX2" y="csY2"/>
              </a:cxn>
              <a:cxn ang="0">
                <a:pos x="csX3" y="csY3"/>
              </a:cxn>
              <a:cxn ang="0">
                <a:pos x="csX4" y="csY4"/>
              </a:cxn>
            </a:cxnLst>
            <a:rect l="l" t="t" r="r" b="b"/>
            <a:pathLst>
              <a:path w="957864" h="954045">
                <a:moveTo>
                  <a:pt x="0" y="0"/>
                </a:moveTo>
                <a:lnTo>
                  <a:pt x="957864" y="0"/>
                </a:lnTo>
                <a:lnTo>
                  <a:pt x="957864" y="954045"/>
                </a:lnTo>
                <a:lnTo>
                  <a:pt x="0" y="954045"/>
                </a:lnTo>
                <a:lnTo>
                  <a:pt x="0" y="0"/>
                </a:lnTo>
                <a:close/>
              </a:path>
            </a:pathLst>
          </a:custGeom>
        </p:spPr>
      </p:pic>
      <p:pic>
        <p:nvPicPr>
          <p:cNvPr id="47" name="OneNote" descr="OneNote">
            <a:extLst>
              <a:ext uri="{FF2B5EF4-FFF2-40B4-BE49-F238E27FC236}">
                <a16:creationId xmlns:a16="http://schemas.microsoft.com/office/drawing/2014/main" id="{02D817AD-62B4-826C-8F77-87BD6D7BE960}"/>
              </a:ext>
            </a:extLst>
          </p:cNvPr>
          <p:cNvPicPr>
            <a:picLocks noChangeAspect="1"/>
          </p:cNvPicPr>
          <p:nvPr/>
        </p:nvPicPr>
        <p:blipFill>
          <a:blip r:embed="rId7"/>
          <a:srcRect l="61962" t="83615" r="24025" b="1653"/>
          <a:stretch>
            <a:fillRect/>
          </a:stretch>
        </p:blipFill>
        <p:spPr>
          <a:xfrm>
            <a:off x="9594004" y="5399455"/>
            <a:ext cx="957864" cy="954045"/>
          </a:xfrm>
          <a:custGeom>
            <a:avLst/>
            <a:gdLst>
              <a:gd name="csX0" fmla="*/ 0 w 957864"/>
              <a:gd name="csY0" fmla="*/ 0 h 954045"/>
              <a:gd name="csX1" fmla="*/ 957864 w 957864"/>
              <a:gd name="csY1" fmla="*/ 0 h 954045"/>
              <a:gd name="csX2" fmla="*/ 957864 w 957864"/>
              <a:gd name="csY2" fmla="*/ 954045 h 954045"/>
              <a:gd name="csX3" fmla="*/ 0 w 957864"/>
              <a:gd name="csY3" fmla="*/ 954045 h 954045"/>
              <a:gd name="csX4" fmla="*/ 0 w 957864"/>
              <a:gd name="csY4" fmla="*/ 0 h 954045"/>
            </a:gdLst>
            <a:ahLst/>
            <a:cxnLst>
              <a:cxn ang="0">
                <a:pos x="csX0" y="csY0"/>
              </a:cxn>
              <a:cxn ang="0">
                <a:pos x="csX1" y="csY1"/>
              </a:cxn>
              <a:cxn ang="0">
                <a:pos x="csX2" y="csY2"/>
              </a:cxn>
              <a:cxn ang="0">
                <a:pos x="csX3" y="csY3"/>
              </a:cxn>
              <a:cxn ang="0">
                <a:pos x="csX4" y="csY4"/>
              </a:cxn>
            </a:cxnLst>
            <a:rect l="l" t="t" r="r" b="b"/>
            <a:pathLst>
              <a:path w="957864" h="954045">
                <a:moveTo>
                  <a:pt x="0" y="0"/>
                </a:moveTo>
                <a:lnTo>
                  <a:pt x="957864" y="0"/>
                </a:lnTo>
                <a:lnTo>
                  <a:pt x="957864" y="954045"/>
                </a:lnTo>
                <a:lnTo>
                  <a:pt x="0" y="954045"/>
                </a:lnTo>
                <a:lnTo>
                  <a:pt x="0" y="0"/>
                </a:lnTo>
                <a:close/>
              </a:path>
            </a:pathLst>
          </a:custGeom>
        </p:spPr>
      </p:pic>
      <p:pic>
        <p:nvPicPr>
          <p:cNvPr id="5" name="Graphic 4">
            <a:extLst>
              <a:ext uri="{FF2B5EF4-FFF2-40B4-BE49-F238E27FC236}">
                <a16:creationId xmlns:a16="http://schemas.microsoft.com/office/drawing/2014/main" id="{9FBF9E27-D228-C703-9B94-52912BF3C053}"/>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201682" y="5958850"/>
            <a:ext cx="513188" cy="513188"/>
          </a:xfrm>
          <a:prstGeom prst="rect">
            <a:avLst/>
          </a:prstGeom>
          <a:effectLst>
            <a:outerShdw blurRad="203200" sx="102000" sy="102000" algn="ctr" rotWithShape="0">
              <a:srgbClr val="FFFFFF"/>
            </a:outerShdw>
          </a:effectLst>
        </p:spPr>
      </p:pic>
      <p:sp>
        <p:nvSpPr>
          <p:cNvPr id="6" name="TextBox 5">
            <a:extLst>
              <a:ext uri="{FF2B5EF4-FFF2-40B4-BE49-F238E27FC236}">
                <a16:creationId xmlns:a16="http://schemas.microsoft.com/office/drawing/2014/main" id="{218C4778-BEA7-7AE3-1926-D419830B4446}"/>
              </a:ext>
            </a:extLst>
          </p:cNvPr>
          <p:cNvSpPr txBox="1"/>
          <p:nvPr/>
        </p:nvSpPr>
        <p:spPr>
          <a:xfrm>
            <a:off x="877034" y="1063874"/>
            <a:ext cx="2914259" cy="1077218"/>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0" b="0" i="0" u="none" strike="noStrike" kern="1200" cap="none" spc="-300" normalizeH="0" baseline="0" noProof="0">
                <a:ln>
                  <a:noFill/>
                </a:ln>
                <a:gradFill flip="none" rotWithShape="1">
                  <a:gsLst>
                    <a:gs pos="0">
                      <a:srgbClr val="478699"/>
                    </a:gs>
                    <a:gs pos="100000">
                      <a:srgbClr val="15272D"/>
                    </a:gs>
                  </a:gsLst>
                  <a:lin ang="5400000" scaled="1"/>
                  <a:tileRect/>
                </a:gradFill>
                <a:effectLst/>
                <a:uLnTx/>
                <a:uFillTx/>
                <a:latin typeface="Segoe Sans Display" pitchFamily="2" charset="0"/>
                <a:ea typeface="+mn-ea"/>
                <a:cs typeface="Segoe Sans Display" pitchFamily="2" charset="0"/>
              </a:rPr>
              <a:t>Work IQ</a:t>
            </a:r>
          </a:p>
        </p:txBody>
      </p:sp>
      <p:grpSp>
        <p:nvGrpSpPr>
          <p:cNvPr id="9" name="Group 8">
            <a:extLst>
              <a:ext uri="{FF2B5EF4-FFF2-40B4-BE49-F238E27FC236}">
                <a16:creationId xmlns:a16="http://schemas.microsoft.com/office/drawing/2014/main" id="{8254CEBF-2302-1B30-86F3-A7DD90121CD1}"/>
              </a:ext>
            </a:extLst>
          </p:cNvPr>
          <p:cNvGrpSpPr/>
          <p:nvPr/>
        </p:nvGrpSpPr>
        <p:grpSpPr>
          <a:xfrm>
            <a:off x="942531" y="4864327"/>
            <a:ext cx="3317724" cy="743157"/>
            <a:chOff x="5003654" y="2866521"/>
            <a:chExt cx="3317724" cy="743157"/>
          </a:xfrm>
        </p:grpSpPr>
        <p:grpSp>
          <p:nvGrpSpPr>
            <p:cNvPr id="10" name="Group 9">
              <a:extLst>
                <a:ext uri="{FF2B5EF4-FFF2-40B4-BE49-F238E27FC236}">
                  <a16:creationId xmlns:a16="http://schemas.microsoft.com/office/drawing/2014/main" id="{92D823F4-A05A-1A2C-7B4F-B81E8C730BB1}"/>
                </a:ext>
              </a:extLst>
            </p:cNvPr>
            <p:cNvGrpSpPr/>
            <p:nvPr/>
          </p:nvGrpSpPr>
          <p:grpSpPr>
            <a:xfrm>
              <a:off x="5003654" y="2866521"/>
              <a:ext cx="743158" cy="743157"/>
              <a:chOff x="4035279" y="2685842"/>
              <a:chExt cx="743158" cy="743157"/>
            </a:xfrm>
          </p:grpSpPr>
          <p:sp>
            <p:nvSpPr>
              <p:cNvPr id="13" name="Rounded Rectangle 36">
                <a:extLst>
                  <a:ext uri="{FF2B5EF4-FFF2-40B4-BE49-F238E27FC236}">
                    <a16:creationId xmlns:a16="http://schemas.microsoft.com/office/drawing/2014/main" id="{546B65F1-1E09-C3CE-92DD-56D974800FCC}"/>
                  </a:ext>
                </a:extLst>
              </p:cNvPr>
              <p:cNvSpPr>
                <a:spLocks noChangeAspect="1"/>
              </p:cNvSpPr>
              <p:nvPr/>
            </p:nvSpPr>
            <p:spPr bwMode="auto">
              <a:xfrm>
                <a:off x="4035279" y="2685842"/>
                <a:ext cx="743158" cy="743157"/>
              </a:xfrm>
              <a:prstGeom prst="roundRect">
                <a:avLst>
                  <a:gd name="adj" fmla="val 28731"/>
                </a:avLst>
              </a:prstGeom>
              <a:gradFill>
                <a:gsLst>
                  <a:gs pos="100000">
                    <a:srgbClr val="ECF6FF"/>
                  </a:gs>
                  <a:gs pos="0">
                    <a:schemeClr val="bg1"/>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4000" b="0" i="0" u="none" strike="noStrike" kern="1200" cap="none" spc="0" normalizeH="0" baseline="0" noProof="0">
                  <a:ln>
                    <a:noFill/>
                  </a:ln>
                  <a:solidFill>
                    <a:srgbClr val="FFFFFF"/>
                  </a:solidFill>
                  <a:effectLst/>
                  <a:uLnTx/>
                  <a:uFillTx/>
                  <a:latin typeface="Segoe Sans Display" pitchFamily="2" charset="0"/>
                  <a:ea typeface="Segoe UI" pitchFamily="34" charset="0"/>
                  <a:cs typeface="Segoe Sans Display" pitchFamily="2" charset="0"/>
                </a:endParaRPr>
              </a:p>
            </p:txBody>
          </p:sp>
          <p:pic>
            <p:nvPicPr>
              <p:cNvPr id="16" name="Graphic 15">
                <a:extLst>
                  <a:ext uri="{FF2B5EF4-FFF2-40B4-BE49-F238E27FC236}">
                    <a16:creationId xmlns:a16="http://schemas.microsoft.com/office/drawing/2014/main" id="{80696071-7D6D-4F04-D0E0-42EA313EE5C3}"/>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4172835" y="2823397"/>
                <a:ext cx="468045" cy="468045"/>
              </a:xfrm>
              <a:prstGeom prst="rect">
                <a:avLst/>
              </a:prstGeom>
            </p:spPr>
          </p:pic>
        </p:grpSp>
        <p:sp>
          <p:nvSpPr>
            <p:cNvPr id="12" name="Title 6">
              <a:extLst>
                <a:ext uri="{FF2B5EF4-FFF2-40B4-BE49-F238E27FC236}">
                  <a16:creationId xmlns:a16="http://schemas.microsoft.com/office/drawing/2014/main" id="{F50D358B-8C30-499D-A415-9B9F89B2C8B4}"/>
                </a:ext>
              </a:extLst>
            </p:cNvPr>
            <p:cNvSpPr txBox="1">
              <a:spLocks/>
            </p:cNvSpPr>
            <p:nvPr/>
          </p:nvSpPr>
          <p:spPr>
            <a:xfrm>
              <a:off x="5884368" y="3084211"/>
              <a:ext cx="2437010" cy="307777"/>
            </a:xfrm>
            <a:prstGeom prst="rect">
              <a:avLst/>
            </a:prstGeom>
            <a:no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defTabSz="2901014" fontAlgn="base">
                <a:lnSpc>
                  <a:spcPct val="100000"/>
                </a:lnSpc>
                <a:spcBef>
                  <a:spcPct val="0"/>
                </a:spcBef>
                <a:spcAft>
                  <a:spcPct val="0"/>
                </a:spcAft>
                <a:buNone/>
                <a:defRPr sz="8000" b="0" cap="none" spc="0" baseline="0">
                  <a:ln>
                    <a:noFill/>
                  </a:ln>
                  <a:gradFill>
                    <a:gsLst>
                      <a:gs pos="89510">
                        <a:schemeClr val="tx1"/>
                      </a:gs>
                      <a:gs pos="68966">
                        <a:schemeClr val="tx1"/>
                      </a:gs>
                    </a:gsLst>
                    <a:path path="circle">
                      <a:fillToRect l="100000" t="100000"/>
                    </a:path>
                  </a:gradFill>
                  <a:effectLst/>
                  <a:latin typeface="Segoe UI Variable Display Semibold" pitchFamily="2" charset="0"/>
                  <a:cs typeface="Segoe UI" pitchFamily="34" charset="0"/>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l" defTabSz="2901014" rtl="0" eaLnBrk="1" fontAlgn="base" latinLnBrk="0" hangingPunct="1">
                <a:lnSpc>
                  <a:spcPct val="100000"/>
                </a:lnSpc>
                <a:spcBef>
                  <a:spcPct val="0"/>
                </a:spcBef>
                <a:spcAft>
                  <a:spcPct val="0"/>
                </a:spcAft>
                <a:buClrTx/>
                <a:buSzTx/>
                <a:buFontTx/>
                <a:buNone/>
                <a:tabLst/>
                <a:defRPr/>
              </a:pPr>
              <a:r>
                <a:rPr kumimoji="0" lang="en-US" sz="2000" b="0" i="0" u="none" strike="noStrike" kern="0" cap="none" spc="0" normalizeH="0" baseline="0" noProof="0">
                  <a:ln>
                    <a:noFill/>
                  </a:ln>
                  <a:solidFill>
                    <a:srgbClr val="223F49"/>
                  </a:solidFill>
                  <a:effectLst/>
                  <a:uLnTx/>
                  <a:uFillTx/>
                  <a:latin typeface="Segoe Sans Display" pitchFamily="2" charset="0"/>
                  <a:ea typeface="+mn-ea"/>
                  <a:cs typeface="Segoe Sans Display" pitchFamily="2" charset="0"/>
                </a:rPr>
                <a:t>Skills &amp; Tools</a:t>
              </a:r>
            </a:p>
          </p:txBody>
        </p:sp>
      </p:grpSp>
      <p:grpSp>
        <p:nvGrpSpPr>
          <p:cNvPr id="18" name="Group 17">
            <a:extLst>
              <a:ext uri="{FF2B5EF4-FFF2-40B4-BE49-F238E27FC236}">
                <a16:creationId xmlns:a16="http://schemas.microsoft.com/office/drawing/2014/main" id="{1B6ED4A4-AF15-8E48-514A-7D1E72E3316A}"/>
              </a:ext>
            </a:extLst>
          </p:cNvPr>
          <p:cNvGrpSpPr/>
          <p:nvPr/>
        </p:nvGrpSpPr>
        <p:grpSpPr>
          <a:xfrm>
            <a:off x="942530" y="2866521"/>
            <a:ext cx="3317725" cy="743157"/>
            <a:chOff x="5003653" y="3860592"/>
            <a:chExt cx="3317725" cy="743157"/>
          </a:xfrm>
        </p:grpSpPr>
        <p:grpSp>
          <p:nvGrpSpPr>
            <p:cNvPr id="20" name="Group 19">
              <a:extLst>
                <a:ext uri="{FF2B5EF4-FFF2-40B4-BE49-F238E27FC236}">
                  <a16:creationId xmlns:a16="http://schemas.microsoft.com/office/drawing/2014/main" id="{3E68F8FE-350B-9D78-CF45-0D4854F206F2}"/>
                </a:ext>
              </a:extLst>
            </p:cNvPr>
            <p:cNvGrpSpPr/>
            <p:nvPr/>
          </p:nvGrpSpPr>
          <p:grpSpPr>
            <a:xfrm>
              <a:off x="5003653" y="3860592"/>
              <a:ext cx="743158" cy="743157"/>
              <a:chOff x="4035279" y="2685842"/>
              <a:chExt cx="743158" cy="743157"/>
            </a:xfrm>
          </p:grpSpPr>
          <p:sp>
            <p:nvSpPr>
              <p:cNvPr id="31" name="Rounded Rectangle 36">
                <a:extLst>
                  <a:ext uri="{FF2B5EF4-FFF2-40B4-BE49-F238E27FC236}">
                    <a16:creationId xmlns:a16="http://schemas.microsoft.com/office/drawing/2014/main" id="{5EAE6FE8-E5F0-9EA3-61C5-31C17C8EA8F9}"/>
                  </a:ext>
                </a:extLst>
              </p:cNvPr>
              <p:cNvSpPr>
                <a:spLocks noChangeAspect="1"/>
              </p:cNvSpPr>
              <p:nvPr/>
            </p:nvSpPr>
            <p:spPr bwMode="auto">
              <a:xfrm>
                <a:off x="4035279" y="2685842"/>
                <a:ext cx="743158" cy="743157"/>
              </a:xfrm>
              <a:prstGeom prst="roundRect">
                <a:avLst>
                  <a:gd name="adj" fmla="val 28731"/>
                </a:avLst>
              </a:prstGeom>
              <a:gradFill>
                <a:gsLst>
                  <a:gs pos="0">
                    <a:schemeClr val="bg1"/>
                  </a:gs>
                  <a:gs pos="100000">
                    <a:srgbClr val="ECF6FF"/>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4000" b="0" i="0" u="none" strike="noStrike" kern="1200" cap="none" spc="0" normalizeH="0" baseline="0" noProof="0">
                  <a:ln>
                    <a:noFill/>
                  </a:ln>
                  <a:solidFill>
                    <a:srgbClr val="FFFFFF"/>
                  </a:solidFill>
                  <a:effectLst/>
                  <a:uLnTx/>
                  <a:uFillTx/>
                  <a:latin typeface="Segoe Sans Display" pitchFamily="2" charset="0"/>
                  <a:ea typeface="Segoe UI" pitchFamily="34" charset="0"/>
                  <a:cs typeface="Segoe Sans Display" pitchFamily="2" charset="0"/>
                </a:endParaRPr>
              </a:p>
            </p:txBody>
          </p:sp>
          <p:pic>
            <p:nvPicPr>
              <p:cNvPr id="35" name="Graphic 34">
                <a:extLst>
                  <a:ext uri="{FF2B5EF4-FFF2-40B4-BE49-F238E27FC236}">
                    <a16:creationId xmlns:a16="http://schemas.microsoft.com/office/drawing/2014/main" id="{CDC3DCAC-DF15-57DA-D532-BC196A52D659}"/>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4172835" y="2823397"/>
                <a:ext cx="468045" cy="468045"/>
              </a:xfrm>
              <a:prstGeom prst="rect">
                <a:avLst/>
              </a:prstGeom>
            </p:spPr>
          </p:pic>
        </p:grpSp>
        <p:sp>
          <p:nvSpPr>
            <p:cNvPr id="30" name="Title 6">
              <a:extLst>
                <a:ext uri="{FF2B5EF4-FFF2-40B4-BE49-F238E27FC236}">
                  <a16:creationId xmlns:a16="http://schemas.microsoft.com/office/drawing/2014/main" id="{BC02CF1D-B44D-9B2E-2245-4D3CCB845E92}"/>
                </a:ext>
              </a:extLst>
            </p:cNvPr>
            <p:cNvSpPr txBox="1">
              <a:spLocks/>
            </p:cNvSpPr>
            <p:nvPr/>
          </p:nvSpPr>
          <p:spPr>
            <a:xfrm>
              <a:off x="5884368" y="4078280"/>
              <a:ext cx="2437010" cy="307777"/>
            </a:xfrm>
            <a:prstGeom prst="rect">
              <a:avLst/>
            </a:prstGeom>
            <a:no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defTabSz="2901014" fontAlgn="base">
                <a:lnSpc>
                  <a:spcPct val="100000"/>
                </a:lnSpc>
                <a:spcBef>
                  <a:spcPct val="0"/>
                </a:spcBef>
                <a:spcAft>
                  <a:spcPct val="0"/>
                </a:spcAft>
                <a:buNone/>
                <a:defRPr sz="8000" b="0" cap="none" spc="0" baseline="0">
                  <a:ln>
                    <a:noFill/>
                  </a:ln>
                  <a:gradFill>
                    <a:gsLst>
                      <a:gs pos="89510">
                        <a:schemeClr val="tx1"/>
                      </a:gs>
                      <a:gs pos="68966">
                        <a:schemeClr val="tx1"/>
                      </a:gs>
                    </a:gsLst>
                    <a:path path="circle">
                      <a:fillToRect l="100000" t="100000"/>
                    </a:path>
                  </a:gradFill>
                  <a:effectLst/>
                  <a:latin typeface="Segoe UI Variable Display Semibold" pitchFamily="2" charset="0"/>
                  <a:cs typeface="Segoe UI" pitchFamily="34" charset="0"/>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l" defTabSz="2901014" rtl="0" eaLnBrk="1" fontAlgn="base" latinLnBrk="0" hangingPunct="1">
                <a:lnSpc>
                  <a:spcPct val="100000"/>
                </a:lnSpc>
                <a:spcBef>
                  <a:spcPct val="0"/>
                </a:spcBef>
                <a:spcAft>
                  <a:spcPct val="0"/>
                </a:spcAft>
                <a:buClrTx/>
                <a:buSzTx/>
                <a:buFontTx/>
                <a:buNone/>
                <a:tabLst/>
                <a:defRPr/>
              </a:pPr>
              <a:r>
                <a:rPr kumimoji="0" lang="en-US" sz="2000" b="0" i="0" u="none" strike="noStrike" kern="0" cap="none" spc="0" normalizeH="0" baseline="0" noProof="0">
                  <a:ln>
                    <a:noFill/>
                  </a:ln>
                  <a:solidFill>
                    <a:srgbClr val="223F49"/>
                  </a:solidFill>
                  <a:effectLst/>
                  <a:uLnTx/>
                  <a:uFillTx/>
                  <a:latin typeface="Segoe Sans Display" pitchFamily="2" charset="0"/>
                  <a:ea typeface="+mn-ea"/>
                  <a:cs typeface="Segoe Sans Display" pitchFamily="2" charset="0"/>
                </a:rPr>
                <a:t>Data</a:t>
              </a:r>
            </a:p>
          </p:txBody>
        </p:sp>
      </p:grpSp>
      <p:grpSp>
        <p:nvGrpSpPr>
          <p:cNvPr id="36" name="Group 35">
            <a:extLst>
              <a:ext uri="{FF2B5EF4-FFF2-40B4-BE49-F238E27FC236}">
                <a16:creationId xmlns:a16="http://schemas.microsoft.com/office/drawing/2014/main" id="{13EB5DDD-E7E9-4C7C-AB69-655358E421B5}"/>
              </a:ext>
            </a:extLst>
          </p:cNvPr>
          <p:cNvGrpSpPr/>
          <p:nvPr/>
        </p:nvGrpSpPr>
        <p:grpSpPr>
          <a:xfrm>
            <a:off x="942530" y="3865424"/>
            <a:ext cx="3317725" cy="743157"/>
            <a:chOff x="5003653" y="4864327"/>
            <a:chExt cx="3317725" cy="743157"/>
          </a:xfrm>
        </p:grpSpPr>
        <p:grpSp>
          <p:nvGrpSpPr>
            <p:cNvPr id="64" name="Group 63">
              <a:extLst>
                <a:ext uri="{FF2B5EF4-FFF2-40B4-BE49-F238E27FC236}">
                  <a16:creationId xmlns:a16="http://schemas.microsoft.com/office/drawing/2014/main" id="{EEEA9738-3896-A14C-47BA-64EE26081C75}"/>
                </a:ext>
              </a:extLst>
            </p:cNvPr>
            <p:cNvGrpSpPr/>
            <p:nvPr/>
          </p:nvGrpSpPr>
          <p:grpSpPr>
            <a:xfrm>
              <a:off x="5003653" y="4864327"/>
              <a:ext cx="743158" cy="743157"/>
              <a:chOff x="4035279" y="2685842"/>
              <a:chExt cx="743158" cy="743157"/>
            </a:xfrm>
          </p:grpSpPr>
          <p:sp>
            <p:nvSpPr>
              <p:cNvPr id="66" name="Rounded Rectangle 36">
                <a:extLst>
                  <a:ext uri="{FF2B5EF4-FFF2-40B4-BE49-F238E27FC236}">
                    <a16:creationId xmlns:a16="http://schemas.microsoft.com/office/drawing/2014/main" id="{8A2AC64F-F9A5-10E0-43DB-587120CF1961}"/>
                  </a:ext>
                </a:extLst>
              </p:cNvPr>
              <p:cNvSpPr>
                <a:spLocks noChangeAspect="1"/>
              </p:cNvSpPr>
              <p:nvPr/>
            </p:nvSpPr>
            <p:spPr bwMode="auto">
              <a:xfrm>
                <a:off x="4035279" y="2685842"/>
                <a:ext cx="743158" cy="743157"/>
              </a:xfrm>
              <a:prstGeom prst="roundRect">
                <a:avLst>
                  <a:gd name="adj" fmla="val 28731"/>
                </a:avLst>
              </a:prstGeom>
              <a:gradFill>
                <a:gsLst>
                  <a:gs pos="0">
                    <a:schemeClr val="bg1"/>
                  </a:gs>
                  <a:gs pos="100000">
                    <a:srgbClr val="ECF6FF"/>
                  </a:gs>
                </a:gsLst>
                <a:lin ang="2700000" scaled="0"/>
              </a:gradFill>
              <a:ln>
                <a:gradFill>
                  <a:gsLst>
                    <a:gs pos="0">
                      <a:schemeClr val="bg1"/>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4000" b="0" i="0" u="none" strike="noStrike" kern="1200" cap="none" spc="0" normalizeH="0" baseline="0" noProof="0">
                  <a:ln>
                    <a:noFill/>
                  </a:ln>
                  <a:solidFill>
                    <a:srgbClr val="FFFFFF"/>
                  </a:solidFill>
                  <a:effectLst/>
                  <a:uLnTx/>
                  <a:uFillTx/>
                  <a:latin typeface="Segoe Sans Display" pitchFamily="2" charset="0"/>
                  <a:ea typeface="Segoe UI" pitchFamily="34" charset="0"/>
                  <a:cs typeface="Segoe Sans Display" pitchFamily="2" charset="0"/>
                </a:endParaRPr>
              </a:p>
            </p:txBody>
          </p:sp>
          <p:pic>
            <p:nvPicPr>
              <p:cNvPr id="67" name="Graphic 66">
                <a:extLst>
                  <a:ext uri="{FF2B5EF4-FFF2-40B4-BE49-F238E27FC236}">
                    <a16:creationId xmlns:a16="http://schemas.microsoft.com/office/drawing/2014/main" id="{EBC2ECF1-E37C-37A5-E6D7-BA3F6A10FE10}"/>
                  </a:ext>
                </a:extLst>
              </p:cNvPr>
              <p:cNvPicPr>
                <a:picLocks noChangeAspect="1"/>
              </p:cNvPicPr>
              <p:nvPr/>
            </p:nvPicPr>
            <p:blipFill>
              <a:blip>
                <a:extLst>
                  <a:ext uri="{96DAC541-7B7A-43D3-8B79-37D633B846F1}">
                    <asvg:svgBlip xmlns:asvg="http://schemas.microsoft.com/office/drawing/2016/SVG/main" r:embed="rId11"/>
                  </a:ext>
                </a:extLst>
              </a:blip>
              <a:srcRect/>
              <a:stretch/>
            </p:blipFill>
            <p:spPr>
              <a:xfrm>
                <a:off x="4172835" y="2823397"/>
                <a:ext cx="468045" cy="468045"/>
              </a:xfrm>
              <a:prstGeom prst="rect">
                <a:avLst/>
              </a:prstGeom>
            </p:spPr>
          </p:pic>
        </p:grpSp>
        <p:sp>
          <p:nvSpPr>
            <p:cNvPr id="65" name="Title 6">
              <a:extLst>
                <a:ext uri="{FF2B5EF4-FFF2-40B4-BE49-F238E27FC236}">
                  <a16:creationId xmlns:a16="http://schemas.microsoft.com/office/drawing/2014/main" id="{106E2D5E-61DE-0F48-E189-72D5EFCE0219}"/>
                </a:ext>
              </a:extLst>
            </p:cNvPr>
            <p:cNvSpPr txBox="1">
              <a:spLocks/>
            </p:cNvSpPr>
            <p:nvPr/>
          </p:nvSpPr>
          <p:spPr>
            <a:xfrm>
              <a:off x="5884368" y="5082017"/>
              <a:ext cx="2437010" cy="307777"/>
            </a:xfrm>
            <a:prstGeom prst="rect">
              <a:avLst/>
            </a:prstGeom>
            <a:no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defTabSz="2901014" fontAlgn="base">
                <a:lnSpc>
                  <a:spcPct val="100000"/>
                </a:lnSpc>
                <a:spcBef>
                  <a:spcPct val="0"/>
                </a:spcBef>
                <a:spcAft>
                  <a:spcPct val="0"/>
                </a:spcAft>
                <a:buNone/>
                <a:defRPr sz="8000" b="0" cap="none" spc="0" baseline="0">
                  <a:ln>
                    <a:noFill/>
                  </a:ln>
                  <a:gradFill>
                    <a:gsLst>
                      <a:gs pos="89510">
                        <a:schemeClr val="tx1"/>
                      </a:gs>
                      <a:gs pos="68966">
                        <a:schemeClr val="tx1"/>
                      </a:gs>
                    </a:gsLst>
                    <a:path path="circle">
                      <a:fillToRect l="100000" t="100000"/>
                    </a:path>
                  </a:gradFill>
                  <a:effectLst/>
                  <a:latin typeface="Segoe UI Variable Display Semibold" pitchFamily="2" charset="0"/>
                  <a:cs typeface="Segoe UI" pitchFamily="34" charset="0"/>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l" defTabSz="2901014" rtl="0" eaLnBrk="1" fontAlgn="base" latinLnBrk="0" hangingPunct="1">
                <a:lnSpc>
                  <a:spcPct val="100000"/>
                </a:lnSpc>
                <a:spcBef>
                  <a:spcPct val="0"/>
                </a:spcBef>
                <a:spcAft>
                  <a:spcPct val="0"/>
                </a:spcAft>
                <a:buClrTx/>
                <a:buSzTx/>
                <a:buFontTx/>
                <a:buNone/>
                <a:tabLst/>
                <a:defRPr/>
              </a:pPr>
              <a:r>
                <a:rPr kumimoji="0" lang="en-US" sz="2000" b="0" i="0" u="none" strike="noStrike" kern="0" cap="none" spc="0" normalizeH="0" baseline="0" noProof="0">
                  <a:ln>
                    <a:noFill/>
                  </a:ln>
                  <a:solidFill>
                    <a:srgbClr val="223F49"/>
                  </a:solidFill>
                  <a:effectLst/>
                  <a:uLnTx/>
                  <a:uFillTx/>
                  <a:latin typeface="Segoe Sans Display" pitchFamily="2" charset="0"/>
                  <a:ea typeface="+mn-ea"/>
                  <a:cs typeface="Segoe Sans Display" pitchFamily="2" charset="0"/>
                </a:rPr>
                <a:t>Context</a:t>
              </a:r>
            </a:p>
          </p:txBody>
        </p:sp>
      </p:grpSp>
      <p:sp>
        <p:nvSpPr>
          <p:cNvPr id="57" name="Gradient">
            <a:extLst>
              <a:ext uri="{FF2B5EF4-FFF2-40B4-BE49-F238E27FC236}">
                <a16:creationId xmlns:a16="http://schemas.microsoft.com/office/drawing/2014/main" id="{7F3A0FC2-F345-F077-4378-F73E268FC30C}"/>
              </a:ext>
            </a:extLst>
          </p:cNvPr>
          <p:cNvSpPr/>
          <p:nvPr/>
        </p:nvSpPr>
        <p:spPr bwMode="auto">
          <a:xfrm>
            <a:off x="8496508" y="2345936"/>
            <a:ext cx="1260000" cy="1163516"/>
          </a:xfrm>
          <a:prstGeom prst="ellipse">
            <a:avLst/>
          </a:prstGeom>
          <a:gradFill flip="none" rotWithShape="1">
            <a:gsLst>
              <a:gs pos="63000">
                <a:srgbClr val="1994E8"/>
              </a:gs>
              <a:gs pos="39000">
                <a:srgbClr val="FD79CD">
                  <a:alpha val="80000"/>
                </a:srgbClr>
              </a:gs>
              <a:gs pos="13000">
                <a:srgbClr val="D7C31A"/>
              </a:gs>
              <a:gs pos="88000">
                <a:srgbClr val="68B762"/>
              </a:gs>
            </a:gsLst>
            <a:path path="circle">
              <a:fillToRect l="100000" t="100000"/>
            </a:path>
            <a:tileRect r="-100000" b="-100000"/>
          </a:gradFill>
          <a:ln>
            <a:noFill/>
            <a:headEnd type="none" w="med" len="med"/>
            <a:tailEnd type="none" w="med" len="med"/>
          </a:ln>
          <a:effectLst>
            <a:softEdge rad="431800"/>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pic>
        <p:nvPicPr>
          <p:cNvPr id="58" name="!!person">
            <a:extLst>
              <a:ext uri="{FF2B5EF4-FFF2-40B4-BE49-F238E27FC236}">
                <a16:creationId xmlns:a16="http://schemas.microsoft.com/office/drawing/2014/main" id="{D974D8AF-CEF2-34AB-4AA4-A0CF19D51221}"/>
              </a:ext>
            </a:extLst>
          </p:cNvPr>
          <p:cNvPicPr>
            <a:picLocks noChangeAspect="1"/>
          </p:cNvPicPr>
          <p:nvPr/>
        </p:nvPicPr>
        <p:blipFill>
          <a:blip r:embed="rId12"/>
          <a:srcRect l="4750" t="4451" r="4750" b="4451"/>
          <a:stretch>
            <a:fillRect/>
          </a:stretch>
        </p:blipFill>
        <p:spPr>
          <a:xfrm>
            <a:off x="7870269" y="2739266"/>
            <a:ext cx="1343914" cy="1343912"/>
          </a:xfrm>
          <a:prstGeom prst="ellipse">
            <a:avLst/>
          </a:prstGeom>
          <a:noFill/>
          <a:ln w="25400" cap="flat">
            <a:noFill/>
            <a:prstDash val="solid"/>
            <a:miter/>
          </a:ln>
          <a:effectLst>
            <a:outerShdw blurRad="127000" algn="ctr" rotWithShape="0">
              <a:srgbClr val="454142">
                <a:alpha val="30000"/>
              </a:srgbClr>
            </a:outerShdw>
          </a:effectLst>
        </p:spPr>
      </p:pic>
      <p:sp>
        <p:nvSpPr>
          <p:cNvPr id="59" name="Rounded Rectangle 36">
            <a:extLst>
              <a:ext uri="{FF2B5EF4-FFF2-40B4-BE49-F238E27FC236}">
                <a16:creationId xmlns:a16="http://schemas.microsoft.com/office/drawing/2014/main" id="{94003764-C078-0E5C-81B4-DDB2081112A9}"/>
              </a:ext>
            </a:extLst>
          </p:cNvPr>
          <p:cNvSpPr>
            <a:spLocks noChangeAspect="1"/>
          </p:cNvSpPr>
          <p:nvPr/>
        </p:nvSpPr>
        <p:spPr bwMode="auto">
          <a:xfrm>
            <a:off x="8842688" y="2642720"/>
            <a:ext cx="526752" cy="526750"/>
          </a:xfrm>
          <a:prstGeom prst="roundRect">
            <a:avLst>
              <a:gd name="adj" fmla="val 28731"/>
            </a:avLst>
          </a:prstGeom>
          <a:gradFill>
            <a:gsLst>
              <a:gs pos="100000">
                <a:srgbClr val="ECF6FF"/>
              </a:gs>
              <a:gs pos="0">
                <a:srgbClr val="FFFFFF"/>
              </a:gs>
            </a:gsLst>
            <a:lin ang="2700000" scaled="0"/>
          </a:gradFill>
          <a:ln>
            <a:gradFill>
              <a:gsLst>
                <a:gs pos="0">
                  <a:srgbClr val="ECF6FF"/>
                </a:gs>
                <a:gs pos="100000">
                  <a:schemeClr val="accent1">
                    <a:lumMod val="0"/>
                    <a:lumOff val="100000"/>
                  </a:schemeClr>
                </a:gs>
              </a:gsLst>
              <a:lin ang="2700000" scaled="0"/>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08373" tIns="86699" rIns="108373" bIns="86699" numCol="1" spcCol="0" rtlCol="0" fromWordArt="0" anchor="t" anchorCtr="0" forceAA="0" compatLnSpc="1">
            <a:prstTxWarp prst="textNoShape">
              <a:avLst/>
            </a:prstTxWarp>
            <a:noAutofit/>
          </a:bodyPr>
          <a:lstStyle/>
          <a:p>
            <a:pPr marL="0" marR="0" lvl="0" indent="0" algn="l" defTabSz="552583"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pic>
        <p:nvPicPr>
          <p:cNvPr id="60" name="Graphic 59">
            <a:extLst>
              <a:ext uri="{FF2B5EF4-FFF2-40B4-BE49-F238E27FC236}">
                <a16:creationId xmlns:a16="http://schemas.microsoft.com/office/drawing/2014/main" id="{9FF82385-679F-28F4-75BB-8ACC3930BEC7}"/>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922012" y="2726322"/>
            <a:ext cx="368106" cy="359546"/>
          </a:xfrm>
          <a:prstGeom prst="rect">
            <a:avLst/>
          </a:prstGeom>
        </p:spPr>
      </p:pic>
      <p:pic>
        <p:nvPicPr>
          <p:cNvPr id="7" name="!!DataMovingGlow-WHITE">
            <a:extLst>
              <a:ext uri="{FF2B5EF4-FFF2-40B4-BE49-F238E27FC236}">
                <a16:creationId xmlns:a16="http://schemas.microsoft.com/office/drawing/2014/main" id="{DAD578B1-8448-8550-571D-DE7BD952760F}"/>
              </a:ext>
              <a:ext uri="{C183D7F6-B498-43B3-948B-1728B52AA6E4}">
                <adec:decorative xmlns:adec="http://schemas.microsoft.com/office/drawing/2017/decorative" val="1"/>
              </a:ext>
            </a:extLst>
          </p:cNvPr>
          <p:cNvPicPr>
            <a:picLocks/>
          </p:cNvPicPr>
          <p:nvPr/>
        </p:nvPicPr>
        <p:blipFill>
          <a:blip r:embed="rId14">
            <a:extLst>
              <a:ext uri="{BEBA8EAE-BF5A-486C-A8C5-ECC9F3942E4B}">
                <a14:imgProps xmlns:a14="http://schemas.microsoft.com/office/drawing/2010/main">
                  <a14:imgLayer r:embed="rId15">
                    <a14:imgEffect>
                      <a14:colorTemperature colorTemp="5421"/>
                    </a14:imgEffect>
                  </a14:imgLayer>
                </a14:imgProps>
              </a:ext>
            </a:extLst>
          </a:blip>
          <a:stretch>
            <a:fillRect/>
          </a:stretch>
        </p:blipFill>
        <p:spPr>
          <a:xfrm>
            <a:off x="9679148" y="5181296"/>
            <a:ext cx="154719" cy="145221"/>
          </a:xfrm>
          <a:prstGeom prst="rect">
            <a:avLst/>
          </a:prstGeom>
        </p:spPr>
      </p:pic>
      <p:pic>
        <p:nvPicPr>
          <p:cNvPr id="19" name="!!DataMovingGlow-WHITE">
            <a:extLst>
              <a:ext uri="{FF2B5EF4-FFF2-40B4-BE49-F238E27FC236}">
                <a16:creationId xmlns:a16="http://schemas.microsoft.com/office/drawing/2014/main" id="{2B5EB5DE-36C6-88A1-73E5-E5EC48D78C19}"/>
              </a:ext>
              <a:ext uri="{C183D7F6-B498-43B3-948B-1728B52AA6E4}">
                <adec:decorative xmlns:adec="http://schemas.microsoft.com/office/drawing/2017/decorative" val="1"/>
              </a:ext>
            </a:extLst>
          </p:cNvPr>
          <p:cNvPicPr>
            <a:picLocks/>
          </p:cNvPicPr>
          <p:nvPr/>
        </p:nvPicPr>
        <p:blipFill>
          <a:blip r:embed="rId14">
            <a:extLst>
              <a:ext uri="{BEBA8EAE-BF5A-486C-A8C5-ECC9F3942E4B}">
                <a14:imgProps xmlns:a14="http://schemas.microsoft.com/office/drawing/2010/main">
                  <a14:imgLayer r:embed="rId15">
                    <a14:imgEffect>
                      <a14:colorTemperature colorTemp="5421"/>
                    </a14:imgEffect>
                  </a14:imgLayer>
                </a14:imgProps>
              </a:ext>
            </a:extLst>
          </a:blip>
          <a:stretch>
            <a:fillRect/>
          </a:stretch>
        </p:blipFill>
        <p:spPr>
          <a:xfrm>
            <a:off x="7273755" y="5261812"/>
            <a:ext cx="154719" cy="145221"/>
          </a:xfrm>
          <a:prstGeom prst="rect">
            <a:avLst/>
          </a:prstGeom>
        </p:spPr>
      </p:pic>
      <p:pic>
        <p:nvPicPr>
          <p:cNvPr id="22" name="!!DataMovingGlow-WHITE">
            <a:extLst>
              <a:ext uri="{FF2B5EF4-FFF2-40B4-BE49-F238E27FC236}">
                <a16:creationId xmlns:a16="http://schemas.microsoft.com/office/drawing/2014/main" id="{37650200-CB06-2693-4EA7-7AB41B2CA3B5}"/>
              </a:ext>
              <a:ext uri="{C183D7F6-B498-43B3-948B-1728B52AA6E4}">
                <adec:decorative xmlns:adec="http://schemas.microsoft.com/office/drawing/2017/decorative" val="1"/>
              </a:ext>
            </a:extLst>
          </p:cNvPr>
          <p:cNvPicPr>
            <a:picLocks/>
          </p:cNvPicPr>
          <p:nvPr/>
        </p:nvPicPr>
        <p:blipFill>
          <a:blip r:embed="rId14">
            <a:extLst>
              <a:ext uri="{BEBA8EAE-BF5A-486C-A8C5-ECC9F3942E4B}">
                <a14:imgProps xmlns:a14="http://schemas.microsoft.com/office/drawing/2010/main">
                  <a14:imgLayer r:embed="rId15">
                    <a14:imgEffect>
                      <a14:colorTemperature colorTemp="5421"/>
                    </a14:imgEffect>
                  </a14:imgLayer>
                </a14:imgProps>
              </a:ext>
            </a:extLst>
          </a:blip>
          <a:stretch>
            <a:fillRect/>
          </a:stretch>
        </p:blipFill>
        <p:spPr>
          <a:xfrm>
            <a:off x="6214679" y="3336831"/>
            <a:ext cx="154719" cy="145221"/>
          </a:xfrm>
          <a:prstGeom prst="rect">
            <a:avLst/>
          </a:prstGeom>
        </p:spPr>
      </p:pic>
      <p:pic>
        <p:nvPicPr>
          <p:cNvPr id="38" name="!!DataMovingGlow-WHITE">
            <a:extLst>
              <a:ext uri="{FF2B5EF4-FFF2-40B4-BE49-F238E27FC236}">
                <a16:creationId xmlns:a16="http://schemas.microsoft.com/office/drawing/2014/main" id="{667A10B3-56F7-3F3C-F706-865068807059}"/>
              </a:ext>
              <a:ext uri="{C183D7F6-B498-43B3-948B-1728B52AA6E4}">
                <adec:decorative xmlns:adec="http://schemas.microsoft.com/office/drawing/2017/decorative" val="1"/>
              </a:ext>
            </a:extLst>
          </p:cNvPr>
          <p:cNvPicPr>
            <a:picLocks/>
          </p:cNvPicPr>
          <p:nvPr/>
        </p:nvPicPr>
        <p:blipFill>
          <a:blip r:embed="rId14">
            <a:extLst>
              <a:ext uri="{BEBA8EAE-BF5A-486C-A8C5-ECC9F3942E4B}">
                <a14:imgProps xmlns:a14="http://schemas.microsoft.com/office/drawing/2010/main">
                  <a14:imgLayer r:embed="rId15">
                    <a14:imgEffect>
                      <a14:colorTemperature colorTemp="5421"/>
                    </a14:imgEffect>
                  </a14:imgLayer>
                </a14:imgProps>
              </a:ext>
            </a:extLst>
          </a:blip>
          <a:stretch>
            <a:fillRect/>
          </a:stretch>
        </p:blipFill>
        <p:spPr>
          <a:xfrm>
            <a:off x="6476399" y="2322355"/>
            <a:ext cx="154719" cy="145221"/>
          </a:xfrm>
          <a:prstGeom prst="rect">
            <a:avLst/>
          </a:prstGeom>
        </p:spPr>
      </p:pic>
      <p:pic>
        <p:nvPicPr>
          <p:cNvPr id="40" name="!!DataMovingGlow-WHITE">
            <a:extLst>
              <a:ext uri="{FF2B5EF4-FFF2-40B4-BE49-F238E27FC236}">
                <a16:creationId xmlns:a16="http://schemas.microsoft.com/office/drawing/2014/main" id="{21070096-B858-C822-533F-759AE35E28D2}"/>
              </a:ext>
              <a:ext uri="{C183D7F6-B498-43B3-948B-1728B52AA6E4}">
                <adec:decorative xmlns:adec="http://schemas.microsoft.com/office/drawing/2017/decorative" val="1"/>
              </a:ext>
            </a:extLst>
          </p:cNvPr>
          <p:cNvPicPr>
            <a:picLocks/>
          </p:cNvPicPr>
          <p:nvPr/>
        </p:nvPicPr>
        <p:blipFill>
          <a:blip r:embed="rId14">
            <a:extLst>
              <a:ext uri="{BEBA8EAE-BF5A-486C-A8C5-ECC9F3942E4B}">
                <a14:imgProps xmlns:a14="http://schemas.microsoft.com/office/drawing/2010/main">
                  <a14:imgLayer r:embed="rId15">
                    <a14:imgEffect>
                      <a14:colorTemperature colorTemp="5421"/>
                    </a14:imgEffect>
                  </a14:imgLayer>
                </a14:imgProps>
              </a:ext>
            </a:extLst>
          </a:blip>
          <a:stretch>
            <a:fillRect/>
          </a:stretch>
        </p:blipFill>
        <p:spPr>
          <a:xfrm>
            <a:off x="7273755" y="1536019"/>
            <a:ext cx="154719" cy="145221"/>
          </a:xfrm>
          <a:prstGeom prst="rect">
            <a:avLst/>
          </a:prstGeom>
        </p:spPr>
      </p:pic>
      <p:pic>
        <p:nvPicPr>
          <p:cNvPr id="53" name="!!DataMovingGlow-WHITE">
            <a:extLst>
              <a:ext uri="{FF2B5EF4-FFF2-40B4-BE49-F238E27FC236}">
                <a16:creationId xmlns:a16="http://schemas.microsoft.com/office/drawing/2014/main" id="{7B87D7E2-E050-04B8-222D-1BD9E4E9DD97}"/>
              </a:ext>
              <a:ext uri="{C183D7F6-B498-43B3-948B-1728B52AA6E4}">
                <adec:decorative xmlns:adec="http://schemas.microsoft.com/office/drawing/2017/decorative" val="1"/>
              </a:ext>
            </a:extLst>
          </p:cNvPr>
          <p:cNvPicPr>
            <a:picLocks/>
          </p:cNvPicPr>
          <p:nvPr/>
        </p:nvPicPr>
        <p:blipFill>
          <a:blip r:embed="rId14">
            <a:extLst>
              <a:ext uri="{BEBA8EAE-BF5A-486C-A8C5-ECC9F3942E4B}">
                <a14:imgProps xmlns:a14="http://schemas.microsoft.com/office/drawing/2010/main">
                  <a14:imgLayer r:embed="rId15">
                    <a14:imgEffect>
                      <a14:colorTemperature colorTemp="5421"/>
                    </a14:imgEffect>
                  </a14:imgLayer>
                </a14:imgProps>
              </a:ext>
            </a:extLst>
          </a:blip>
          <a:stretch>
            <a:fillRect/>
          </a:stretch>
        </p:blipFill>
        <p:spPr>
          <a:xfrm>
            <a:off x="8362608" y="1207049"/>
            <a:ext cx="154719" cy="145221"/>
          </a:xfrm>
          <a:prstGeom prst="rect">
            <a:avLst/>
          </a:prstGeom>
        </p:spPr>
      </p:pic>
      <p:pic>
        <p:nvPicPr>
          <p:cNvPr id="54" name="!!DataMovingGlow-WHITE">
            <a:extLst>
              <a:ext uri="{FF2B5EF4-FFF2-40B4-BE49-F238E27FC236}">
                <a16:creationId xmlns:a16="http://schemas.microsoft.com/office/drawing/2014/main" id="{F2B1A378-311D-CC20-6F08-1D81527D88B6}"/>
              </a:ext>
              <a:ext uri="{C183D7F6-B498-43B3-948B-1728B52AA6E4}">
                <adec:decorative xmlns:adec="http://schemas.microsoft.com/office/drawing/2017/decorative" val="1"/>
              </a:ext>
            </a:extLst>
          </p:cNvPr>
          <p:cNvPicPr>
            <a:picLocks/>
          </p:cNvPicPr>
          <p:nvPr/>
        </p:nvPicPr>
        <p:blipFill>
          <a:blip r:embed="rId14">
            <a:extLst>
              <a:ext uri="{BEBA8EAE-BF5A-486C-A8C5-ECC9F3942E4B}">
                <a14:imgProps xmlns:a14="http://schemas.microsoft.com/office/drawing/2010/main">
                  <a14:imgLayer r:embed="rId15">
                    <a14:imgEffect>
                      <a14:colorTemperature colorTemp="5421"/>
                    </a14:imgEffect>
                  </a14:imgLayer>
                </a14:imgProps>
              </a:ext>
            </a:extLst>
          </a:blip>
          <a:stretch>
            <a:fillRect/>
          </a:stretch>
        </p:blipFill>
        <p:spPr>
          <a:xfrm>
            <a:off x="9565329" y="1550518"/>
            <a:ext cx="154719" cy="145221"/>
          </a:xfrm>
          <a:prstGeom prst="rect">
            <a:avLst/>
          </a:prstGeom>
        </p:spPr>
      </p:pic>
      <p:pic>
        <p:nvPicPr>
          <p:cNvPr id="55" name="!!DataMovingGlow-WHITE">
            <a:extLst>
              <a:ext uri="{FF2B5EF4-FFF2-40B4-BE49-F238E27FC236}">
                <a16:creationId xmlns:a16="http://schemas.microsoft.com/office/drawing/2014/main" id="{A7426CE1-7329-6734-80A1-A8BE5867AED8}"/>
              </a:ext>
              <a:ext uri="{C183D7F6-B498-43B3-948B-1728B52AA6E4}">
                <adec:decorative xmlns:adec="http://schemas.microsoft.com/office/drawing/2017/decorative" val="1"/>
              </a:ext>
            </a:extLst>
          </p:cNvPr>
          <p:cNvPicPr>
            <a:picLocks/>
          </p:cNvPicPr>
          <p:nvPr/>
        </p:nvPicPr>
        <p:blipFill>
          <a:blip r:embed="rId14">
            <a:extLst>
              <a:ext uri="{BEBA8EAE-BF5A-486C-A8C5-ECC9F3942E4B}">
                <a14:imgProps xmlns:a14="http://schemas.microsoft.com/office/drawing/2010/main">
                  <a14:imgLayer r:embed="rId15">
                    <a14:imgEffect>
                      <a14:colorTemperature colorTemp="5421"/>
                    </a14:imgEffect>
                  </a14:imgLayer>
                </a14:imgProps>
              </a:ext>
            </a:extLst>
          </a:blip>
          <a:stretch>
            <a:fillRect/>
          </a:stretch>
        </p:blipFill>
        <p:spPr>
          <a:xfrm>
            <a:off x="10303263" y="2415612"/>
            <a:ext cx="154719" cy="145221"/>
          </a:xfrm>
          <a:prstGeom prst="rect">
            <a:avLst/>
          </a:prstGeom>
        </p:spPr>
      </p:pic>
      <p:pic>
        <p:nvPicPr>
          <p:cNvPr id="61" name="!!DataMovingGlow-WHITE">
            <a:extLst>
              <a:ext uri="{FF2B5EF4-FFF2-40B4-BE49-F238E27FC236}">
                <a16:creationId xmlns:a16="http://schemas.microsoft.com/office/drawing/2014/main" id="{116814B3-22E8-AB46-06A6-B6F3546EB5EC}"/>
              </a:ext>
              <a:ext uri="{C183D7F6-B498-43B3-948B-1728B52AA6E4}">
                <adec:decorative xmlns:adec="http://schemas.microsoft.com/office/drawing/2017/decorative" val="1"/>
              </a:ext>
            </a:extLst>
          </p:cNvPr>
          <p:cNvPicPr>
            <a:picLocks/>
          </p:cNvPicPr>
          <p:nvPr/>
        </p:nvPicPr>
        <p:blipFill>
          <a:blip r:embed="rId14">
            <a:extLst>
              <a:ext uri="{BEBA8EAE-BF5A-486C-A8C5-ECC9F3942E4B}">
                <a14:imgProps xmlns:a14="http://schemas.microsoft.com/office/drawing/2010/main">
                  <a14:imgLayer r:embed="rId15">
                    <a14:imgEffect>
                      <a14:colorTemperature colorTemp="5421"/>
                    </a14:imgEffect>
                  </a14:imgLayer>
                </a14:imgProps>
              </a:ext>
            </a:extLst>
          </a:blip>
          <a:stretch>
            <a:fillRect/>
          </a:stretch>
        </p:blipFill>
        <p:spPr>
          <a:xfrm>
            <a:off x="10564505" y="3537067"/>
            <a:ext cx="154719" cy="145221"/>
          </a:xfrm>
          <a:prstGeom prst="rect">
            <a:avLst/>
          </a:prstGeom>
        </p:spPr>
      </p:pic>
      <p:pic>
        <p:nvPicPr>
          <p:cNvPr id="62" name="!!DataMovingGlow-WHITE">
            <a:extLst>
              <a:ext uri="{FF2B5EF4-FFF2-40B4-BE49-F238E27FC236}">
                <a16:creationId xmlns:a16="http://schemas.microsoft.com/office/drawing/2014/main" id="{106A7357-B846-CF9B-3BC9-5BFCE15175E2}"/>
              </a:ext>
              <a:ext uri="{C183D7F6-B498-43B3-948B-1728B52AA6E4}">
                <adec:decorative xmlns:adec="http://schemas.microsoft.com/office/drawing/2017/decorative" val="1"/>
              </a:ext>
            </a:extLst>
          </p:cNvPr>
          <p:cNvPicPr>
            <a:picLocks/>
          </p:cNvPicPr>
          <p:nvPr/>
        </p:nvPicPr>
        <p:blipFill>
          <a:blip r:embed="rId14">
            <a:extLst>
              <a:ext uri="{BEBA8EAE-BF5A-486C-A8C5-ECC9F3942E4B}">
                <a14:imgProps xmlns:a14="http://schemas.microsoft.com/office/drawing/2010/main">
                  <a14:imgLayer r:embed="rId15">
                    <a14:imgEffect>
                      <a14:colorTemperature colorTemp="5421"/>
                    </a14:imgEffect>
                  </a14:imgLayer>
                </a14:imgProps>
              </a:ext>
            </a:extLst>
          </a:blip>
          <a:stretch>
            <a:fillRect/>
          </a:stretch>
        </p:blipFill>
        <p:spPr>
          <a:xfrm>
            <a:off x="10334750" y="4457448"/>
            <a:ext cx="154719" cy="145221"/>
          </a:xfrm>
          <a:prstGeom prst="rect">
            <a:avLst/>
          </a:prstGeom>
        </p:spPr>
      </p:pic>
      <p:pic>
        <p:nvPicPr>
          <p:cNvPr id="63" name="!!DataMovingGlow-WHITE">
            <a:extLst>
              <a:ext uri="{FF2B5EF4-FFF2-40B4-BE49-F238E27FC236}">
                <a16:creationId xmlns:a16="http://schemas.microsoft.com/office/drawing/2014/main" id="{BE58AE9F-DEEC-95BE-F021-56ADE5343AFC}"/>
              </a:ext>
              <a:ext uri="{C183D7F6-B498-43B3-948B-1728B52AA6E4}">
                <adec:decorative xmlns:adec="http://schemas.microsoft.com/office/drawing/2017/decorative" val="1"/>
              </a:ext>
            </a:extLst>
          </p:cNvPr>
          <p:cNvPicPr>
            <a:picLocks/>
          </p:cNvPicPr>
          <p:nvPr/>
        </p:nvPicPr>
        <p:blipFill>
          <a:blip r:embed="rId14">
            <a:extLst>
              <a:ext uri="{BEBA8EAE-BF5A-486C-A8C5-ECC9F3942E4B}">
                <a14:imgProps xmlns:a14="http://schemas.microsoft.com/office/drawing/2010/main">
                  <a14:imgLayer r:embed="rId15">
                    <a14:imgEffect>
                      <a14:colorTemperature colorTemp="5421"/>
                    </a14:imgEffect>
                  </a14:imgLayer>
                </a14:imgProps>
              </a:ext>
            </a:extLst>
          </a:blip>
          <a:stretch>
            <a:fillRect/>
          </a:stretch>
        </p:blipFill>
        <p:spPr>
          <a:xfrm>
            <a:off x="6437394" y="4327887"/>
            <a:ext cx="154719" cy="145221"/>
          </a:xfrm>
          <a:prstGeom prst="rect">
            <a:avLst/>
          </a:prstGeom>
        </p:spPr>
      </p:pic>
    </p:spTree>
    <p:extLst>
      <p:ext uri="{BB962C8B-B14F-4D97-AF65-F5344CB8AC3E}">
        <p14:creationId xmlns:p14="http://schemas.microsoft.com/office/powerpoint/2010/main" val="2367812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withEffect">
                                  <p:stCondLst>
                                    <p:cond delay="120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6" presetClass="entr" presetSubtype="37" fill="hold" nodeType="withEffect">
                                  <p:stCondLst>
                                    <p:cond delay="1200"/>
                                  </p:stCondLst>
                                  <p:childTnLst>
                                    <p:set>
                                      <p:cBhvr>
                                        <p:cTn id="9" dur="1" fill="hold">
                                          <p:stCondLst>
                                            <p:cond delay="0"/>
                                          </p:stCondLst>
                                        </p:cTn>
                                        <p:tgtEl>
                                          <p:spTgt spid="4"/>
                                        </p:tgtEl>
                                        <p:attrNameLst>
                                          <p:attrName>style.visibility</p:attrName>
                                        </p:attrNameLst>
                                      </p:cBhvr>
                                      <p:to>
                                        <p:strVal val="visible"/>
                                      </p:to>
                                    </p:set>
                                    <p:animEffect transition="in" filter="barn(outVertical)">
                                      <p:cBhvr>
                                        <p:cTn id="10" dur="500"/>
                                        <p:tgtEl>
                                          <p:spTgt spid="4"/>
                                        </p:tgtEl>
                                      </p:cBhvr>
                                    </p:animEffect>
                                  </p:childTnLst>
                                </p:cTn>
                              </p:par>
                              <p:par>
                                <p:cTn id="11" presetID="16" presetClass="entr" presetSubtype="37" fill="hold" nodeType="withEffect">
                                  <p:stCondLst>
                                    <p:cond delay="1200"/>
                                  </p:stCondLst>
                                  <p:childTnLst>
                                    <p:set>
                                      <p:cBhvr>
                                        <p:cTn id="12" dur="1" fill="hold">
                                          <p:stCondLst>
                                            <p:cond delay="0"/>
                                          </p:stCondLst>
                                        </p:cTn>
                                        <p:tgtEl>
                                          <p:spTgt spid="8"/>
                                        </p:tgtEl>
                                        <p:attrNameLst>
                                          <p:attrName>style.visibility</p:attrName>
                                        </p:attrNameLst>
                                      </p:cBhvr>
                                      <p:to>
                                        <p:strVal val="visible"/>
                                      </p:to>
                                    </p:set>
                                    <p:animEffect transition="in" filter="barn(outVertical)">
                                      <p:cBhvr>
                                        <p:cTn id="13" dur="500"/>
                                        <p:tgtEl>
                                          <p:spTgt spid="8"/>
                                        </p:tgtEl>
                                      </p:cBhvr>
                                    </p:animEffect>
                                  </p:childTnLst>
                                </p:cTn>
                              </p:par>
                              <p:par>
                                <p:cTn id="14" presetID="16" presetClass="entr" presetSubtype="37" fill="hold" nodeType="withEffect">
                                  <p:stCondLst>
                                    <p:cond delay="1200"/>
                                  </p:stCondLst>
                                  <p:childTnLst>
                                    <p:set>
                                      <p:cBhvr>
                                        <p:cTn id="15" dur="1" fill="hold">
                                          <p:stCondLst>
                                            <p:cond delay="0"/>
                                          </p:stCondLst>
                                        </p:cTn>
                                        <p:tgtEl>
                                          <p:spTgt spid="11"/>
                                        </p:tgtEl>
                                        <p:attrNameLst>
                                          <p:attrName>style.visibility</p:attrName>
                                        </p:attrNameLst>
                                      </p:cBhvr>
                                      <p:to>
                                        <p:strVal val="visible"/>
                                      </p:to>
                                    </p:set>
                                    <p:animEffect transition="in" filter="barn(outVertical)">
                                      <p:cBhvr>
                                        <p:cTn id="16" dur="500"/>
                                        <p:tgtEl>
                                          <p:spTgt spid="11"/>
                                        </p:tgtEl>
                                      </p:cBhvr>
                                    </p:animEffect>
                                  </p:childTnLst>
                                </p:cTn>
                              </p:par>
                              <p:par>
                                <p:cTn id="17" presetID="16" presetClass="entr" presetSubtype="37" fill="hold" nodeType="withEffect">
                                  <p:stCondLst>
                                    <p:cond delay="1200"/>
                                  </p:stCondLst>
                                  <p:childTnLst>
                                    <p:set>
                                      <p:cBhvr>
                                        <p:cTn id="18" dur="1" fill="hold">
                                          <p:stCondLst>
                                            <p:cond delay="0"/>
                                          </p:stCondLst>
                                        </p:cTn>
                                        <p:tgtEl>
                                          <p:spTgt spid="14"/>
                                        </p:tgtEl>
                                        <p:attrNameLst>
                                          <p:attrName>style.visibility</p:attrName>
                                        </p:attrNameLst>
                                      </p:cBhvr>
                                      <p:to>
                                        <p:strVal val="visible"/>
                                      </p:to>
                                    </p:set>
                                    <p:animEffect transition="in" filter="barn(outVertical)">
                                      <p:cBhvr>
                                        <p:cTn id="19" dur="500"/>
                                        <p:tgtEl>
                                          <p:spTgt spid="14"/>
                                        </p:tgtEl>
                                      </p:cBhvr>
                                    </p:animEffect>
                                  </p:childTnLst>
                                </p:cTn>
                              </p:par>
                              <p:par>
                                <p:cTn id="20" presetID="16" presetClass="entr" presetSubtype="37" fill="hold" nodeType="withEffect">
                                  <p:stCondLst>
                                    <p:cond delay="1200"/>
                                  </p:stCondLst>
                                  <p:childTnLst>
                                    <p:set>
                                      <p:cBhvr>
                                        <p:cTn id="21" dur="1" fill="hold">
                                          <p:stCondLst>
                                            <p:cond delay="0"/>
                                          </p:stCondLst>
                                        </p:cTn>
                                        <p:tgtEl>
                                          <p:spTgt spid="15"/>
                                        </p:tgtEl>
                                        <p:attrNameLst>
                                          <p:attrName>style.visibility</p:attrName>
                                        </p:attrNameLst>
                                      </p:cBhvr>
                                      <p:to>
                                        <p:strVal val="visible"/>
                                      </p:to>
                                    </p:set>
                                    <p:animEffect transition="in" filter="barn(outVertical)">
                                      <p:cBhvr>
                                        <p:cTn id="22" dur="500"/>
                                        <p:tgtEl>
                                          <p:spTgt spid="15"/>
                                        </p:tgtEl>
                                      </p:cBhvr>
                                    </p:animEffect>
                                  </p:childTnLst>
                                </p:cTn>
                              </p:par>
                              <p:par>
                                <p:cTn id="23" presetID="16" presetClass="entr" presetSubtype="37" fill="hold" nodeType="withEffect">
                                  <p:stCondLst>
                                    <p:cond delay="1200"/>
                                  </p:stCondLst>
                                  <p:childTnLst>
                                    <p:set>
                                      <p:cBhvr>
                                        <p:cTn id="24" dur="1" fill="hold">
                                          <p:stCondLst>
                                            <p:cond delay="0"/>
                                          </p:stCondLst>
                                        </p:cTn>
                                        <p:tgtEl>
                                          <p:spTgt spid="32"/>
                                        </p:tgtEl>
                                        <p:attrNameLst>
                                          <p:attrName>style.visibility</p:attrName>
                                        </p:attrNameLst>
                                      </p:cBhvr>
                                      <p:to>
                                        <p:strVal val="visible"/>
                                      </p:to>
                                    </p:set>
                                    <p:animEffect transition="in" filter="barn(outVertical)">
                                      <p:cBhvr>
                                        <p:cTn id="25" dur="500"/>
                                        <p:tgtEl>
                                          <p:spTgt spid="32"/>
                                        </p:tgtEl>
                                      </p:cBhvr>
                                    </p:animEffect>
                                  </p:childTnLst>
                                </p:cTn>
                              </p:par>
                              <p:par>
                                <p:cTn id="26" presetID="16" presetClass="entr" presetSubtype="37" fill="hold" nodeType="withEffect">
                                  <p:stCondLst>
                                    <p:cond delay="1200"/>
                                  </p:stCondLst>
                                  <p:childTnLst>
                                    <p:set>
                                      <p:cBhvr>
                                        <p:cTn id="27" dur="1" fill="hold">
                                          <p:stCondLst>
                                            <p:cond delay="0"/>
                                          </p:stCondLst>
                                        </p:cTn>
                                        <p:tgtEl>
                                          <p:spTgt spid="28"/>
                                        </p:tgtEl>
                                        <p:attrNameLst>
                                          <p:attrName>style.visibility</p:attrName>
                                        </p:attrNameLst>
                                      </p:cBhvr>
                                      <p:to>
                                        <p:strVal val="visible"/>
                                      </p:to>
                                    </p:set>
                                    <p:animEffect transition="in" filter="barn(outVertical)">
                                      <p:cBhvr>
                                        <p:cTn id="28" dur="500"/>
                                        <p:tgtEl>
                                          <p:spTgt spid="28"/>
                                        </p:tgtEl>
                                      </p:cBhvr>
                                    </p:animEffect>
                                  </p:childTnLst>
                                </p:cTn>
                              </p:par>
                              <p:par>
                                <p:cTn id="29" presetID="16" presetClass="entr" presetSubtype="37" fill="hold" nodeType="withEffect">
                                  <p:stCondLst>
                                    <p:cond delay="1200"/>
                                  </p:stCondLst>
                                  <p:childTnLst>
                                    <p:set>
                                      <p:cBhvr>
                                        <p:cTn id="30" dur="1" fill="hold">
                                          <p:stCondLst>
                                            <p:cond delay="0"/>
                                          </p:stCondLst>
                                        </p:cTn>
                                        <p:tgtEl>
                                          <p:spTgt spid="27"/>
                                        </p:tgtEl>
                                        <p:attrNameLst>
                                          <p:attrName>style.visibility</p:attrName>
                                        </p:attrNameLst>
                                      </p:cBhvr>
                                      <p:to>
                                        <p:strVal val="visible"/>
                                      </p:to>
                                    </p:set>
                                    <p:animEffect transition="in" filter="barn(outVertical)">
                                      <p:cBhvr>
                                        <p:cTn id="31" dur="500"/>
                                        <p:tgtEl>
                                          <p:spTgt spid="27"/>
                                        </p:tgtEl>
                                      </p:cBhvr>
                                    </p:animEffect>
                                  </p:childTnLst>
                                </p:cTn>
                              </p:par>
                              <p:par>
                                <p:cTn id="32" presetID="16" presetClass="entr" presetSubtype="37" fill="hold" nodeType="withEffect">
                                  <p:stCondLst>
                                    <p:cond delay="1200"/>
                                  </p:stCondLst>
                                  <p:childTnLst>
                                    <p:set>
                                      <p:cBhvr>
                                        <p:cTn id="33" dur="1" fill="hold">
                                          <p:stCondLst>
                                            <p:cond delay="0"/>
                                          </p:stCondLst>
                                        </p:cTn>
                                        <p:tgtEl>
                                          <p:spTgt spid="23"/>
                                        </p:tgtEl>
                                        <p:attrNameLst>
                                          <p:attrName>style.visibility</p:attrName>
                                        </p:attrNameLst>
                                      </p:cBhvr>
                                      <p:to>
                                        <p:strVal val="visible"/>
                                      </p:to>
                                    </p:set>
                                    <p:animEffect transition="in" filter="barn(outVertical)">
                                      <p:cBhvr>
                                        <p:cTn id="34" dur="500"/>
                                        <p:tgtEl>
                                          <p:spTgt spid="23"/>
                                        </p:tgtEl>
                                      </p:cBhvr>
                                    </p:animEffect>
                                  </p:childTnLst>
                                </p:cTn>
                              </p:par>
                              <p:par>
                                <p:cTn id="35" presetID="16" presetClass="entr" presetSubtype="37" fill="hold" nodeType="withEffect">
                                  <p:stCondLst>
                                    <p:cond delay="1200"/>
                                  </p:stCondLst>
                                  <p:childTnLst>
                                    <p:set>
                                      <p:cBhvr>
                                        <p:cTn id="36" dur="1" fill="hold">
                                          <p:stCondLst>
                                            <p:cond delay="0"/>
                                          </p:stCondLst>
                                        </p:cTn>
                                        <p:tgtEl>
                                          <p:spTgt spid="17"/>
                                        </p:tgtEl>
                                        <p:attrNameLst>
                                          <p:attrName>style.visibility</p:attrName>
                                        </p:attrNameLst>
                                      </p:cBhvr>
                                      <p:to>
                                        <p:strVal val="visible"/>
                                      </p:to>
                                    </p:set>
                                    <p:animEffect transition="in" filter="barn(outVertical)">
                                      <p:cBhvr>
                                        <p:cTn id="37" dur="500"/>
                                        <p:tgtEl>
                                          <p:spTgt spid="17"/>
                                        </p:tgtEl>
                                      </p:cBhvr>
                                    </p:animEffect>
                                  </p:childTnLst>
                                </p:cTn>
                              </p:par>
                              <p:par>
                                <p:cTn id="38" presetID="10" presetClass="entr" presetSubtype="0" fill="hold" nodeType="with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fade">
                                      <p:cBhvr>
                                        <p:cTn id="40" dur="500"/>
                                        <p:tgtEl>
                                          <p:spTgt spid="33"/>
                                        </p:tgtEl>
                                      </p:cBhvr>
                                    </p:animEffect>
                                  </p:childTnLst>
                                </p:cTn>
                              </p:par>
                              <p:par>
                                <p:cTn id="41" presetID="6" presetClass="emph" presetSubtype="0" fill="hold" nodeType="withEffect">
                                  <p:stCondLst>
                                    <p:cond delay="0"/>
                                  </p:stCondLst>
                                  <p:childTnLst>
                                    <p:animScale>
                                      <p:cBhvr>
                                        <p:cTn id="42" dur="10" fill="hold"/>
                                        <p:tgtEl>
                                          <p:spTgt spid="33"/>
                                        </p:tgtEl>
                                      </p:cBhvr>
                                      <p:by x="80000" y="80000"/>
                                    </p:animScale>
                                  </p:childTnLst>
                                </p:cTn>
                              </p:par>
                              <p:par>
                                <p:cTn id="43" presetID="6" presetClass="emph" presetSubtype="0" decel="50000" fill="hold" nodeType="withEffect">
                                  <p:stCondLst>
                                    <p:cond delay="0"/>
                                  </p:stCondLst>
                                  <p:childTnLst>
                                    <p:animScale>
                                      <p:cBhvr>
                                        <p:cTn id="44" dur="500" fill="hold"/>
                                        <p:tgtEl>
                                          <p:spTgt spid="33"/>
                                        </p:tgtEl>
                                      </p:cBhvr>
                                      <p:by x="125000" y="125000"/>
                                    </p:animScale>
                                  </p:childTnLst>
                                </p:cTn>
                              </p:par>
                              <p:par>
                                <p:cTn id="45" presetID="10" presetClass="entr" presetSubtype="0" fill="hold" nodeType="withEffect">
                                  <p:stCondLst>
                                    <p:cond delay="100"/>
                                  </p:stCondLst>
                                  <p:childTnLst>
                                    <p:set>
                                      <p:cBhvr>
                                        <p:cTn id="46" dur="1" fill="hold">
                                          <p:stCondLst>
                                            <p:cond delay="0"/>
                                          </p:stCondLst>
                                        </p:cTn>
                                        <p:tgtEl>
                                          <p:spTgt spid="34"/>
                                        </p:tgtEl>
                                        <p:attrNameLst>
                                          <p:attrName>style.visibility</p:attrName>
                                        </p:attrNameLst>
                                      </p:cBhvr>
                                      <p:to>
                                        <p:strVal val="visible"/>
                                      </p:to>
                                    </p:set>
                                    <p:animEffect transition="in" filter="fade">
                                      <p:cBhvr>
                                        <p:cTn id="47" dur="500"/>
                                        <p:tgtEl>
                                          <p:spTgt spid="34"/>
                                        </p:tgtEl>
                                      </p:cBhvr>
                                    </p:animEffect>
                                  </p:childTnLst>
                                </p:cTn>
                              </p:par>
                              <p:par>
                                <p:cTn id="48" presetID="6" presetClass="emph" presetSubtype="0" fill="hold" nodeType="withEffect">
                                  <p:stCondLst>
                                    <p:cond delay="100"/>
                                  </p:stCondLst>
                                  <p:childTnLst>
                                    <p:animScale>
                                      <p:cBhvr>
                                        <p:cTn id="49" dur="10" fill="hold"/>
                                        <p:tgtEl>
                                          <p:spTgt spid="34"/>
                                        </p:tgtEl>
                                      </p:cBhvr>
                                      <p:by x="80000" y="80000"/>
                                    </p:animScale>
                                  </p:childTnLst>
                                </p:cTn>
                              </p:par>
                              <p:par>
                                <p:cTn id="50" presetID="6" presetClass="emph" presetSubtype="0" decel="50000" fill="hold" nodeType="withEffect">
                                  <p:stCondLst>
                                    <p:cond delay="100"/>
                                  </p:stCondLst>
                                  <p:childTnLst>
                                    <p:animScale>
                                      <p:cBhvr>
                                        <p:cTn id="51" dur="500" fill="hold"/>
                                        <p:tgtEl>
                                          <p:spTgt spid="34"/>
                                        </p:tgtEl>
                                      </p:cBhvr>
                                      <p:by x="125000" y="125000"/>
                                    </p:animScale>
                                  </p:childTnLst>
                                </p:cTn>
                              </p:par>
                              <p:par>
                                <p:cTn id="52" presetID="10" presetClass="entr" presetSubtype="0" fill="hold" nodeType="withEffect">
                                  <p:stCondLst>
                                    <p:cond delay="200"/>
                                  </p:stCondLst>
                                  <p:childTnLst>
                                    <p:set>
                                      <p:cBhvr>
                                        <p:cTn id="53" dur="1" fill="hold">
                                          <p:stCondLst>
                                            <p:cond delay="0"/>
                                          </p:stCondLst>
                                        </p:cTn>
                                        <p:tgtEl>
                                          <p:spTgt spid="37"/>
                                        </p:tgtEl>
                                        <p:attrNameLst>
                                          <p:attrName>style.visibility</p:attrName>
                                        </p:attrNameLst>
                                      </p:cBhvr>
                                      <p:to>
                                        <p:strVal val="visible"/>
                                      </p:to>
                                    </p:set>
                                    <p:animEffect transition="in" filter="fade">
                                      <p:cBhvr>
                                        <p:cTn id="54" dur="500"/>
                                        <p:tgtEl>
                                          <p:spTgt spid="37"/>
                                        </p:tgtEl>
                                      </p:cBhvr>
                                    </p:animEffect>
                                  </p:childTnLst>
                                </p:cTn>
                              </p:par>
                              <p:par>
                                <p:cTn id="55" presetID="6" presetClass="emph" presetSubtype="0" fill="hold" nodeType="withEffect">
                                  <p:stCondLst>
                                    <p:cond delay="200"/>
                                  </p:stCondLst>
                                  <p:childTnLst>
                                    <p:animScale>
                                      <p:cBhvr>
                                        <p:cTn id="56" dur="10" fill="hold"/>
                                        <p:tgtEl>
                                          <p:spTgt spid="37"/>
                                        </p:tgtEl>
                                      </p:cBhvr>
                                      <p:by x="80000" y="80000"/>
                                    </p:animScale>
                                  </p:childTnLst>
                                </p:cTn>
                              </p:par>
                              <p:par>
                                <p:cTn id="57" presetID="6" presetClass="emph" presetSubtype="0" decel="50000" fill="hold" nodeType="withEffect">
                                  <p:stCondLst>
                                    <p:cond delay="200"/>
                                  </p:stCondLst>
                                  <p:childTnLst>
                                    <p:animScale>
                                      <p:cBhvr>
                                        <p:cTn id="58" dur="500" fill="hold"/>
                                        <p:tgtEl>
                                          <p:spTgt spid="37"/>
                                        </p:tgtEl>
                                      </p:cBhvr>
                                      <p:by x="125000" y="125000"/>
                                    </p:animScale>
                                  </p:childTnLst>
                                </p:cTn>
                              </p:par>
                              <p:par>
                                <p:cTn id="59" presetID="10" presetClass="entr" presetSubtype="0" fill="hold" nodeType="withEffect">
                                  <p:stCondLst>
                                    <p:cond delay="300"/>
                                  </p:stCondLst>
                                  <p:childTnLst>
                                    <p:set>
                                      <p:cBhvr>
                                        <p:cTn id="60" dur="1" fill="hold">
                                          <p:stCondLst>
                                            <p:cond delay="0"/>
                                          </p:stCondLst>
                                        </p:cTn>
                                        <p:tgtEl>
                                          <p:spTgt spid="39"/>
                                        </p:tgtEl>
                                        <p:attrNameLst>
                                          <p:attrName>style.visibility</p:attrName>
                                        </p:attrNameLst>
                                      </p:cBhvr>
                                      <p:to>
                                        <p:strVal val="visible"/>
                                      </p:to>
                                    </p:set>
                                    <p:animEffect transition="in" filter="fade">
                                      <p:cBhvr>
                                        <p:cTn id="61" dur="500"/>
                                        <p:tgtEl>
                                          <p:spTgt spid="39"/>
                                        </p:tgtEl>
                                      </p:cBhvr>
                                    </p:animEffect>
                                  </p:childTnLst>
                                </p:cTn>
                              </p:par>
                              <p:par>
                                <p:cTn id="62" presetID="6" presetClass="emph" presetSubtype="0" fill="hold" nodeType="withEffect">
                                  <p:stCondLst>
                                    <p:cond delay="300"/>
                                  </p:stCondLst>
                                  <p:childTnLst>
                                    <p:animScale>
                                      <p:cBhvr>
                                        <p:cTn id="63" dur="10" fill="hold"/>
                                        <p:tgtEl>
                                          <p:spTgt spid="39"/>
                                        </p:tgtEl>
                                      </p:cBhvr>
                                      <p:by x="80000" y="80000"/>
                                    </p:animScale>
                                  </p:childTnLst>
                                </p:cTn>
                              </p:par>
                              <p:par>
                                <p:cTn id="64" presetID="6" presetClass="emph" presetSubtype="0" decel="50000" fill="hold" nodeType="withEffect">
                                  <p:stCondLst>
                                    <p:cond delay="300"/>
                                  </p:stCondLst>
                                  <p:childTnLst>
                                    <p:animScale>
                                      <p:cBhvr>
                                        <p:cTn id="65" dur="500" fill="hold"/>
                                        <p:tgtEl>
                                          <p:spTgt spid="39"/>
                                        </p:tgtEl>
                                      </p:cBhvr>
                                      <p:by x="125000" y="125000"/>
                                    </p:animScale>
                                  </p:childTnLst>
                                </p:cTn>
                              </p:par>
                              <p:par>
                                <p:cTn id="66" presetID="10" presetClass="entr" presetSubtype="0" fill="hold" nodeType="withEffect">
                                  <p:stCondLst>
                                    <p:cond delay="400"/>
                                  </p:stCondLst>
                                  <p:childTnLst>
                                    <p:set>
                                      <p:cBhvr>
                                        <p:cTn id="67" dur="1" fill="hold">
                                          <p:stCondLst>
                                            <p:cond delay="0"/>
                                          </p:stCondLst>
                                        </p:cTn>
                                        <p:tgtEl>
                                          <p:spTgt spid="41"/>
                                        </p:tgtEl>
                                        <p:attrNameLst>
                                          <p:attrName>style.visibility</p:attrName>
                                        </p:attrNameLst>
                                      </p:cBhvr>
                                      <p:to>
                                        <p:strVal val="visible"/>
                                      </p:to>
                                    </p:set>
                                    <p:animEffect transition="in" filter="fade">
                                      <p:cBhvr>
                                        <p:cTn id="68" dur="500"/>
                                        <p:tgtEl>
                                          <p:spTgt spid="41"/>
                                        </p:tgtEl>
                                      </p:cBhvr>
                                    </p:animEffect>
                                  </p:childTnLst>
                                </p:cTn>
                              </p:par>
                              <p:par>
                                <p:cTn id="69" presetID="6" presetClass="emph" presetSubtype="0" fill="hold" nodeType="withEffect">
                                  <p:stCondLst>
                                    <p:cond delay="400"/>
                                  </p:stCondLst>
                                  <p:childTnLst>
                                    <p:animScale>
                                      <p:cBhvr>
                                        <p:cTn id="70" dur="10" fill="hold"/>
                                        <p:tgtEl>
                                          <p:spTgt spid="41"/>
                                        </p:tgtEl>
                                      </p:cBhvr>
                                      <p:by x="80000" y="80000"/>
                                    </p:animScale>
                                  </p:childTnLst>
                                </p:cTn>
                              </p:par>
                              <p:par>
                                <p:cTn id="71" presetID="6" presetClass="emph" presetSubtype="0" decel="50000" fill="hold" nodeType="withEffect">
                                  <p:stCondLst>
                                    <p:cond delay="400"/>
                                  </p:stCondLst>
                                  <p:childTnLst>
                                    <p:animScale>
                                      <p:cBhvr>
                                        <p:cTn id="72" dur="500" fill="hold"/>
                                        <p:tgtEl>
                                          <p:spTgt spid="41"/>
                                        </p:tgtEl>
                                      </p:cBhvr>
                                      <p:by x="125000" y="125000"/>
                                    </p:animScale>
                                  </p:childTnLst>
                                </p:cTn>
                              </p:par>
                              <p:par>
                                <p:cTn id="73" presetID="10" presetClass="entr" presetSubtype="0" fill="hold" nodeType="withEffect">
                                  <p:stCondLst>
                                    <p:cond delay="500"/>
                                  </p:stCondLst>
                                  <p:childTnLst>
                                    <p:set>
                                      <p:cBhvr>
                                        <p:cTn id="74" dur="1" fill="hold">
                                          <p:stCondLst>
                                            <p:cond delay="0"/>
                                          </p:stCondLst>
                                        </p:cTn>
                                        <p:tgtEl>
                                          <p:spTgt spid="42"/>
                                        </p:tgtEl>
                                        <p:attrNameLst>
                                          <p:attrName>style.visibility</p:attrName>
                                        </p:attrNameLst>
                                      </p:cBhvr>
                                      <p:to>
                                        <p:strVal val="visible"/>
                                      </p:to>
                                    </p:set>
                                    <p:animEffect transition="in" filter="fade">
                                      <p:cBhvr>
                                        <p:cTn id="75" dur="500"/>
                                        <p:tgtEl>
                                          <p:spTgt spid="42"/>
                                        </p:tgtEl>
                                      </p:cBhvr>
                                    </p:animEffect>
                                  </p:childTnLst>
                                </p:cTn>
                              </p:par>
                              <p:par>
                                <p:cTn id="76" presetID="6" presetClass="emph" presetSubtype="0" fill="hold" nodeType="withEffect">
                                  <p:stCondLst>
                                    <p:cond delay="500"/>
                                  </p:stCondLst>
                                  <p:childTnLst>
                                    <p:animScale>
                                      <p:cBhvr>
                                        <p:cTn id="77" dur="10" fill="hold"/>
                                        <p:tgtEl>
                                          <p:spTgt spid="42"/>
                                        </p:tgtEl>
                                      </p:cBhvr>
                                      <p:by x="80000" y="80000"/>
                                    </p:animScale>
                                  </p:childTnLst>
                                </p:cTn>
                              </p:par>
                              <p:par>
                                <p:cTn id="78" presetID="6" presetClass="emph" presetSubtype="0" decel="50000" fill="hold" nodeType="withEffect">
                                  <p:stCondLst>
                                    <p:cond delay="500"/>
                                  </p:stCondLst>
                                  <p:childTnLst>
                                    <p:animScale>
                                      <p:cBhvr>
                                        <p:cTn id="79" dur="500" fill="hold"/>
                                        <p:tgtEl>
                                          <p:spTgt spid="42"/>
                                        </p:tgtEl>
                                      </p:cBhvr>
                                      <p:by x="125000" y="125000"/>
                                    </p:animScale>
                                  </p:childTnLst>
                                </p:cTn>
                              </p:par>
                              <p:par>
                                <p:cTn id="80" presetID="10" presetClass="entr" presetSubtype="0" fill="hold" nodeType="withEffect">
                                  <p:stCondLst>
                                    <p:cond delay="600"/>
                                  </p:stCondLst>
                                  <p:childTnLst>
                                    <p:set>
                                      <p:cBhvr>
                                        <p:cTn id="81" dur="1" fill="hold">
                                          <p:stCondLst>
                                            <p:cond delay="0"/>
                                          </p:stCondLst>
                                        </p:cTn>
                                        <p:tgtEl>
                                          <p:spTgt spid="43"/>
                                        </p:tgtEl>
                                        <p:attrNameLst>
                                          <p:attrName>style.visibility</p:attrName>
                                        </p:attrNameLst>
                                      </p:cBhvr>
                                      <p:to>
                                        <p:strVal val="visible"/>
                                      </p:to>
                                    </p:set>
                                    <p:animEffect transition="in" filter="fade">
                                      <p:cBhvr>
                                        <p:cTn id="82" dur="500"/>
                                        <p:tgtEl>
                                          <p:spTgt spid="43"/>
                                        </p:tgtEl>
                                      </p:cBhvr>
                                    </p:animEffect>
                                  </p:childTnLst>
                                </p:cTn>
                              </p:par>
                              <p:par>
                                <p:cTn id="83" presetID="6" presetClass="emph" presetSubtype="0" fill="hold" nodeType="withEffect">
                                  <p:stCondLst>
                                    <p:cond delay="600"/>
                                  </p:stCondLst>
                                  <p:childTnLst>
                                    <p:animScale>
                                      <p:cBhvr>
                                        <p:cTn id="84" dur="10" fill="hold"/>
                                        <p:tgtEl>
                                          <p:spTgt spid="43"/>
                                        </p:tgtEl>
                                      </p:cBhvr>
                                      <p:by x="80000" y="80000"/>
                                    </p:animScale>
                                  </p:childTnLst>
                                </p:cTn>
                              </p:par>
                              <p:par>
                                <p:cTn id="85" presetID="6" presetClass="emph" presetSubtype="0" decel="50000" fill="hold" nodeType="withEffect">
                                  <p:stCondLst>
                                    <p:cond delay="600"/>
                                  </p:stCondLst>
                                  <p:childTnLst>
                                    <p:animScale>
                                      <p:cBhvr>
                                        <p:cTn id="86" dur="500" fill="hold"/>
                                        <p:tgtEl>
                                          <p:spTgt spid="43"/>
                                        </p:tgtEl>
                                      </p:cBhvr>
                                      <p:by x="125000" y="125000"/>
                                    </p:animScale>
                                  </p:childTnLst>
                                </p:cTn>
                              </p:par>
                              <p:par>
                                <p:cTn id="87" presetID="10" presetClass="entr" presetSubtype="0" fill="hold" nodeType="withEffect">
                                  <p:stCondLst>
                                    <p:cond delay="700"/>
                                  </p:stCondLst>
                                  <p:childTnLst>
                                    <p:set>
                                      <p:cBhvr>
                                        <p:cTn id="88" dur="1" fill="hold">
                                          <p:stCondLst>
                                            <p:cond delay="0"/>
                                          </p:stCondLst>
                                        </p:cTn>
                                        <p:tgtEl>
                                          <p:spTgt spid="44"/>
                                        </p:tgtEl>
                                        <p:attrNameLst>
                                          <p:attrName>style.visibility</p:attrName>
                                        </p:attrNameLst>
                                      </p:cBhvr>
                                      <p:to>
                                        <p:strVal val="visible"/>
                                      </p:to>
                                    </p:set>
                                    <p:animEffect transition="in" filter="fade">
                                      <p:cBhvr>
                                        <p:cTn id="89" dur="500"/>
                                        <p:tgtEl>
                                          <p:spTgt spid="44"/>
                                        </p:tgtEl>
                                      </p:cBhvr>
                                    </p:animEffect>
                                  </p:childTnLst>
                                </p:cTn>
                              </p:par>
                              <p:par>
                                <p:cTn id="90" presetID="6" presetClass="emph" presetSubtype="0" fill="hold" nodeType="withEffect">
                                  <p:stCondLst>
                                    <p:cond delay="700"/>
                                  </p:stCondLst>
                                  <p:childTnLst>
                                    <p:animScale>
                                      <p:cBhvr>
                                        <p:cTn id="91" dur="10" fill="hold"/>
                                        <p:tgtEl>
                                          <p:spTgt spid="44"/>
                                        </p:tgtEl>
                                      </p:cBhvr>
                                      <p:by x="80000" y="80000"/>
                                    </p:animScale>
                                  </p:childTnLst>
                                </p:cTn>
                              </p:par>
                              <p:par>
                                <p:cTn id="92" presetID="6" presetClass="emph" presetSubtype="0" decel="50000" fill="hold" nodeType="withEffect">
                                  <p:stCondLst>
                                    <p:cond delay="700"/>
                                  </p:stCondLst>
                                  <p:childTnLst>
                                    <p:animScale>
                                      <p:cBhvr>
                                        <p:cTn id="93" dur="500" fill="hold"/>
                                        <p:tgtEl>
                                          <p:spTgt spid="44"/>
                                        </p:tgtEl>
                                      </p:cBhvr>
                                      <p:by x="125000" y="125000"/>
                                    </p:animScale>
                                  </p:childTnLst>
                                </p:cTn>
                              </p:par>
                              <p:par>
                                <p:cTn id="94" presetID="10" presetClass="entr" presetSubtype="0" fill="hold" nodeType="withEffect">
                                  <p:stCondLst>
                                    <p:cond delay="800"/>
                                  </p:stCondLst>
                                  <p:childTnLst>
                                    <p:set>
                                      <p:cBhvr>
                                        <p:cTn id="95" dur="1" fill="hold">
                                          <p:stCondLst>
                                            <p:cond delay="0"/>
                                          </p:stCondLst>
                                        </p:cTn>
                                        <p:tgtEl>
                                          <p:spTgt spid="45"/>
                                        </p:tgtEl>
                                        <p:attrNameLst>
                                          <p:attrName>style.visibility</p:attrName>
                                        </p:attrNameLst>
                                      </p:cBhvr>
                                      <p:to>
                                        <p:strVal val="visible"/>
                                      </p:to>
                                    </p:set>
                                    <p:animEffect transition="in" filter="fade">
                                      <p:cBhvr>
                                        <p:cTn id="96" dur="500"/>
                                        <p:tgtEl>
                                          <p:spTgt spid="45"/>
                                        </p:tgtEl>
                                      </p:cBhvr>
                                    </p:animEffect>
                                  </p:childTnLst>
                                </p:cTn>
                              </p:par>
                              <p:par>
                                <p:cTn id="97" presetID="6" presetClass="emph" presetSubtype="0" fill="hold" nodeType="withEffect">
                                  <p:stCondLst>
                                    <p:cond delay="800"/>
                                  </p:stCondLst>
                                  <p:childTnLst>
                                    <p:animScale>
                                      <p:cBhvr>
                                        <p:cTn id="98" dur="10" fill="hold"/>
                                        <p:tgtEl>
                                          <p:spTgt spid="45"/>
                                        </p:tgtEl>
                                      </p:cBhvr>
                                      <p:by x="80000" y="80000"/>
                                    </p:animScale>
                                  </p:childTnLst>
                                </p:cTn>
                              </p:par>
                              <p:par>
                                <p:cTn id="99" presetID="6" presetClass="emph" presetSubtype="0" decel="50000" fill="hold" nodeType="withEffect">
                                  <p:stCondLst>
                                    <p:cond delay="800"/>
                                  </p:stCondLst>
                                  <p:childTnLst>
                                    <p:animScale>
                                      <p:cBhvr>
                                        <p:cTn id="100" dur="500" fill="hold"/>
                                        <p:tgtEl>
                                          <p:spTgt spid="45"/>
                                        </p:tgtEl>
                                      </p:cBhvr>
                                      <p:by x="125000" y="125000"/>
                                    </p:animScale>
                                  </p:childTnLst>
                                </p:cTn>
                              </p:par>
                              <p:par>
                                <p:cTn id="101" presetID="10" presetClass="entr" presetSubtype="0" fill="hold" nodeType="withEffect">
                                  <p:stCondLst>
                                    <p:cond delay="900"/>
                                  </p:stCondLst>
                                  <p:childTnLst>
                                    <p:set>
                                      <p:cBhvr>
                                        <p:cTn id="102" dur="1" fill="hold">
                                          <p:stCondLst>
                                            <p:cond delay="0"/>
                                          </p:stCondLst>
                                        </p:cTn>
                                        <p:tgtEl>
                                          <p:spTgt spid="46"/>
                                        </p:tgtEl>
                                        <p:attrNameLst>
                                          <p:attrName>style.visibility</p:attrName>
                                        </p:attrNameLst>
                                      </p:cBhvr>
                                      <p:to>
                                        <p:strVal val="visible"/>
                                      </p:to>
                                    </p:set>
                                    <p:animEffect transition="in" filter="fade">
                                      <p:cBhvr>
                                        <p:cTn id="103" dur="500"/>
                                        <p:tgtEl>
                                          <p:spTgt spid="46"/>
                                        </p:tgtEl>
                                      </p:cBhvr>
                                    </p:animEffect>
                                  </p:childTnLst>
                                </p:cTn>
                              </p:par>
                              <p:par>
                                <p:cTn id="104" presetID="6" presetClass="emph" presetSubtype="0" fill="hold" nodeType="withEffect">
                                  <p:stCondLst>
                                    <p:cond delay="900"/>
                                  </p:stCondLst>
                                  <p:childTnLst>
                                    <p:animScale>
                                      <p:cBhvr>
                                        <p:cTn id="105" dur="10" fill="hold"/>
                                        <p:tgtEl>
                                          <p:spTgt spid="46"/>
                                        </p:tgtEl>
                                      </p:cBhvr>
                                      <p:by x="80000" y="80000"/>
                                    </p:animScale>
                                  </p:childTnLst>
                                </p:cTn>
                              </p:par>
                              <p:par>
                                <p:cTn id="106" presetID="6" presetClass="emph" presetSubtype="0" decel="50000" fill="hold" nodeType="withEffect">
                                  <p:stCondLst>
                                    <p:cond delay="900"/>
                                  </p:stCondLst>
                                  <p:childTnLst>
                                    <p:animScale>
                                      <p:cBhvr>
                                        <p:cTn id="107" dur="500" fill="hold"/>
                                        <p:tgtEl>
                                          <p:spTgt spid="46"/>
                                        </p:tgtEl>
                                      </p:cBhvr>
                                      <p:by x="125000" y="125000"/>
                                    </p:animScale>
                                  </p:childTnLst>
                                </p:cTn>
                              </p:par>
                              <p:par>
                                <p:cTn id="108" presetID="10" presetClass="entr" presetSubtype="0" fill="hold" nodeType="withEffect">
                                  <p:stCondLst>
                                    <p:cond delay="1000"/>
                                  </p:stCondLst>
                                  <p:childTnLst>
                                    <p:set>
                                      <p:cBhvr>
                                        <p:cTn id="109" dur="1" fill="hold">
                                          <p:stCondLst>
                                            <p:cond delay="0"/>
                                          </p:stCondLst>
                                        </p:cTn>
                                        <p:tgtEl>
                                          <p:spTgt spid="47"/>
                                        </p:tgtEl>
                                        <p:attrNameLst>
                                          <p:attrName>style.visibility</p:attrName>
                                        </p:attrNameLst>
                                      </p:cBhvr>
                                      <p:to>
                                        <p:strVal val="visible"/>
                                      </p:to>
                                    </p:set>
                                    <p:animEffect transition="in" filter="fade">
                                      <p:cBhvr>
                                        <p:cTn id="110" dur="500"/>
                                        <p:tgtEl>
                                          <p:spTgt spid="47"/>
                                        </p:tgtEl>
                                      </p:cBhvr>
                                    </p:animEffect>
                                  </p:childTnLst>
                                </p:cTn>
                              </p:par>
                              <p:par>
                                <p:cTn id="111" presetID="6" presetClass="emph" presetSubtype="0" fill="hold" nodeType="withEffect">
                                  <p:stCondLst>
                                    <p:cond delay="1000"/>
                                  </p:stCondLst>
                                  <p:childTnLst>
                                    <p:animScale>
                                      <p:cBhvr>
                                        <p:cTn id="112" dur="10" fill="hold"/>
                                        <p:tgtEl>
                                          <p:spTgt spid="47"/>
                                        </p:tgtEl>
                                      </p:cBhvr>
                                      <p:by x="80000" y="80000"/>
                                    </p:animScale>
                                  </p:childTnLst>
                                </p:cTn>
                              </p:par>
                              <p:par>
                                <p:cTn id="113" presetID="6" presetClass="emph" presetSubtype="0" decel="50000" fill="hold" nodeType="withEffect">
                                  <p:stCondLst>
                                    <p:cond delay="1000"/>
                                  </p:stCondLst>
                                  <p:childTnLst>
                                    <p:animScale>
                                      <p:cBhvr>
                                        <p:cTn id="114" dur="500" fill="hold"/>
                                        <p:tgtEl>
                                          <p:spTgt spid="47"/>
                                        </p:tgtEl>
                                      </p:cBhvr>
                                      <p:by x="125000" y="125000"/>
                                    </p:animScale>
                                  </p:childTnLst>
                                </p:cTn>
                              </p:par>
                              <p:par>
                                <p:cTn id="115" presetID="8" presetClass="emph" presetSubtype="0" repeatCount="indefinite" fill="hold" grpId="0" nodeType="withEffect">
                                  <p:stCondLst>
                                    <p:cond delay="0"/>
                                  </p:stCondLst>
                                  <p:endCondLst>
                                    <p:cond evt="onNext" delay="0">
                                      <p:tgtEl>
                                        <p:sldTgt/>
                                      </p:tgtEl>
                                    </p:cond>
                                  </p:endCondLst>
                                  <p:childTnLst>
                                    <p:animRot by="21600000">
                                      <p:cBhvr>
                                        <p:cTn id="116" dur="5000" fill="hold"/>
                                        <p:tgtEl>
                                          <p:spTgt spid="56"/>
                                        </p:tgtEl>
                                        <p:attrNameLst>
                                          <p:attrName>r</p:attrName>
                                        </p:attrNameLst>
                                      </p:cBhvr>
                                    </p:animRot>
                                  </p:childTnLst>
                                </p:cTn>
                              </p:par>
                              <p:par>
                                <p:cTn id="117" presetID="10" presetClass="entr" presetSubtype="0" fill="hold" nodeType="withEffect">
                                  <p:stCondLst>
                                    <p:cond delay="1550"/>
                                  </p:stCondLst>
                                  <p:childTnLst>
                                    <p:set>
                                      <p:cBhvr>
                                        <p:cTn id="118" dur="1" fill="hold">
                                          <p:stCondLst>
                                            <p:cond delay="0"/>
                                          </p:stCondLst>
                                        </p:cTn>
                                        <p:tgtEl>
                                          <p:spTgt spid="7"/>
                                        </p:tgtEl>
                                        <p:attrNameLst>
                                          <p:attrName>style.visibility</p:attrName>
                                        </p:attrNameLst>
                                      </p:cBhvr>
                                      <p:to>
                                        <p:strVal val="visible"/>
                                      </p:to>
                                    </p:set>
                                    <p:animEffect transition="in" filter="fade">
                                      <p:cBhvr>
                                        <p:cTn id="119" dur="500"/>
                                        <p:tgtEl>
                                          <p:spTgt spid="7"/>
                                        </p:tgtEl>
                                      </p:cBhvr>
                                    </p:animEffect>
                                  </p:childTnLst>
                                </p:cTn>
                              </p:par>
                              <p:par>
                                <p:cTn id="120" presetID="42" presetClass="path" presetSubtype="0" repeatCount="indefinite" accel="50000" decel="50000" autoRev="1" fill="remove" nodeType="withEffect">
                                  <p:stCondLst>
                                    <p:cond delay="1550"/>
                                  </p:stCondLst>
                                  <p:endCondLst>
                                    <p:cond evt="onNext" delay="0">
                                      <p:tgtEl>
                                        <p:sldTgt/>
                                      </p:tgtEl>
                                    </p:cond>
                                  </p:endCondLst>
                                  <p:childTnLst>
                                    <p:animMotion origin="layout" path="M 0.01563 0.04422 L -4.58333E-6 2.22222E-6 " pathEditMode="relative" rAng="0" ptsTypes="AA">
                                      <p:cBhvr>
                                        <p:cTn id="121" dur="2000" fill="hold"/>
                                        <p:tgtEl>
                                          <p:spTgt spid="7"/>
                                        </p:tgtEl>
                                        <p:attrNameLst>
                                          <p:attrName>ppt_x</p:attrName>
                                          <p:attrName>ppt_y</p:attrName>
                                        </p:attrNameLst>
                                      </p:cBhvr>
                                      <p:rCtr x="-1276" y="-3194"/>
                                    </p:animMotion>
                                  </p:childTnLst>
                                </p:cTn>
                              </p:par>
                              <p:par>
                                <p:cTn id="122" presetID="10" presetClass="entr" presetSubtype="0" fill="hold" nodeType="withEffect">
                                  <p:stCondLst>
                                    <p:cond delay="1350"/>
                                  </p:stCondLst>
                                  <p:childTnLst>
                                    <p:set>
                                      <p:cBhvr>
                                        <p:cTn id="123" dur="1" fill="hold">
                                          <p:stCondLst>
                                            <p:cond delay="0"/>
                                          </p:stCondLst>
                                        </p:cTn>
                                        <p:tgtEl>
                                          <p:spTgt spid="19"/>
                                        </p:tgtEl>
                                        <p:attrNameLst>
                                          <p:attrName>style.visibility</p:attrName>
                                        </p:attrNameLst>
                                      </p:cBhvr>
                                      <p:to>
                                        <p:strVal val="visible"/>
                                      </p:to>
                                    </p:set>
                                    <p:animEffect transition="in" filter="fade">
                                      <p:cBhvr>
                                        <p:cTn id="124" dur="500"/>
                                        <p:tgtEl>
                                          <p:spTgt spid="19"/>
                                        </p:tgtEl>
                                      </p:cBhvr>
                                    </p:animEffect>
                                  </p:childTnLst>
                                </p:cTn>
                              </p:par>
                              <p:par>
                                <p:cTn id="125" presetID="42" presetClass="path" presetSubtype="0" repeatCount="indefinite" accel="50000" decel="50000" autoRev="1" fill="remove" nodeType="withEffect">
                                  <p:stCondLst>
                                    <p:cond delay="1350"/>
                                  </p:stCondLst>
                                  <p:endCondLst>
                                    <p:cond evt="onNext" delay="0">
                                      <p:tgtEl>
                                        <p:sldTgt/>
                                      </p:tgtEl>
                                    </p:cond>
                                  </p:endCondLst>
                                  <p:childTnLst>
                                    <p:animMotion origin="layout" path="M -0.01875 0.05254 L -8.33333E-7 1.85185E-6 " pathEditMode="relative" rAng="0" ptsTypes="AA">
                                      <p:cBhvr>
                                        <p:cTn id="126" dur="4000" fill="hold"/>
                                        <p:tgtEl>
                                          <p:spTgt spid="19"/>
                                        </p:tgtEl>
                                        <p:attrNameLst>
                                          <p:attrName>ppt_x</p:attrName>
                                          <p:attrName>ppt_y</p:attrName>
                                        </p:attrNameLst>
                                      </p:cBhvr>
                                      <p:rCtr x="1133" y="-3171"/>
                                    </p:animMotion>
                                  </p:childTnLst>
                                </p:cTn>
                              </p:par>
                              <p:par>
                                <p:cTn id="127" presetID="10" presetClass="entr" presetSubtype="0" fill="hold" nodeType="withEffect">
                                  <p:stCondLst>
                                    <p:cond delay="1250"/>
                                  </p:stCondLst>
                                  <p:childTnLst>
                                    <p:set>
                                      <p:cBhvr>
                                        <p:cTn id="128" dur="1" fill="hold">
                                          <p:stCondLst>
                                            <p:cond delay="0"/>
                                          </p:stCondLst>
                                        </p:cTn>
                                        <p:tgtEl>
                                          <p:spTgt spid="22"/>
                                        </p:tgtEl>
                                        <p:attrNameLst>
                                          <p:attrName>style.visibility</p:attrName>
                                        </p:attrNameLst>
                                      </p:cBhvr>
                                      <p:to>
                                        <p:strVal val="visible"/>
                                      </p:to>
                                    </p:set>
                                    <p:animEffect transition="in" filter="fade">
                                      <p:cBhvr>
                                        <p:cTn id="129" dur="500"/>
                                        <p:tgtEl>
                                          <p:spTgt spid="22"/>
                                        </p:tgtEl>
                                      </p:cBhvr>
                                    </p:animEffect>
                                  </p:childTnLst>
                                </p:cTn>
                              </p:par>
                              <p:par>
                                <p:cTn id="130" presetID="42" presetClass="path" presetSubtype="0" repeatCount="indefinite" accel="50000" decel="50000" autoRev="1" fill="remove" nodeType="withEffect">
                                  <p:stCondLst>
                                    <p:cond delay="1250"/>
                                  </p:stCondLst>
                                  <p:endCondLst>
                                    <p:cond evt="onNext" delay="0">
                                      <p:tgtEl>
                                        <p:sldTgt/>
                                      </p:tgtEl>
                                    </p:cond>
                                  </p:endCondLst>
                                  <p:childTnLst>
                                    <p:animMotion origin="layout" path="M -0.03021 0.0037 L 2.08333E-6 -2.22222E-6 " pathEditMode="relative" rAng="0" ptsTypes="AA">
                                      <p:cBhvr>
                                        <p:cTn id="131" dur="3000" fill="hold"/>
                                        <p:tgtEl>
                                          <p:spTgt spid="22"/>
                                        </p:tgtEl>
                                        <p:attrNameLst>
                                          <p:attrName>ppt_x</p:attrName>
                                          <p:attrName>ppt_y</p:attrName>
                                        </p:attrNameLst>
                                      </p:cBhvr>
                                      <p:rCtr x="1888" y="-185"/>
                                    </p:animMotion>
                                  </p:childTnLst>
                                </p:cTn>
                              </p:par>
                              <p:par>
                                <p:cTn id="132" presetID="10" presetClass="entr" presetSubtype="0" fill="hold" nodeType="withEffect">
                                  <p:stCondLst>
                                    <p:cond delay="1250"/>
                                  </p:stCondLst>
                                  <p:childTnLst>
                                    <p:set>
                                      <p:cBhvr>
                                        <p:cTn id="133" dur="1" fill="hold">
                                          <p:stCondLst>
                                            <p:cond delay="0"/>
                                          </p:stCondLst>
                                        </p:cTn>
                                        <p:tgtEl>
                                          <p:spTgt spid="38"/>
                                        </p:tgtEl>
                                        <p:attrNameLst>
                                          <p:attrName>style.visibility</p:attrName>
                                        </p:attrNameLst>
                                      </p:cBhvr>
                                      <p:to>
                                        <p:strVal val="visible"/>
                                      </p:to>
                                    </p:set>
                                    <p:animEffect transition="in" filter="fade">
                                      <p:cBhvr>
                                        <p:cTn id="134" dur="500"/>
                                        <p:tgtEl>
                                          <p:spTgt spid="38"/>
                                        </p:tgtEl>
                                      </p:cBhvr>
                                    </p:animEffect>
                                  </p:childTnLst>
                                </p:cTn>
                              </p:par>
                              <p:par>
                                <p:cTn id="135" presetID="42" presetClass="path" presetSubtype="0" repeatCount="indefinite" accel="50000" decel="50000" autoRev="1" fill="remove" nodeType="withEffect">
                                  <p:stCondLst>
                                    <p:cond delay="1250"/>
                                  </p:stCondLst>
                                  <p:endCondLst>
                                    <p:cond evt="onNext" delay="0">
                                      <p:tgtEl>
                                        <p:sldTgt/>
                                      </p:tgtEl>
                                    </p:cond>
                                  </p:endCondLst>
                                  <p:childTnLst>
                                    <p:animMotion origin="layout" path="M -0.02773 -0.02546 L 8.33333E-7 1.85185E-6 " pathEditMode="relative" rAng="0" ptsTypes="AA">
                                      <p:cBhvr>
                                        <p:cTn id="136" dur="4000" fill="hold"/>
                                        <p:tgtEl>
                                          <p:spTgt spid="38"/>
                                        </p:tgtEl>
                                        <p:attrNameLst>
                                          <p:attrName>ppt_x</p:attrName>
                                          <p:attrName>ppt_y</p:attrName>
                                        </p:attrNameLst>
                                      </p:cBhvr>
                                      <p:rCtr x="1667" y="1528"/>
                                    </p:animMotion>
                                  </p:childTnLst>
                                </p:cTn>
                              </p:par>
                              <p:par>
                                <p:cTn id="137" presetID="10" presetClass="entr" presetSubtype="0" fill="hold" nodeType="withEffect">
                                  <p:stCondLst>
                                    <p:cond delay="1450"/>
                                  </p:stCondLst>
                                  <p:childTnLst>
                                    <p:set>
                                      <p:cBhvr>
                                        <p:cTn id="138" dur="1" fill="hold">
                                          <p:stCondLst>
                                            <p:cond delay="0"/>
                                          </p:stCondLst>
                                        </p:cTn>
                                        <p:tgtEl>
                                          <p:spTgt spid="40"/>
                                        </p:tgtEl>
                                        <p:attrNameLst>
                                          <p:attrName>style.visibility</p:attrName>
                                        </p:attrNameLst>
                                      </p:cBhvr>
                                      <p:to>
                                        <p:strVal val="visible"/>
                                      </p:to>
                                    </p:set>
                                    <p:animEffect transition="in" filter="fade">
                                      <p:cBhvr>
                                        <p:cTn id="139" dur="500"/>
                                        <p:tgtEl>
                                          <p:spTgt spid="40"/>
                                        </p:tgtEl>
                                      </p:cBhvr>
                                    </p:animEffect>
                                  </p:childTnLst>
                                </p:cTn>
                              </p:par>
                              <p:par>
                                <p:cTn id="140" presetID="42" presetClass="path" presetSubtype="0" repeatCount="indefinite" accel="50000" decel="50000" autoRev="1" fill="remove" nodeType="withEffect">
                                  <p:stCondLst>
                                    <p:cond delay="1450"/>
                                  </p:stCondLst>
                                  <p:endCondLst>
                                    <p:cond evt="onNext" delay="0">
                                      <p:tgtEl>
                                        <p:sldTgt/>
                                      </p:tgtEl>
                                    </p:cond>
                                  </p:endCondLst>
                                  <p:childTnLst>
                                    <p:animMotion origin="layout" path="M -0.02135 -0.06042 L 2.08333E-6 -4.07407E-6 " pathEditMode="relative" rAng="0" ptsTypes="AA">
                                      <p:cBhvr>
                                        <p:cTn id="141" dur="2000" fill="hold"/>
                                        <p:tgtEl>
                                          <p:spTgt spid="40"/>
                                        </p:tgtEl>
                                        <p:attrNameLst>
                                          <p:attrName>ppt_x</p:attrName>
                                          <p:attrName>ppt_y</p:attrName>
                                        </p:attrNameLst>
                                      </p:cBhvr>
                                      <p:rCtr x="1172" y="3426"/>
                                    </p:animMotion>
                                  </p:childTnLst>
                                </p:cTn>
                              </p:par>
                              <p:par>
                                <p:cTn id="142" presetID="10" presetClass="entr" presetSubtype="0" fill="hold" nodeType="withEffect">
                                  <p:stCondLst>
                                    <p:cond delay="1550"/>
                                  </p:stCondLst>
                                  <p:childTnLst>
                                    <p:set>
                                      <p:cBhvr>
                                        <p:cTn id="143" dur="1" fill="hold">
                                          <p:stCondLst>
                                            <p:cond delay="0"/>
                                          </p:stCondLst>
                                        </p:cTn>
                                        <p:tgtEl>
                                          <p:spTgt spid="53"/>
                                        </p:tgtEl>
                                        <p:attrNameLst>
                                          <p:attrName>style.visibility</p:attrName>
                                        </p:attrNameLst>
                                      </p:cBhvr>
                                      <p:to>
                                        <p:strVal val="visible"/>
                                      </p:to>
                                    </p:set>
                                    <p:animEffect transition="in" filter="fade">
                                      <p:cBhvr>
                                        <p:cTn id="144" dur="500"/>
                                        <p:tgtEl>
                                          <p:spTgt spid="53"/>
                                        </p:tgtEl>
                                      </p:cBhvr>
                                    </p:animEffect>
                                  </p:childTnLst>
                                </p:cTn>
                              </p:par>
                              <p:par>
                                <p:cTn id="145" presetID="42" presetClass="path" presetSubtype="0" repeatCount="indefinite" accel="50000" decel="50000" autoRev="1" fill="remove" nodeType="withEffect">
                                  <p:stCondLst>
                                    <p:cond delay="1550"/>
                                  </p:stCondLst>
                                  <p:endCondLst>
                                    <p:cond evt="onNext" delay="0">
                                      <p:tgtEl>
                                        <p:sldTgt/>
                                      </p:tgtEl>
                                    </p:cond>
                                  </p:endCondLst>
                                  <p:childTnLst>
                                    <p:animMotion origin="layout" path="M 0.00143 -0.05717 L -1.875E-6 -1.11111E-6 " pathEditMode="relative" rAng="0" ptsTypes="AA">
                                      <p:cBhvr>
                                        <p:cTn id="146" dur="3000" fill="hold"/>
                                        <p:tgtEl>
                                          <p:spTgt spid="53"/>
                                        </p:tgtEl>
                                        <p:attrNameLst>
                                          <p:attrName>ppt_x</p:attrName>
                                          <p:attrName>ppt_y</p:attrName>
                                        </p:attrNameLst>
                                      </p:cBhvr>
                                      <p:rCtr x="65" y="3449"/>
                                    </p:animMotion>
                                  </p:childTnLst>
                                </p:cTn>
                              </p:par>
                              <p:par>
                                <p:cTn id="147" presetID="10" presetClass="entr" presetSubtype="0" fill="hold" nodeType="withEffect">
                                  <p:stCondLst>
                                    <p:cond delay="1250"/>
                                  </p:stCondLst>
                                  <p:childTnLst>
                                    <p:set>
                                      <p:cBhvr>
                                        <p:cTn id="148" dur="1" fill="hold">
                                          <p:stCondLst>
                                            <p:cond delay="0"/>
                                          </p:stCondLst>
                                        </p:cTn>
                                        <p:tgtEl>
                                          <p:spTgt spid="54"/>
                                        </p:tgtEl>
                                        <p:attrNameLst>
                                          <p:attrName>style.visibility</p:attrName>
                                        </p:attrNameLst>
                                      </p:cBhvr>
                                      <p:to>
                                        <p:strVal val="visible"/>
                                      </p:to>
                                    </p:set>
                                    <p:animEffect transition="in" filter="fade">
                                      <p:cBhvr>
                                        <p:cTn id="149" dur="500"/>
                                        <p:tgtEl>
                                          <p:spTgt spid="54"/>
                                        </p:tgtEl>
                                      </p:cBhvr>
                                    </p:animEffect>
                                  </p:childTnLst>
                                </p:cTn>
                              </p:par>
                              <p:par>
                                <p:cTn id="150" presetID="42" presetClass="path" presetSubtype="0" repeatCount="indefinite" accel="50000" decel="50000" autoRev="1" fill="remove" nodeType="withEffect">
                                  <p:stCondLst>
                                    <p:cond delay="1250"/>
                                  </p:stCondLst>
                                  <p:endCondLst>
                                    <p:cond evt="onNext" delay="0">
                                      <p:tgtEl>
                                        <p:sldTgt/>
                                      </p:tgtEl>
                                    </p:cond>
                                  </p:endCondLst>
                                  <p:childTnLst>
                                    <p:animMotion origin="layout" path="M 0.01536 -0.05301 L 2.08333E-7 1.48148E-6 " pathEditMode="relative" rAng="0" ptsTypes="AA">
                                      <p:cBhvr>
                                        <p:cTn id="151" dur="2000" fill="hold"/>
                                        <p:tgtEl>
                                          <p:spTgt spid="54"/>
                                        </p:tgtEl>
                                        <p:attrNameLst>
                                          <p:attrName>ppt_x</p:attrName>
                                          <p:attrName>ppt_y</p:attrName>
                                        </p:attrNameLst>
                                      </p:cBhvr>
                                      <p:rCtr x="-951" y="2685"/>
                                    </p:animMotion>
                                  </p:childTnLst>
                                </p:cTn>
                              </p:par>
                              <p:par>
                                <p:cTn id="152" presetID="10" presetClass="entr" presetSubtype="0" fill="hold" nodeType="withEffect">
                                  <p:stCondLst>
                                    <p:cond delay="1350"/>
                                  </p:stCondLst>
                                  <p:childTnLst>
                                    <p:set>
                                      <p:cBhvr>
                                        <p:cTn id="153" dur="1" fill="hold">
                                          <p:stCondLst>
                                            <p:cond delay="0"/>
                                          </p:stCondLst>
                                        </p:cTn>
                                        <p:tgtEl>
                                          <p:spTgt spid="55"/>
                                        </p:tgtEl>
                                        <p:attrNameLst>
                                          <p:attrName>style.visibility</p:attrName>
                                        </p:attrNameLst>
                                      </p:cBhvr>
                                      <p:to>
                                        <p:strVal val="visible"/>
                                      </p:to>
                                    </p:set>
                                    <p:animEffect transition="in" filter="fade">
                                      <p:cBhvr>
                                        <p:cTn id="154" dur="500"/>
                                        <p:tgtEl>
                                          <p:spTgt spid="55"/>
                                        </p:tgtEl>
                                      </p:cBhvr>
                                    </p:animEffect>
                                  </p:childTnLst>
                                </p:cTn>
                              </p:par>
                              <p:par>
                                <p:cTn id="155" presetID="42" presetClass="path" presetSubtype="0" repeatCount="indefinite" accel="50000" decel="50000" autoRev="1" fill="remove" nodeType="withEffect">
                                  <p:stCondLst>
                                    <p:cond delay="1350"/>
                                  </p:stCondLst>
                                  <p:endCondLst>
                                    <p:cond evt="onNext" delay="0">
                                      <p:tgtEl>
                                        <p:sldTgt/>
                                      </p:tgtEl>
                                    </p:cond>
                                  </p:endCondLst>
                                  <p:childTnLst>
                                    <p:animMotion origin="layout" path="M 0.02774 -0.01898 L 1.66667E-6 -4.07407E-6 " pathEditMode="relative" rAng="0" ptsTypes="AA">
                                      <p:cBhvr>
                                        <p:cTn id="156" dur="2000" fill="hold"/>
                                        <p:tgtEl>
                                          <p:spTgt spid="55"/>
                                        </p:tgtEl>
                                        <p:attrNameLst>
                                          <p:attrName>ppt_x</p:attrName>
                                          <p:attrName>ppt_y</p:attrName>
                                        </p:attrNameLst>
                                      </p:cBhvr>
                                      <p:rCtr x="-1510" y="880"/>
                                    </p:animMotion>
                                  </p:childTnLst>
                                </p:cTn>
                              </p:par>
                              <p:par>
                                <p:cTn id="157" presetID="10" presetClass="entr" presetSubtype="0" fill="hold" nodeType="withEffect">
                                  <p:stCondLst>
                                    <p:cond delay="1250"/>
                                  </p:stCondLst>
                                  <p:childTnLst>
                                    <p:set>
                                      <p:cBhvr>
                                        <p:cTn id="158" dur="1" fill="hold">
                                          <p:stCondLst>
                                            <p:cond delay="0"/>
                                          </p:stCondLst>
                                        </p:cTn>
                                        <p:tgtEl>
                                          <p:spTgt spid="61"/>
                                        </p:tgtEl>
                                        <p:attrNameLst>
                                          <p:attrName>style.visibility</p:attrName>
                                        </p:attrNameLst>
                                      </p:cBhvr>
                                      <p:to>
                                        <p:strVal val="visible"/>
                                      </p:to>
                                    </p:set>
                                    <p:animEffect transition="in" filter="fade">
                                      <p:cBhvr>
                                        <p:cTn id="159" dur="500"/>
                                        <p:tgtEl>
                                          <p:spTgt spid="61"/>
                                        </p:tgtEl>
                                      </p:cBhvr>
                                    </p:animEffect>
                                  </p:childTnLst>
                                </p:cTn>
                              </p:par>
                              <p:par>
                                <p:cTn id="160" presetID="42" presetClass="path" presetSubtype="0" repeatCount="indefinite" accel="50000" decel="50000" autoRev="1" fill="remove" nodeType="withEffect">
                                  <p:stCondLst>
                                    <p:cond delay="1250"/>
                                  </p:stCondLst>
                                  <p:endCondLst>
                                    <p:cond evt="onNext" delay="0">
                                      <p:tgtEl>
                                        <p:sldTgt/>
                                      </p:tgtEl>
                                    </p:cond>
                                  </p:endCondLst>
                                  <p:childTnLst>
                                    <p:animMotion origin="layout" path="M 0.03203 -0.0007 L 2.5E-6 1.48148E-6 " pathEditMode="relative" rAng="0" ptsTypes="AA">
                                      <p:cBhvr>
                                        <p:cTn id="161" dur="3000" fill="hold"/>
                                        <p:tgtEl>
                                          <p:spTgt spid="61"/>
                                        </p:tgtEl>
                                        <p:attrNameLst>
                                          <p:attrName>ppt_x</p:attrName>
                                          <p:attrName>ppt_y</p:attrName>
                                        </p:attrNameLst>
                                      </p:cBhvr>
                                      <p:rCtr x="-1888" y="-46"/>
                                    </p:animMotion>
                                  </p:childTnLst>
                                </p:cTn>
                              </p:par>
                              <p:par>
                                <p:cTn id="162" presetID="10" presetClass="entr" presetSubtype="0" fill="hold" nodeType="withEffect">
                                  <p:stCondLst>
                                    <p:cond delay="1250"/>
                                  </p:stCondLst>
                                  <p:childTnLst>
                                    <p:set>
                                      <p:cBhvr>
                                        <p:cTn id="163" dur="1" fill="hold">
                                          <p:stCondLst>
                                            <p:cond delay="0"/>
                                          </p:stCondLst>
                                        </p:cTn>
                                        <p:tgtEl>
                                          <p:spTgt spid="62"/>
                                        </p:tgtEl>
                                        <p:attrNameLst>
                                          <p:attrName>style.visibility</p:attrName>
                                        </p:attrNameLst>
                                      </p:cBhvr>
                                      <p:to>
                                        <p:strVal val="visible"/>
                                      </p:to>
                                    </p:set>
                                    <p:animEffect transition="in" filter="fade">
                                      <p:cBhvr>
                                        <p:cTn id="164" dur="500"/>
                                        <p:tgtEl>
                                          <p:spTgt spid="62"/>
                                        </p:tgtEl>
                                      </p:cBhvr>
                                    </p:animEffect>
                                  </p:childTnLst>
                                </p:cTn>
                              </p:par>
                              <p:par>
                                <p:cTn id="165" presetID="42" presetClass="path" presetSubtype="0" repeatCount="indefinite" accel="50000" decel="50000" autoRev="1" fill="remove" nodeType="withEffect">
                                  <p:stCondLst>
                                    <p:cond delay="1250"/>
                                  </p:stCondLst>
                                  <p:endCondLst>
                                    <p:cond evt="onNext" delay="0">
                                      <p:tgtEl>
                                        <p:sldTgt/>
                                      </p:tgtEl>
                                    </p:cond>
                                  </p:endCondLst>
                                  <p:childTnLst>
                                    <p:animMotion origin="layout" path="M 0.02213 0.03032 L 5E-6 1.25767E-16 " pathEditMode="relative" rAng="0" ptsTypes="AA">
                                      <p:cBhvr>
                                        <p:cTn id="166" dur="2000" fill="hold"/>
                                        <p:tgtEl>
                                          <p:spTgt spid="62"/>
                                        </p:tgtEl>
                                        <p:attrNameLst>
                                          <p:attrName>ppt_x</p:attrName>
                                          <p:attrName>ppt_y</p:attrName>
                                        </p:attrNameLst>
                                      </p:cBhvr>
                                      <p:rCtr x="-1159" y="-1736"/>
                                    </p:animMotion>
                                  </p:childTnLst>
                                </p:cTn>
                              </p:par>
                              <p:par>
                                <p:cTn id="167" presetID="10" presetClass="entr" presetSubtype="0" fill="hold" nodeType="withEffect">
                                  <p:stCondLst>
                                    <p:cond delay="1350"/>
                                  </p:stCondLst>
                                  <p:childTnLst>
                                    <p:set>
                                      <p:cBhvr>
                                        <p:cTn id="168" dur="1" fill="hold">
                                          <p:stCondLst>
                                            <p:cond delay="0"/>
                                          </p:stCondLst>
                                        </p:cTn>
                                        <p:tgtEl>
                                          <p:spTgt spid="63"/>
                                        </p:tgtEl>
                                        <p:attrNameLst>
                                          <p:attrName>style.visibility</p:attrName>
                                        </p:attrNameLst>
                                      </p:cBhvr>
                                      <p:to>
                                        <p:strVal val="visible"/>
                                      </p:to>
                                    </p:set>
                                    <p:animEffect transition="in" filter="fade">
                                      <p:cBhvr>
                                        <p:cTn id="169" dur="500"/>
                                        <p:tgtEl>
                                          <p:spTgt spid="63"/>
                                        </p:tgtEl>
                                      </p:cBhvr>
                                    </p:animEffect>
                                  </p:childTnLst>
                                </p:cTn>
                              </p:par>
                              <p:par>
                                <p:cTn id="170" presetID="42" presetClass="path" presetSubtype="0" repeatCount="indefinite" accel="50000" decel="50000" autoRev="1" fill="remove" nodeType="withEffect">
                                  <p:stCondLst>
                                    <p:cond delay="1350"/>
                                  </p:stCondLst>
                                  <p:endCondLst>
                                    <p:cond evt="onNext" delay="0">
                                      <p:tgtEl>
                                        <p:sldTgt/>
                                      </p:tgtEl>
                                    </p:cond>
                                  </p:endCondLst>
                                  <p:childTnLst>
                                    <p:animMotion origin="layout" path="M -0.02605 0.02847 L -1.25E-6 -2.96296E-6 " pathEditMode="relative" rAng="0" ptsTypes="AA">
                                      <p:cBhvr>
                                        <p:cTn id="171" dur="4000" fill="hold"/>
                                        <p:tgtEl>
                                          <p:spTgt spid="63"/>
                                        </p:tgtEl>
                                        <p:attrNameLst>
                                          <p:attrName>ppt_x</p:attrName>
                                          <p:attrName>ppt_y</p:attrName>
                                        </p:attrNameLst>
                                      </p:cBhvr>
                                      <p:rCtr x="1497" y="-162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EB3558-0BFF-E237-545D-4995716C0D17}"/>
            </a:ext>
          </a:extLst>
        </p:cNvPr>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44A74514-FE2A-EFB4-CEF9-995D377AB7FE}"/>
              </a:ext>
              <a:ext uri="{C183D7F6-B498-43B3-948B-1728B52AA6E4}">
                <adec:decorative xmlns:adec="http://schemas.microsoft.com/office/drawing/2017/decorative" val="1"/>
              </a:ext>
            </a:extLst>
          </p:cNvPr>
          <p:cNvSpPr>
            <a:spLocks/>
          </p:cNvSpPr>
          <p:nvPr/>
        </p:nvSpPr>
        <p:spPr bwMode="auto">
          <a:xfrm>
            <a:off x="301179" y="1498364"/>
            <a:ext cx="11589641" cy="4682286"/>
          </a:xfrm>
          <a:prstGeom prst="roundRect">
            <a:avLst>
              <a:gd name="adj" fmla="val 5524"/>
            </a:avLst>
          </a:prstGeom>
          <a:solidFill>
            <a:schemeClr val="bg1"/>
          </a:solidFill>
          <a:ln w="19050">
            <a:noFill/>
            <a:headEnd type="oval" w="med" len="med"/>
            <a:tailEnd type="oval" w="med" len="med"/>
          </a:ln>
          <a:effectLst>
            <a:outerShdw blurRad="308254" dist="97833" dir="7615358" sx="100880" sy="100880" algn="tl" rotWithShape="0">
              <a:prstClr val="black">
                <a:alpha val="9348"/>
              </a:prstClr>
            </a:outerShdw>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Display Semibold" pitchFamily="2" charset="0"/>
              <a:ea typeface="+mn-ea"/>
              <a:cs typeface="Segoe Sans Display Semibold" pitchFamily="2" charset="0"/>
            </a:endParaRPr>
          </a:p>
        </p:txBody>
      </p:sp>
      <p:grpSp>
        <p:nvGrpSpPr>
          <p:cNvPr id="11" name="Group 10">
            <a:extLst>
              <a:ext uri="{FF2B5EF4-FFF2-40B4-BE49-F238E27FC236}">
                <a16:creationId xmlns:a16="http://schemas.microsoft.com/office/drawing/2014/main" id="{EC3F1673-013B-29D9-3FA5-446CF2A07BFB}"/>
              </a:ext>
            </a:extLst>
          </p:cNvPr>
          <p:cNvGrpSpPr>
            <a:grpSpLocks noChangeAspect="1"/>
          </p:cNvGrpSpPr>
          <p:nvPr/>
        </p:nvGrpSpPr>
        <p:grpSpPr>
          <a:xfrm>
            <a:off x="4599078" y="1977422"/>
            <a:ext cx="7145838" cy="3527422"/>
            <a:chOff x="5345207" y="2279277"/>
            <a:chExt cx="5885792" cy="2905422"/>
          </a:xfrm>
        </p:grpSpPr>
        <p:pic>
          <p:nvPicPr>
            <p:cNvPr id="92" name="Picture 91" descr="The diagram illustrates a comprehensive suite of Microsoft 365 (formerly Office 365) tools, including communication apps (Email, Teams, Chatbot), productivity apps (Word, Excel, PowerPoint), collaboration tools (SharePoint, Service Center), and analytics platforms (Dataverse, Graph), all integrated into a unified ecosystem.  AI-generated content may be incorrect.">
              <a:extLst>
                <a:ext uri="{FF2B5EF4-FFF2-40B4-BE49-F238E27FC236}">
                  <a16:creationId xmlns:a16="http://schemas.microsoft.com/office/drawing/2014/main" id="{94FCA462-5CB3-F6DF-FDCE-0D8A8CD0811E}"/>
                </a:ext>
              </a:extLst>
            </p:cNvPr>
            <p:cNvPicPr>
              <a:picLocks noChangeAspect="1"/>
            </p:cNvPicPr>
            <p:nvPr/>
          </p:nvPicPr>
          <p:blipFill>
            <a:blip r:embed="rId3"/>
            <a:srcRect r="1814"/>
            <a:stretch>
              <a:fillRect/>
            </a:stretch>
          </p:blipFill>
          <p:spPr>
            <a:xfrm>
              <a:off x="5345207" y="2279277"/>
              <a:ext cx="5885792" cy="2900142"/>
            </a:xfrm>
            <a:prstGeom prst="rect">
              <a:avLst/>
            </a:prstGeom>
          </p:spPr>
        </p:pic>
        <p:sp>
          <p:nvSpPr>
            <p:cNvPr id="93" name="Oval 92">
              <a:extLst>
                <a:ext uri="{FF2B5EF4-FFF2-40B4-BE49-F238E27FC236}">
                  <a16:creationId xmlns:a16="http://schemas.microsoft.com/office/drawing/2014/main" id="{14E97EA5-0737-53F6-5BB2-7BE408118404}"/>
                </a:ext>
              </a:extLst>
            </p:cNvPr>
            <p:cNvSpPr/>
            <p:nvPr/>
          </p:nvSpPr>
          <p:spPr bwMode="auto">
            <a:xfrm>
              <a:off x="8394523" y="2301465"/>
              <a:ext cx="280225" cy="284053"/>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IN" sz="2000" b="0" i="0" u="none" strike="noStrike" kern="1200" cap="none" spc="0" normalizeH="0" baseline="0" noProof="0">
                  <a:ln>
                    <a:noFill/>
                  </a:ln>
                  <a:solidFill>
                    <a:srgbClr val="0078D4"/>
                  </a:solidFill>
                  <a:effectLst/>
                  <a:uLnTx/>
                  <a:uFillTx/>
                  <a:latin typeface="Segoe UI Semibold"/>
                  <a:ea typeface="+mn-ea"/>
                  <a:cs typeface="Segoe UI" pitchFamily="34" charset="0"/>
                </a:rPr>
                <a:t>1</a:t>
              </a:r>
            </a:p>
          </p:txBody>
        </p:sp>
        <p:sp>
          <p:nvSpPr>
            <p:cNvPr id="94" name="Oval 93">
              <a:extLst>
                <a:ext uri="{FF2B5EF4-FFF2-40B4-BE49-F238E27FC236}">
                  <a16:creationId xmlns:a16="http://schemas.microsoft.com/office/drawing/2014/main" id="{BE449D04-CAA8-5157-741C-DA1CF86B39B5}"/>
                </a:ext>
              </a:extLst>
            </p:cNvPr>
            <p:cNvSpPr/>
            <p:nvPr/>
          </p:nvSpPr>
          <p:spPr bwMode="auto">
            <a:xfrm>
              <a:off x="10675324" y="3133370"/>
              <a:ext cx="280225" cy="284053"/>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IN" sz="2000" b="0" i="0" u="none" strike="noStrike" kern="1200" cap="none" spc="0" normalizeH="0" baseline="0" noProof="0">
                  <a:ln>
                    <a:noFill/>
                  </a:ln>
                  <a:solidFill>
                    <a:srgbClr val="0078D4"/>
                  </a:solidFill>
                  <a:effectLst/>
                  <a:uLnTx/>
                  <a:uFillTx/>
                  <a:latin typeface="Segoe UI Semibold"/>
                  <a:ea typeface="+mn-ea"/>
                  <a:cs typeface="Segoe UI" pitchFamily="34" charset="0"/>
                </a:rPr>
                <a:t>2</a:t>
              </a:r>
            </a:p>
          </p:txBody>
        </p:sp>
        <p:sp>
          <p:nvSpPr>
            <p:cNvPr id="95" name="Oval 94">
              <a:extLst>
                <a:ext uri="{FF2B5EF4-FFF2-40B4-BE49-F238E27FC236}">
                  <a16:creationId xmlns:a16="http://schemas.microsoft.com/office/drawing/2014/main" id="{60D37B4E-6AD0-7C8A-B0D5-73C74FDB4E23}"/>
                </a:ext>
              </a:extLst>
            </p:cNvPr>
            <p:cNvSpPr/>
            <p:nvPr/>
          </p:nvSpPr>
          <p:spPr bwMode="auto">
            <a:xfrm>
              <a:off x="7604425" y="4004724"/>
              <a:ext cx="280225" cy="284053"/>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IN" sz="2000" b="0" i="0" u="none" strike="noStrike" kern="1200" cap="none" spc="0" normalizeH="0" baseline="0" noProof="0">
                  <a:ln>
                    <a:noFill/>
                  </a:ln>
                  <a:solidFill>
                    <a:srgbClr val="0078D4"/>
                  </a:solidFill>
                  <a:effectLst/>
                  <a:uLnTx/>
                  <a:uFillTx/>
                  <a:latin typeface="Segoe UI Semibold"/>
                  <a:ea typeface="+mn-ea"/>
                  <a:cs typeface="Segoe UI" pitchFamily="34" charset="0"/>
                </a:rPr>
                <a:t>3</a:t>
              </a:r>
            </a:p>
          </p:txBody>
        </p:sp>
        <p:sp>
          <p:nvSpPr>
            <p:cNvPr id="96" name="Oval 95">
              <a:extLst>
                <a:ext uri="{FF2B5EF4-FFF2-40B4-BE49-F238E27FC236}">
                  <a16:creationId xmlns:a16="http://schemas.microsoft.com/office/drawing/2014/main" id="{9EA76DB8-1D5B-B456-4988-DE308382DED6}"/>
                </a:ext>
              </a:extLst>
            </p:cNvPr>
            <p:cNvSpPr/>
            <p:nvPr/>
          </p:nvSpPr>
          <p:spPr bwMode="auto">
            <a:xfrm>
              <a:off x="8229810" y="4900646"/>
              <a:ext cx="280225" cy="284053"/>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IN" sz="2000" b="0" i="0" u="none" strike="noStrike" kern="1200" cap="none" spc="0" normalizeH="0" baseline="0" noProof="0">
                  <a:ln>
                    <a:noFill/>
                  </a:ln>
                  <a:solidFill>
                    <a:srgbClr val="0078D4"/>
                  </a:solidFill>
                  <a:effectLst/>
                  <a:uLnTx/>
                  <a:uFillTx/>
                  <a:latin typeface="Segoe UI Semibold"/>
                  <a:ea typeface="+mn-ea"/>
                  <a:cs typeface="Segoe UI" pitchFamily="34" charset="0"/>
                </a:rPr>
                <a:t>4</a:t>
              </a:r>
            </a:p>
          </p:txBody>
        </p:sp>
      </p:grpSp>
      <p:sp>
        <p:nvSpPr>
          <p:cNvPr id="3" name="Title 2">
            <a:extLst>
              <a:ext uri="{FF2B5EF4-FFF2-40B4-BE49-F238E27FC236}">
                <a16:creationId xmlns:a16="http://schemas.microsoft.com/office/drawing/2014/main" id="{25D5464C-37C9-C93C-E470-B4DC58E2C66B}"/>
              </a:ext>
            </a:extLst>
          </p:cNvPr>
          <p:cNvSpPr>
            <a:spLocks noGrp="1"/>
          </p:cNvSpPr>
          <p:nvPr>
            <p:ph type="title" idx="4294967295"/>
          </p:nvPr>
        </p:nvSpPr>
        <p:spPr>
          <a:xfrm>
            <a:off x="0" y="428128"/>
            <a:ext cx="11010900" cy="430212"/>
          </a:xfrm>
        </p:spPr>
        <p:txBody>
          <a:bodyPr/>
          <a:lstStyle/>
          <a:p>
            <a:r>
              <a:rPr lang="en-US" sz="4800" spc="-300">
                <a:gradFill flip="none" rotWithShape="1">
                  <a:gsLst>
                    <a:gs pos="0">
                      <a:srgbClr val="478699"/>
                    </a:gs>
                    <a:gs pos="100000">
                      <a:srgbClr val="15272D"/>
                    </a:gs>
                  </a:gsLst>
                  <a:lin ang="5400000" scaled="1"/>
                  <a:tileRect/>
                </a:gradFill>
                <a:latin typeface="Segoe Sans Display" pitchFamily="2" charset="0"/>
                <a:cs typeface="Segoe Sans Display" pitchFamily="2" charset="0"/>
              </a:rPr>
              <a:t>How to get started with Agentic CX</a:t>
            </a:r>
          </a:p>
        </p:txBody>
      </p:sp>
      <p:sp>
        <p:nvSpPr>
          <p:cNvPr id="16" name="Rectangle 15">
            <a:extLst>
              <a:ext uri="{FF2B5EF4-FFF2-40B4-BE49-F238E27FC236}">
                <a16:creationId xmlns:a16="http://schemas.microsoft.com/office/drawing/2014/main" id="{64265707-3FF0-D4A4-A346-6734E3BB6BE1}"/>
              </a:ext>
              <a:ext uri="{C183D7F6-B498-43B3-948B-1728B52AA6E4}">
                <adec:decorative xmlns:adec="http://schemas.microsoft.com/office/drawing/2017/decorative" val="0"/>
              </a:ext>
            </a:extLst>
          </p:cNvPr>
          <p:cNvSpPr>
            <a:spLocks/>
          </p:cNvSpPr>
          <p:nvPr/>
        </p:nvSpPr>
        <p:spPr>
          <a:xfrm>
            <a:off x="1301162" y="2343918"/>
            <a:ext cx="2990815" cy="479058"/>
          </a:xfrm>
          <a:prstGeom prst="rect">
            <a:avLst/>
          </a:prstGeom>
          <a:no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91440" tIns="0" rIns="0" bIns="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Segoe UI Semibold"/>
              </a:rPr>
              <a:t>Empower every employee with Copilot</a:t>
            </a:r>
            <a:endParaRPr kumimoji="0" lang="en-US" sz="1400" b="0" i="0" u="none" strike="noStrike" kern="1200" cap="none" spc="0" normalizeH="0" baseline="0" noProof="0">
              <a:ln>
                <a:noFill/>
              </a:ln>
              <a:solidFill>
                <a:srgbClr val="000000"/>
              </a:solidFill>
              <a:effectLst/>
              <a:uLnTx/>
              <a:uFillTx/>
              <a:latin typeface="Segoe UI"/>
              <a:ea typeface="+mn-ea"/>
              <a:cs typeface="Segoe UI"/>
            </a:endParaRPr>
          </a:p>
        </p:txBody>
      </p:sp>
      <p:sp>
        <p:nvSpPr>
          <p:cNvPr id="5" name="Oval 4">
            <a:extLst>
              <a:ext uri="{FF2B5EF4-FFF2-40B4-BE49-F238E27FC236}">
                <a16:creationId xmlns:a16="http://schemas.microsoft.com/office/drawing/2014/main" id="{3656A187-97F0-88B9-2E98-FE3D94DD1C63}"/>
              </a:ext>
              <a:ext uri="{C183D7F6-B498-43B3-948B-1728B52AA6E4}">
                <adec:decorative xmlns:adec="http://schemas.microsoft.com/office/drawing/2017/decorative" val="0"/>
              </a:ext>
            </a:extLst>
          </p:cNvPr>
          <p:cNvSpPr>
            <a:spLocks/>
          </p:cNvSpPr>
          <p:nvPr/>
        </p:nvSpPr>
        <p:spPr bwMode="auto">
          <a:xfrm>
            <a:off x="521750" y="2343918"/>
            <a:ext cx="472311" cy="472308"/>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8D4"/>
                </a:solidFill>
                <a:effectLst/>
                <a:uLnTx/>
                <a:uFillTx/>
                <a:latin typeface="Segoe UI Semibold"/>
                <a:ea typeface="+mn-ea"/>
                <a:cs typeface="Segoe UI" pitchFamily="34" charset="0"/>
              </a:rPr>
              <a:t>1</a:t>
            </a:r>
          </a:p>
        </p:txBody>
      </p:sp>
      <p:sp>
        <p:nvSpPr>
          <p:cNvPr id="6" name="Oval 5">
            <a:extLst>
              <a:ext uri="{FF2B5EF4-FFF2-40B4-BE49-F238E27FC236}">
                <a16:creationId xmlns:a16="http://schemas.microsoft.com/office/drawing/2014/main" id="{6630D528-4B2E-BF9E-0683-E36E23282C48}"/>
              </a:ext>
              <a:ext uri="{C183D7F6-B498-43B3-948B-1728B52AA6E4}">
                <adec:decorative xmlns:adec="http://schemas.microsoft.com/office/drawing/2017/decorative" val="0"/>
              </a:ext>
            </a:extLst>
          </p:cNvPr>
          <p:cNvSpPr>
            <a:spLocks/>
          </p:cNvSpPr>
          <p:nvPr/>
        </p:nvSpPr>
        <p:spPr bwMode="auto">
          <a:xfrm>
            <a:off x="521750" y="3189471"/>
            <a:ext cx="472311" cy="472308"/>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8D4"/>
                </a:solidFill>
                <a:effectLst/>
                <a:uLnTx/>
                <a:uFillTx/>
                <a:latin typeface="Segoe UI Semibold"/>
                <a:ea typeface="+mn-ea"/>
                <a:cs typeface="Segoe UI" pitchFamily="34" charset="0"/>
              </a:rPr>
              <a:t>2</a:t>
            </a:r>
          </a:p>
        </p:txBody>
      </p:sp>
      <p:sp>
        <p:nvSpPr>
          <p:cNvPr id="8" name="Oval 7">
            <a:extLst>
              <a:ext uri="{FF2B5EF4-FFF2-40B4-BE49-F238E27FC236}">
                <a16:creationId xmlns:a16="http://schemas.microsoft.com/office/drawing/2014/main" id="{2501C354-E1B4-F4CC-29BD-AD41BF634D68}"/>
              </a:ext>
              <a:ext uri="{C183D7F6-B498-43B3-948B-1728B52AA6E4}">
                <adec:decorative xmlns:adec="http://schemas.microsoft.com/office/drawing/2017/decorative" val="0"/>
              </a:ext>
            </a:extLst>
          </p:cNvPr>
          <p:cNvSpPr>
            <a:spLocks/>
          </p:cNvSpPr>
          <p:nvPr/>
        </p:nvSpPr>
        <p:spPr bwMode="auto">
          <a:xfrm>
            <a:off x="521750" y="4035024"/>
            <a:ext cx="472311" cy="472308"/>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8D4"/>
                </a:solidFill>
                <a:effectLst/>
                <a:uLnTx/>
                <a:uFillTx/>
                <a:latin typeface="Segoe UI Semibold"/>
                <a:ea typeface="+mn-ea"/>
                <a:cs typeface="Segoe UI" pitchFamily="34" charset="0"/>
              </a:rPr>
              <a:t>3</a:t>
            </a:r>
          </a:p>
        </p:txBody>
      </p:sp>
      <p:sp>
        <p:nvSpPr>
          <p:cNvPr id="10" name="Oval 9">
            <a:extLst>
              <a:ext uri="{FF2B5EF4-FFF2-40B4-BE49-F238E27FC236}">
                <a16:creationId xmlns:a16="http://schemas.microsoft.com/office/drawing/2014/main" id="{58FA92A4-B86F-141B-5A61-3223C88A4211}"/>
              </a:ext>
              <a:ext uri="{C183D7F6-B498-43B3-948B-1728B52AA6E4}">
                <adec:decorative xmlns:adec="http://schemas.microsoft.com/office/drawing/2017/decorative" val="0"/>
              </a:ext>
            </a:extLst>
          </p:cNvPr>
          <p:cNvSpPr>
            <a:spLocks/>
          </p:cNvSpPr>
          <p:nvPr/>
        </p:nvSpPr>
        <p:spPr bwMode="auto">
          <a:xfrm>
            <a:off x="521750" y="4880578"/>
            <a:ext cx="472311" cy="472308"/>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8D4"/>
                </a:solidFill>
                <a:effectLst/>
                <a:uLnTx/>
                <a:uFillTx/>
                <a:latin typeface="Segoe UI Semibold"/>
                <a:ea typeface="+mn-ea"/>
                <a:cs typeface="Segoe UI" pitchFamily="34" charset="0"/>
              </a:rPr>
              <a:t>4</a:t>
            </a:r>
          </a:p>
        </p:txBody>
      </p:sp>
      <p:sp>
        <p:nvSpPr>
          <p:cNvPr id="22" name="Rectangle 21">
            <a:extLst>
              <a:ext uri="{FF2B5EF4-FFF2-40B4-BE49-F238E27FC236}">
                <a16:creationId xmlns:a16="http://schemas.microsoft.com/office/drawing/2014/main" id="{4A2B596C-7974-4B15-11FC-D5A8AF73EF89}"/>
              </a:ext>
              <a:ext uri="{C183D7F6-B498-43B3-948B-1728B52AA6E4}">
                <adec:decorative xmlns:adec="http://schemas.microsoft.com/office/drawing/2017/decorative" val="0"/>
              </a:ext>
            </a:extLst>
          </p:cNvPr>
          <p:cNvSpPr>
            <a:spLocks/>
          </p:cNvSpPr>
          <p:nvPr/>
        </p:nvSpPr>
        <p:spPr>
          <a:xfrm>
            <a:off x="1301162" y="3189471"/>
            <a:ext cx="2990815" cy="479058"/>
          </a:xfrm>
          <a:prstGeom prst="rect">
            <a:avLst/>
          </a:prstGeom>
          <a:no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91440" tIns="0" rIns="0" bIns="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Segoe UI Semibold"/>
              </a:rPr>
              <a:t>Define 1-3 agentic use cases with KPIs</a:t>
            </a:r>
            <a:endParaRPr kumimoji="0" lang="en-US" sz="1400" b="0" i="0" u="none" strike="noStrike" kern="1200" cap="none" spc="0" normalizeH="0" baseline="0" noProof="0">
              <a:ln>
                <a:noFill/>
              </a:ln>
              <a:solidFill>
                <a:srgbClr val="000000"/>
              </a:solidFill>
              <a:effectLst/>
              <a:uLnTx/>
              <a:uFillTx/>
              <a:latin typeface="Segoe UI"/>
              <a:ea typeface="+mn-ea"/>
              <a:cs typeface="Segoe UI"/>
            </a:endParaRPr>
          </a:p>
        </p:txBody>
      </p:sp>
      <p:sp>
        <p:nvSpPr>
          <p:cNvPr id="23" name="Rectangle 22">
            <a:extLst>
              <a:ext uri="{FF2B5EF4-FFF2-40B4-BE49-F238E27FC236}">
                <a16:creationId xmlns:a16="http://schemas.microsoft.com/office/drawing/2014/main" id="{722ABE43-7CF5-CDCD-BE5F-C1146E782474}"/>
              </a:ext>
              <a:ext uri="{C183D7F6-B498-43B3-948B-1728B52AA6E4}">
                <adec:decorative xmlns:adec="http://schemas.microsoft.com/office/drawing/2017/decorative" val="0"/>
              </a:ext>
            </a:extLst>
          </p:cNvPr>
          <p:cNvSpPr>
            <a:spLocks/>
          </p:cNvSpPr>
          <p:nvPr/>
        </p:nvSpPr>
        <p:spPr>
          <a:xfrm>
            <a:off x="1301162" y="4035024"/>
            <a:ext cx="3373359" cy="479058"/>
          </a:xfrm>
          <a:prstGeom prst="rect">
            <a:avLst/>
          </a:prstGeom>
          <a:no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91440" tIns="0" rIns="0" bIns="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Segoe UI Semibold"/>
              </a:rPr>
              <a:t>Activate key agents for a pilot or subset of users and scale</a:t>
            </a:r>
            <a:endParaRPr kumimoji="0" lang="en-US" sz="1400" b="0" i="0" u="none" strike="noStrike" kern="1200" cap="none" spc="0" normalizeH="0" baseline="0" noProof="0">
              <a:ln>
                <a:noFill/>
              </a:ln>
              <a:solidFill>
                <a:srgbClr val="000000"/>
              </a:solidFill>
              <a:effectLst/>
              <a:uLnTx/>
              <a:uFillTx/>
              <a:latin typeface="Segoe UI"/>
              <a:ea typeface="+mn-ea"/>
              <a:cs typeface="Segoe UI"/>
            </a:endParaRPr>
          </a:p>
        </p:txBody>
      </p:sp>
      <p:sp>
        <p:nvSpPr>
          <p:cNvPr id="24" name="Rectangle 23">
            <a:extLst>
              <a:ext uri="{FF2B5EF4-FFF2-40B4-BE49-F238E27FC236}">
                <a16:creationId xmlns:a16="http://schemas.microsoft.com/office/drawing/2014/main" id="{09FB0543-FF1C-3212-3C8A-A693F202AB5C}"/>
              </a:ext>
              <a:ext uri="{C183D7F6-B498-43B3-948B-1728B52AA6E4}">
                <adec:decorative xmlns:adec="http://schemas.microsoft.com/office/drawing/2017/decorative" val="0"/>
              </a:ext>
            </a:extLst>
          </p:cNvPr>
          <p:cNvSpPr>
            <a:spLocks/>
          </p:cNvSpPr>
          <p:nvPr/>
        </p:nvSpPr>
        <p:spPr>
          <a:xfrm>
            <a:off x="1301162" y="4880578"/>
            <a:ext cx="3373359" cy="479058"/>
          </a:xfrm>
          <a:prstGeom prst="rect">
            <a:avLst/>
          </a:prstGeom>
          <a:no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91440" tIns="0" rIns="0" bIns="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Segoe UI Semibold"/>
              </a:rPr>
              <a:t>Monitor and measure business value and total cost of ownership </a:t>
            </a:r>
            <a:endParaRPr kumimoji="0" lang="en-US" sz="1400" b="0" i="0" u="none" strike="noStrike" kern="1200" cap="none" spc="0" normalizeH="0" baseline="0" noProof="0">
              <a:ln>
                <a:noFill/>
              </a:ln>
              <a:solidFill>
                <a:srgbClr val="000000"/>
              </a:solidFill>
              <a:effectLst/>
              <a:uLnTx/>
              <a:uFillTx/>
              <a:latin typeface="Segoe UI"/>
              <a:ea typeface="+mn-ea"/>
              <a:cs typeface="Segoe UI"/>
            </a:endParaRPr>
          </a:p>
        </p:txBody>
      </p:sp>
    </p:spTree>
    <p:extLst>
      <p:ext uri="{BB962C8B-B14F-4D97-AF65-F5344CB8AC3E}">
        <p14:creationId xmlns:p14="http://schemas.microsoft.com/office/powerpoint/2010/main" val="4154804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42" presetClass="path" presetSubtype="0" decel="50000" fill="hold" grpId="1" nodeType="withEffect">
                                  <p:stCondLst>
                                    <p:cond delay="0"/>
                                  </p:stCondLst>
                                  <p:childTnLst>
                                    <p:animMotion origin="layout" path="M -4.375E-6 3.7037E-6 L 0.00026 0.0206 " pathEditMode="relative" rAng="0" ptsTypes="AA">
                                      <p:cBhvr>
                                        <p:cTn id="9" dur="500" spd="-100000" fill="hold"/>
                                        <p:tgtEl>
                                          <p:spTgt spid="9"/>
                                        </p:tgtEl>
                                        <p:attrNameLst>
                                          <p:attrName>ppt_x</p:attrName>
                                          <p:attrName>ppt_y</p:attrName>
                                        </p:attrNameLst>
                                      </p:cBhvr>
                                      <p:rCtr x="13" y="101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5A70A-77EF-4B99-3B6F-8CABCE5DB6E4}"/>
            </a:ext>
          </a:extLst>
        </p:cNvPr>
        <p:cNvGrpSpPr/>
        <p:nvPr/>
      </p:nvGrpSpPr>
      <p:grpSpPr>
        <a:xfrm>
          <a:off x="0" y="0"/>
          <a:ext cx="0" cy="0"/>
          <a:chOff x="0" y="0"/>
          <a:chExt cx="0" cy="0"/>
        </a:xfrm>
      </p:grpSpPr>
      <p:sp>
        <p:nvSpPr>
          <p:cNvPr id="19" name="Rectangle: Rounded Corners 18">
            <a:extLst>
              <a:ext uri="{FF2B5EF4-FFF2-40B4-BE49-F238E27FC236}">
                <a16:creationId xmlns:a16="http://schemas.microsoft.com/office/drawing/2014/main" id="{AA5710A8-D0D7-72BA-CBDD-111D62FFE2D4}"/>
              </a:ext>
              <a:ext uri="{C183D7F6-B498-43B3-948B-1728B52AA6E4}">
                <adec:decorative xmlns:adec="http://schemas.microsoft.com/office/drawing/2017/decorative" val="1"/>
              </a:ext>
            </a:extLst>
          </p:cNvPr>
          <p:cNvSpPr>
            <a:spLocks/>
          </p:cNvSpPr>
          <p:nvPr/>
        </p:nvSpPr>
        <p:spPr>
          <a:xfrm>
            <a:off x="588962" y="1168771"/>
            <a:ext cx="11017250" cy="4511545"/>
          </a:xfrm>
          <a:prstGeom prst="roundRect">
            <a:avLst>
              <a:gd name="adj" fmla="val 2417"/>
            </a:avLst>
          </a:prstGeom>
          <a:solidFill>
            <a:srgbClr val="FFFFFF">
              <a:alpha val="88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7" name="Title 6">
            <a:extLst>
              <a:ext uri="{FF2B5EF4-FFF2-40B4-BE49-F238E27FC236}">
                <a16:creationId xmlns:a16="http://schemas.microsoft.com/office/drawing/2014/main" id="{21C3060F-B012-7D1B-F198-8762E64ABFDF}"/>
              </a:ext>
            </a:extLst>
          </p:cNvPr>
          <p:cNvSpPr>
            <a:spLocks noGrp="1"/>
          </p:cNvSpPr>
          <p:nvPr>
            <p:ph type="title"/>
          </p:nvPr>
        </p:nvSpPr>
        <p:spPr>
          <a:xfrm>
            <a:off x="588963" y="319414"/>
            <a:ext cx="11017250" cy="554038"/>
          </a:xfrm>
        </p:spPr>
        <p:txBody>
          <a:bodyPr/>
          <a:lstStyle/>
          <a:p>
            <a:pPr algn="ctr"/>
            <a:r>
              <a:rPr lang="en-US"/>
              <a:t>Agent Use Case Guide for Sales</a:t>
            </a:r>
          </a:p>
        </p:txBody>
      </p:sp>
      <p:pic>
        <p:nvPicPr>
          <p:cNvPr id="20" name="Picture 19" descr="one pager  cover with the title reading Use case guide Microsoft sales agents">
            <a:extLst>
              <a:ext uri="{FF2B5EF4-FFF2-40B4-BE49-F238E27FC236}">
                <a16:creationId xmlns:a16="http://schemas.microsoft.com/office/drawing/2014/main" id="{07CB8678-CB33-4D33-11C7-90F05CDC48CB}"/>
              </a:ext>
            </a:extLst>
          </p:cNvPr>
          <p:cNvPicPr>
            <a:picLocks noChangeAspect="1"/>
          </p:cNvPicPr>
          <p:nvPr/>
        </p:nvPicPr>
        <p:blipFill>
          <a:blip r:embed="rId3"/>
          <a:stretch>
            <a:fillRect/>
          </a:stretch>
        </p:blipFill>
        <p:spPr>
          <a:xfrm>
            <a:off x="798069" y="1336658"/>
            <a:ext cx="2068355" cy="2671484"/>
          </a:xfrm>
          <a:prstGeom prst="roundRect">
            <a:avLst>
              <a:gd name="adj" fmla="val 4405"/>
            </a:avLst>
          </a:prstGeom>
          <a:effectLst>
            <a:outerShdw blurRad="63500" algn="ctr" rotWithShape="0">
              <a:prstClr val="black">
                <a:alpha val="10000"/>
              </a:prstClr>
            </a:outerShdw>
          </a:effectLst>
        </p:spPr>
      </p:pic>
      <p:pic>
        <p:nvPicPr>
          <p:cNvPr id="22" name="Picture 21" descr="A screencapture of a document page titled WHY THE FUTURE STARTS NOW.  The page introduces the shift to Agentic Sales and highlights key statistics   A large dial graphic shows that 72% of a rep's time is spent on administrative tasks.  A green box titled Sales teams across Microsoft have integrated agentic sales into their workflow. Early results include  10.4% Increase in sales lead/opportunity conversion  9.4% Higher revenue per seller  and the paragraph on the right reads  Sales has entered a new digital-first, data- fueled era that is driving expectations higher than ever. Yet, sales teams are struggling to convert a plethora of new tools and data into success stories. Sales leaders are juggling fragmented tools and data to make strategic decisions. Sales operations teams are overwhelmed with manual reporting and process maintenance. And for some, quota attainment is flatlining. Enter Agentic Sales.  Microsoft sales agents are enterprise-grade, generative Al assistants designed to alleviate administrative burdens for sales teams. These secure, always-on tools are embedded in apps sales teams use every day, including Dynamics 365, Microsoft Teams, and Outlook. These plug-and-play assistive agents work in partnership with sellers, taking on time consuming tasks such as conducting lead research, generating personalized outreach emails, and collecting key information for sales reps.  For more specific needs, organizations can build custom sales focused agents using tools such as Copilot Studio. These agents can be trained on your sales playbooks, product data, and industry-specific sources for tailored support and deeper automation.  The challenges sales teams face today are real-but so is the opportunity. Read on to learn how Al agents can empower your sales teams to move faster, smarter, and more effectively.">
            <a:extLst>
              <a:ext uri="{FF2B5EF4-FFF2-40B4-BE49-F238E27FC236}">
                <a16:creationId xmlns:a16="http://schemas.microsoft.com/office/drawing/2014/main" id="{916CC132-D197-B7FB-B2FB-03BEA5F024EE}"/>
              </a:ext>
            </a:extLst>
          </p:cNvPr>
          <p:cNvPicPr>
            <a:picLocks noChangeAspect="1"/>
          </p:cNvPicPr>
          <p:nvPr/>
        </p:nvPicPr>
        <p:blipFill>
          <a:blip r:embed="rId4"/>
          <a:stretch>
            <a:fillRect/>
          </a:stretch>
        </p:blipFill>
        <p:spPr>
          <a:xfrm>
            <a:off x="2526874" y="2844352"/>
            <a:ext cx="2058132" cy="2668076"/>
          </a:xfrm>
          <a:prstGeom prst="roundRect">
            <a:avLst>
              <a:gd name="adj" fmla="val 4405"/>
            </a:avLst>
          </a:prstGeom>
          <a:effectLst>
            <a:outerShdw blurRad="63500" algn="ctr" rotWithShape="0">
              <a:prstClr val="black">
                <a:alpha val="10000"/>
              </a:prstClr>
            </a:outerShdw>
          </a:effectLst>
        </p:spPr>
      </p:pic>
      <p:pic>
        <p:nvPicPr>
          <p:cNvPr id="21" name="Picture 20" descr=" A screencapture of a document's table of contents, titled Contents in large purple text.  The table of contents lists sections and their corresponding page numbers are  03: Why the future starts now  Discover how AI assistants can reduce everyday burdens and enhance opportunity.  04: Agents for sales leaders and executives  06: Agents for sales reps and account managers  10: Agents for sales operations and administrators  12: Your next step into the future  Ready to integrate AI into your sales organization? Learn how to get started.  13: Common use cases across sales roles  Not sure which agents are right for you? Here are some common AI use cases from across the sales spectrum.">
            <a:extLst>
              <a:ext uri="{FF2B5EF4-FFF2-40B4-BE49-F238E27FC236}">
                <a16:creationId xmlns:a16="http://schemas.microsoft.com/office/drawing/2014/main" id="{F7E04B03-B897-3166-B36F-4871B9DB52B0}"/>
              </a:ext>
            </a:extLst>
          </p:cNvPr>
          <p:cNvPicPr>
            <a:picLocks noChangeAspect="1"/>
          </p:cNvPicPr>
          <p:nvPr/>
        </p:nvPicPr>
        <p:blipFill>
          <a:blip r:embed="rId5"/>
          <a:stretch>
            <a:fillRect/>
          </a:stretch>
        </p:blipFill>
        <p:spPr>
          <a:xfrm>
            <a:off x="4245456" y="1336658"/>
            <a:ext cx="2059694" cy="2664687"/>
          </a:xfrm>
          <a:prstGeom prst="roundRect">
            <a:avLst>
              <a:gd name="adj" fmla="val 4405"/>
            </a:avLst>
          </a:prstGeom>
          <a:effectLst>
            <a:outerShdw blurRad="63500" algn="ctr" rotWithShape="0">
              <a:prstClr val="black">
                <a:alpha val="10000"/>
              </a:prstClr>
            </a:outerShdw>
          </a:effectLst>
        </p:spPr>
      </p:pic>
      <p:pic>
        <p:nvPicPr>
          <p:cNvPr id="23" name="Picture 22" descr=" A screencapture of a document page titled Sales leaders and executives under the heading USE CASES AND AGENTS.  The left column contains a large section titled Drive strategy and results with an image of a woman holding a laptop. The text describes how AI is a strategic lever for are  Driving revenue growth, improving forecasting, and annual planning cycles.  Empowering the sales team.  Providing a real-time pulse on the business, proactively highlighting risks and opportunities, and automating insight gathering.   The right column details USE CASE 01: Reporting and communications are  Description: How to report and communicate strategic team updates with agent-assisted insights. Agents can automate time-consuming tasks like preparing quarterly updates, reviewing contracts, and converting performance data into presentation slides.   Key tasks are  Generate quarterly updates  Review contracts and purchase orders  Draft reports and comms  Recommended custom agent concept: Weekly sales performance reporting agent built with Copilot Studio.  A Tip box clarifies that a custom agent concept refers to a type of agent that can be created using Microsoft Copilot Studio.">
            <a:extLst>
              <a:ext uri="{FF2B5EF4-FFF2-40B4-BE49-F238E27FC236}">
                <a16:creationId xmlns:a16="http://schemas.microsoft.com/office/drawing/2014/main" id="{BC0808EC-AFAA-AC0E-0B1A-10B4712B2052}"/>
              </a:ext>
            </a:extLst>
          </p:cNvPr>
          <p:cNvPicPr>
            <a:picLocks noChangeAspect="1"/>
          </p:cNvPicPr>
          <p:nvPr/>
        </p:nvPicPr>
        <p:blipFill>
          <a:blip r:embed="rId6"/>
          <a:stretch>
            <a:fillRect/>
          </a:stretch>
        </p:blipFill>
        <p:spPr>
          <a:xfrm>
            <a:off x="5965600" y="2844352"/>
            <a:ext cx="1982557" cy="2567199"/>
          </a:xfrm>
          <a:prstGeom prst="roundRect">
            <a:avLst>
              <a:gd name="adj" fmla="val 4405"/>
            </a:avLst>
          </a:prstGeom>
          <a:effectLst>
            <a:outerShdw blurRad="63500" algn="ctr" rotWithShape="0">
              <a:prstClr val="black">
                <a:alpha val="10000"/>
              </a:prstClr>
            </a:outerShdw>
          </a:effectLst>
        </p:spPr>
      </p:pic>
      <p:pic>
        <p:nvPicPr>
          <p:cNvPr id="25" name="Picture 24" descr="A screencapture of a document page titled USE CASES AND AGENTS Sales operations and administrators.  The left side is titled Optimize the engine and describes the value of AI for these roles, stating that AI is a multiplier for sales productivity and operational efficiency. It highlights that Microsoft Copilot and enterprise-grade AI help reduce overhead and unlock strategic value. Sample roles listed are Sales operations analyst, CRM Program Manager, and Revenue Operations Systems Analyst.  The right side details specific use cases are  Use Case 01 Sales reporting Description Agents report on sales team performance with data gathering and analytical assistance, can retrieve and share deal trends, pipeline status, and segment without needing an analyst. They also gather data for ad-hoc reporting and surface key insights for leadership reports.  Key capabilities Retrieve and share deal trends, Pull data for ad-hoc reports, Surface key insights for reports.  Recommended Microsoft agent: Microsoft Sales Research Agent  Use Case 02 Training content Description Agents create material and train the sales team faster by helping reduce onboarding time, identifying potential training topics, and generating focused, targeted training materials.  Key capabilities Identify potential training topics, Generate training materials.  Recommended Microsoft agent Microsoft Sales Chat">
            <a:extLst>
              <a:ext uri="{FF2B5EF4-FFF2-40B4-BE49-F238E27FC236}">
                <a16:creationId xmlns:a16="http://schemas.microsoft.com/office/drawing/2014/main" id="{2F38003F-5B28-408A-EC37-D89613DB3B58}"/>
              </a:ext>
            </a:extLst>
          </p:cNvPr>
          <p:cNvPicPr>
            <a:picLocks noChangeAspect="1"/>
          </p:cNvPicPr>
          <p:nvPr/>
        </p:nvPicPr>
        <p:blipFill>
          <a:blip r:embed="rId7"/>
          <a:stretch>
            <a:fillRect/>
          </a:stretch>
        </p:blipFill>
        <p:spPr>
          <a:xfrm>
            <a:off x="7608607" y="1398991"/>
            <a:ext cx="2068355" cy="2671484"/>
          </a:xfrm>
          <a:prstGeom prst="roundRect">
            <a:avLst>
              <a:gd name="adj" fmla="val 4405"/>
            </a:avLst>
          </a:prstGeom>
          <a:effectLst>
            <a:outerShdw blurRad="63500" algn="ctr" rotWithShape="0">
              <a:prstClr val="black">
                <a:alpha val="10000"/>
              </a:prstClr>
            </a:outerShdw>
          </a:effectLst>
        </p:spPr>
      </p:pic>
      <p:pic>
        <p:nvPicPr>
          <p:cNvPr id="24" name="Picture 23" descr="A screencapture of a document page titled USE CASES AND AGENTS Sales reps and account managers.  The left side is titled Close more, administer less and explains how AI allows these roles to spend less time on administrative tasks and more time selling. The text notes that AI acts as a personal sales assistant, helping with follow-ups, surfacing deal insights, and preparing for calls. Sample roles listed are Account executive, Sales representative, and Account manager.  The right side details a specific use case are  USE CASE 01 Lead research and outreach Description The goal is to accelerate lead research and automate outreach with the help of AI Agents. Agents gather and synthesize data from multiple sources for a complete view of the lead and automate key sales nurture tasks like writing personalized emails, generating reminders for next steps, and flagging critical follow-up dates. Agents can also help generate tailored proposals.  Key capabilities are  Synthesize data from multiple resources  Compose/send personalized emails to leads  Generate reminders for next steps  Flag important dates  Generate tailored proposals  Recommended Microsoft agent  Microsoft Sales Qualification Agent">
            <a:extLst>
              <a:ext uri="{FF2B5EF4-FFF2-40B4-BE49-F238E27FC236}">
                <a16:creationId xmlns:a16="http://schemas.microsoft.com/office/drawing/2014/main" id="{D3051382-9AF1-FD56-1E30-DA667BE7B51C}"/>
              </a:ext>
            </a:extLst>
          </p:cNvPr>
          <p:cNvPicPr>
            <a:picLocks noChangeAspect="1"/>
          </p:cNvPicPr>
          <p:nvPr/>
        </p:nvPicPr>
        <p:blipFill>
          <a:blip r:embed="rId8"/>
          <a:stretch>
            <a:fillRect/>
          </a:stretch>
        </p:blipFill>
        <p:spPr>
          <a:xfrm>
            <a:off x="9337411" y="2792208"/>
            <a:ext cx="2059694" cy="2671485"/>
          </a:xfrm>
          <a:prstGeom prst="roundRect">
            <a:avLst>
              <a:gd name="adj" fmla="val 4405"/>
            </a:avLst>
          </a:prstGeom>
          <a:effectLst>
            <a:outerShdw blurRad="63500" algn="ctr" rotWithShape="0">
              <a:prstClr val="black">
                <a:alpha val="10000"/>
              </a:prstClr>
            </a:outerShdw>
          </a:effectLst>
        </p:spPr>
      </p:pic>
      <p:pic>
        <p:nvPicPr>
          <p:cNvPr id="4" name="Picture 3">
            <a:extLst>
              <a:ext uri="{FF2B5EF4-FFF2-40B4-BE49-F238E27FC236}">
                <a16:creationId xmlns:a16="http://schemas.microsoft.com/office/drawing/2014/main" id="{B0DAB25C-190A-9C85-D7B6-410C36A8331F}"/>
              </a:ext>
            </a:extLst>
          </p:cNvPr>
          <p:cNvPicPr>
            <a:picLocks noChangeAspect="1"/>
          </p:cNvPicPr>
          <p:nvPr/>
        </p:nvPicPr>
        <p:blipFill>
          <a:blip r:embed="rId9"/>
          <a:srcRect l="8314" t="5422" r="7577" b="6522"/>
          <a:stretch>
            <a:fillRect/>
          </a:stretch>
        </p:blipFill>
        <p:spPr>
          <a:xfrm>
            <a:off x="10459232" y="5737640"/>
            <a:ext cx="1052187" cy="1101571"/>
          </a:xfrm>
          <a:prstGeom prst="rect">
            <a:avLst/>
          </a:prstGeom>
        </p:spPr>
      </p:pic>
      <p:sp>
        <p:nvSpPr>
          <p:cNvPr id="5" name="Rectangle: Rounded Corners 4">
            <a:extLst>
              <a:ext uri="{FF2B5EF4-FFF2-40B4-BE49-F238E27FC236}">
                <a16:creationId xmlns:a16="http://schemas.microsoft.com/office/drawing/2014/main" id="{D8706250-5501-D589-0E2F-DC4D3E58735C}"/>
              </a:ext>
              <a:ext uri="{C183D7F6-B498-43B3-948B-1728B52AA6E4}">
                <adec:decorative xmlns:adec="http://schemas.microsoft.com/office/drawing/2017/decorative" val="0"/>
              </a:ext>
            </a:extLst>
          </p:cNvPr>
          <p:cNvSpPr>
            <a:spLocks/>
          </p:cNvSpPr>
          <p:nvPr/>
        </p:nvSpPr>
        <p:spPr>
          <a:xfrm>
            <a:off x="7798129" y="6001969"/>
            <a:ext cx="2661103" cy="572912"/>
          </a:xfrm>
          <a:prstGeom prst="roundRect">
            <a:avLst>
              <a:gd name="adj" fmla="val 3082"/>
            </a:avLst>
          </a:prstGeom>
          <a:no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274320" tIns="182880" rIns="274320" bIns="18288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Check out the Agent Use Case Guide here:</a:t>
            </a:r>
          </a:p>
        </p:txBody>
      </p:sp>
      <p:sp>
        <p:nvSpPr>
          <p:cNvPr id="2" name="Rectangle 1">
            <a:extLst>
              <a:ext uri="{FF2B5EF4-FFF2-40B4-BE49-F238E27FC236}">
                <a16:creationId xmlns:a16="http://schemas.microsoft.com/office/drawing/2014/main" id="{21CAADEE-43A8-2513-A3E0-62D12BF8E579}"/>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Ted</a:t>
            </a:r>
          </a:p>
        </p:txBody>
      </p:sp>
    </p:spTree>
    <p:extLst>
      <p:ext uri="{BB962C8B-B14F-4D97-AF65-F5344CB8AC3E}">
        <p14:creationId xmlns:p14="http://schemas.microsoft.com/office/powerpoint/2010/main" val="3626862305"/>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47C02-8957-3ACC-62B6-3B91BA0EEF8C}"/>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5FB43E0D-AEA1-EBD2-DF7D-DB787FBAA4DF}"/>
              </a:ext>
              <a:ext uri="{C183D7F6-B498-43B3-948B-1728B52AA6E4}">
                <adec:decorative xmlns:adec="http://schemas.microsoft.com/office/drawing/2017/decorative" val="1"/>
              </a:ext>
            </a:extLst>
          </p:cNvPr>
          <p:cNvSpPr>
            <a:spLocks/>
          </p:cNvSpPr>
          <p:nvPr/>
        </p:nvSpPr>
        <p:spPr bwMode="auto">
          <a:xfrm>
            <a:off x="571500" y="1573191"/>
            <a:ext cx="11017249" cy="4105843"/>
          </a:xfrm>
          <a:prstGeom prst="roundRect">
            <a:avLst>
              <a:gd name="adj" fmla="val 4800"/>
            </a:avLst>
          </a:prstGeom>
          <a:solidFill>
            <a:schemeClr val="bg1">
              <a:lumMod val="95000"/>
              <a:alpha val="62000"/>
            </a:schemeClr>
          </a:solidFill>
          <a:ln w="12700">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6" name="TextBox 55">
            <a:extLst>
              <a:ext uri="{FF2B5EF4-FFF2-40B4-BE49-F238E27FC236}">
                <a16:creationId xmlns:a16="http://schemas.microsoft.com/office/drawing/2014/main" id="{8F0A8428-6A07-9BF1-73AD-207F6496359B}"/>
              </a:ext>
              <a:ext uri="{C183D7F6-B498-43B3-948B-1728B52AA6E4}">
                <adec:decorative xmlns:adec="http://schemas.microsoft.com/office/drawing/2017/decorative" val="1"/>
              </a:ext>
            </a:extLst>
          </p:cNvPr>
          <p:cNvSpPr txBox="1">
            <a:spLocks/>
          </p:cNvSpPr>
          <p:nvPr/>
        </p:nvSpPr>
        <p:spPr>
          <a:xfrm>
            <a:off x="4302292" y="1946997"/>
            <a:ext cx="7103577" cy="1061132"/>
          </a:xfrm>
          <a:prstGeom prst="roundRect">
            <a:avLst>
              <a:gd name="adj" fmla="val 9100"/>
            </a:avLst>
          </a:prstGeom>
          <a:solidFill>
            <a:schemeClr val="bg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R="0" lvl="0" indent="0" defTabSz="932472" fontAlgn="base">
              <a:lnSpc>
                <a:spcPct val="100000"/>
              </a:lnSpc>
              <a:spcBef>
                <a:spcPct val="0"/>
              </a:spcBef>
              <a:spcAft>
                <a:spcPct val="0"/>
              </a:spcAft>
              <a:buClrTx/>
              <a:buSzTx/>
              <a:buFontTx/>
              <a:buNone/>
              <a:tabLst/>
              <a:defRPr kumimoji="0" sz="2000" b="0" i="0" u="none" strike="noStrike" cap="none" spc="0" normalizeH="0" baseline="0">
                <a:ln>
                  <a:noFill/>
                </a:ln>
                <a:solidFill>
                  <a:srgbClr val="FFFFFF"/>
                </a:solidFill>
                <a:effectLst/>
                <a:uLnTx/>
                <a:uFillTx/>
                <a:latin typeface="Segoe UI"/>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7" name="TextBox 56">
            <a:extLst>
              <a:ext uri="{FF2B5EF4-FFF2-40B4-BE49-F238E27FC236}">
                <a16:creationId xmlns:a16="http://schemas.microsoft.com/office/drawing/2014/main" id="{FB5D46F5-3E82-C817-024C-EF544D4D9F53}"/>
              </a:ext>
              <a:ext uri="{C183D7F6-B498-43B3-948B-1728B52AA6E4}">
                <adec:decorative xmlns:adec="http://schemas.microsoft.com/office/drawing/2017/decorative" val="1"/>
              </a:ext>
            </a:extLst>
          </p:cNvPr>
          <p:cNvSpPr txBox="1">
            <a:spLocks/>
          </p:cNvSpPr>
          <p:nvPr/>
        </p:nvSpPr>
        <p:spPr>
          <a:xfrm>
            <a:off x="4302292" y="3191009"/>
            <a:ext cx="7103577" cy="1061132"/>
          </a:xfrm>
          <a:prstGeom prst="roundRect">
            <a:avLst>
              <a:gd name="adj" fmla="val 9100"/>
            </a:avLst>
          </a:prstGeom>
          <a:solidFill>
            <a:schemeClr val="bg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R="0" lvl="0" indent="0" defTabSz="932472" fontAlgn="base">
              <a:lnSpc>
                <a:spcPct val="100000"/>
              </a:lnSpc>
              <a:spcBef>
                <a:spcPct val="0"/>
              </a:spcBef>
              <a:spcAft>
                <a:spcPct val="0"/>
              </a:spcAft>
              <a:buClrTx/>
              <a:buSzTx/>
              <a:buFontTx/>
              <a:buNone/>
              <a:tabLst/>
              <a:defRPr kumimoji="0" sz="2000" b="0" i="0" u="none" strike="noStrike" cap="none" spc="0" normalizeH="0" baseline="0">
                <a:ln>
                  <a:noFill/>
                </a:ln>
                <a:solidFill>
                  <a:srgbClr val="FFFFFF"/>
                </a:solidFill>
                <a:effectLst/>
                <a:uLnTx/>
                <a:uFillTx/>
                <a:latin typeface="Segoe UI"/>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58" name="TextBox 57">
            <a:extLst>
              <a:ext uri="{FF2B5EF4-FFF2-40B4-BE49-F238E27FC236}">
                <a16:creationId xmlns:a16="http://schemas.microsoft.com/office/drawing/2014/main" id="{0FEE5123-4AAC-5462-3449-0E5E58560F17}"/>
              </a:ext>
              <a:ext uri="{C183D7F6-B498-43B3-948B-1728B52AA6E4}">
                <adec:decorative xmlns:adec="http://schemas.microsoft.com/office/drawing/2017/decorative" val="1"/>
              </a:ext>
            </a:extLst>
          </p:cNvPr>
          <p:cNvSpPr txBox="1">
            <a:spLocks/>
          </p:cNvSpPr>
          <p:nvPr/>
        </p:nvSpPr>
        <p:spPr>
          <a:xfrm>
            <a:off x="4302292" y="4435021"/>
            <a:ext cx="7103577" cy="1061132"/>
          </a:xfrm>
          <a:prstGeom prst="roundRect">
            <a:avLst>
              <a:gd name="adj" fmla="val 9100"/>
            </a:avLst>
          </a:prstGeom>
          <a:solidFill>
            <a:schemeClr val="bg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defRPr lang="en-US"/>
            </a:defPPr>
            <a:lvl1pPr marR="0" lvl="0" indent="0" defTabSz="932472" fontAlgn="base">
              <a:lnSpc>
                <a:spcPct val="100000"/>
              </a:lnSpc>
              <a:spcBef>
                <a:spcPct val="0"/>
              </a:spcBef>
              <a:spcAft>
                <a:spcPct val="0"/>
              </a:spcAft>
              <a:buClrTx/>
              <a:buSzTx/>
              <a:buFontTx/>
              <a:buNone/>
              <a:tabLst/>
              <a:defRPr kumimoji="0" sz="2000" b="0" i="0" u="none" strike="noStrike" cap="none" spc="0" normalizeH="0" baseline="0">
                <a:ln>
                  <a:noFill/>
                </a:ln>
                <a:solidFill>
                  <a:srgbClr val="FFFFFF"/>
                </a:solidFill>
                <a:effectLst/>
                <a:uLnTx/>
                <a:uFillTx/>
                <a:latin typeface="Segoe UI"/>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18" name="Rectangle: Rounded Corners 17">
            <a:extLst>
              <a:ext uri="{FF2B5EF4-FFF2-40B4-BE49-F238E27FC236}">
                <a16:creationId xmlns:a16="http://schemas.microsoft.com/office/drawing/2014/main" id="{F8F40D8F-409C-A329-D9D5-D052F508E0D1}"/>
              </a:ext>
              <a:ext uri="{C183D7F6-B498-43B3-948B-1728B52AA6E4}">
                <adec:decorative xmlns:adec="http://schemas.microsoft.com/office/drawing/2017/decorative" val="1"/>
              </a:ext>
            </a:extLst>
          </p:cNvPr>
          <p:cNvSpPr>
            <a:spLocks/>
          </p:cNvSpPr>
          <p:nvPr/>
        </p:nvSpPr>
        <p:spPr bwMode="auto">
          <a:xfrm>
            <a:off x="754380" y="1946998"/>
            <a:ext cx="2820174" cy="3549156"/>
          </a:xfrm>
          <a:prstGeom prst="roundRect">
            <a:avLst>
              <a:gd name="adj" fmla="val 4800"/>
            </a:avLst>
          </a:prstGeom>
          <a:solidFill>
            <a:schemeClr val="bg1"/>
          </a:solidFill>
          <a:ln w="57150">
            <a:noFill/>
          </a:ln>
          <a:effectLst>
            <a:outerShdw blurRad="139700" algn="ctr" rotWithShape="0">
              <a:prstClr val="black">
                <a:alpha val="10000"/>
              </a:prstClr>
            </a:outerShdw>
          </a:effectLst>
        </p:spPr>
        <p:txBody>
          <a:bodyPr wrap="square" lIns="137160" tIns="45720" rIns="137160" bIns="4572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Graphic 56">
            <a:extLst>
              <a:ext uri="{FF2B5EF4-FFF2-40B4-BE49-F238E27FC236}">
                <a16:creationId xmlns:a16="http://schemas.microsoft.com/office/drawing/2014/main" id="{9BDABE5B-E2B1-20D9-2D5B-D5AE5BB44B10}"/>
              </a:ext>
              <a:ext uri="{C183D7F6-B498-43B3-948B-1728B52AA6E4}">
                <adec:decorative xmlns:adec="http://schemas.microsoft.com/office/drawing/2017/decorative" val="1"/>
              </a:ext>
            </a:extLst>
          </p:cNvPr>
          <p:cNvSpPr/>
          <p:nvPr/>
        </p:nvSpPr>
        <p:spPr>
          <a:xfrm flipH="1" flipV="1">
            <a:off x="886469" y="2233386"/>
            <a:ext cx="411771" cy="286746"/>
          </a:xfrm>
          <a:custGeom>
            <a:avLst/>
            <a:gdLst>
              <a:gd name="connsiteX0" fmla="*/ 1143000 w 4876800"/>
              <a:gd name="connsiteY0" fmla="*/ 0 h 3396073"/>
              <a:gd name="connsiteX1" fmla="*/ 0 w 4876800"/>
              <a:gd name="connsiteY1" fmla="*/ 1143000 h 3396073"/>
              <a:gd name="connsiteX2" fmla="*/ 981427 w 4876800"/>
              <a:gd name="connsiteY2" fmla="*/ 2274561 h 3396073"/>
              <a:gd name="connsiteX3" fmla="*/ 621725 w 4876800"/>
              <a:gd name="connsiteY3" fmla="*/ 3169482 h 3396073"/>
              <a:gd name="connsiteX4" fmla="*/ 625631 w 4876800"/>
              <a:gd name="connsiteY4" fmla="*/ 3341932 h 3396073"/>
              <a:gd name="connsiteX5" fmla="*/ 792509 w 4876800"/>
              <a:gd name="connsiteY5" fmla="*/ 3384909 h 3396073"/>
              <a:gd name="connsiteX6" fmla="*/ 2286000 w 4876800"/>
              <a:gd name="connsiteY6" fmla="*/ 1143000 h 3396073"/>
              <a:gd name="connsiteX7" fmla="*/ 1143000 w 4876800"/>
              <a:gd name="connsiteY7" fmla="*/ 0 h 3396073"/>
              <a:gd name="connsiteX8" fmla="*/ 3733800 w 4876800"/>
              <a:gd name="connsiteY8" fmla="*/ 0 h 3396073"/>
              <a:gd name="connsiteX9" fmla="*/ 2590800 w 4876800"/>
              <a:gd name="connsiteY9" fmla="*/ 1143000 h 3396073"/>
              <a:gd name="connsiteX10" fmla="*/ 3572227 w 4876800"/>
              <a:gd name="connsiteY10" fmla="*/ 2274561 h 3396073"/>
              <a:gd name="connsiteX11" fmla="*/ 3212526 w 4876800"/>
              <a:gd name="connsiteY11" fmla="*/ 3169482 h 3396073"/>
              <a:gd name="connsiteX12" fmla="*/ 3216431 w 4876800"/>
              <a:gd name="connsiteY12" fmla="*/ 3341932 h 3396073"/>
              <a:gd name="connsiteX13" fmla="*/ 3383309 w 4876800"/>
              <a:gd name="connsiteY13" fmla="*/ 3384909 h 3396073"/>
              <a:gd name="connsiteX14" fmla="*/ 4876800 w 4876800"/>
              <a:gd name="connsiteY14" fmla="*/ 1143000 h 3396073"/>
              <a:gd name="connsiteX15" fmla="*/ 3733800 w 4876800"/>
              <a:gd name="connsiteY15" fmla="*/ 0 h 3396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76800" h="3396073">
                <a:moveTo>
                  <a:pt x="1143000" y="0"/>
                </a:moveTo>
                <a:cubicBezTo>
                  <a:pt x="512616" y="0"/>
                  <a:pt x="0" y="512759"/>
                  <a:pt x="0" y="1143000"/>
                </a:cubicBezTo>
                <a:cubicBezTo>
                  <a:pt x="0" y="1718405"/>
                  <a:pt x="427234" y="2195865"/>
                  <a:pt x="981427" y="2274561"/>
                </a:cubicBezTo>
                <a:cubicBezTo>
                  <a:pt x="937060" y="2596867"/>
                  <a:pt x="813997" y="2903544"/>
                  <a:pt x="621725" y="3169482"/>
                </a:cubicBezTo>
                <a:cubicBezTo>
                  <a:pt x="584330" y="3221384"/>
                  <a:pt x="585730" y="3291707"/>
                  <a:pt x="625631" y="3341932"/>
                </a:cubicBezTo>
                <a:cubicBezTo>
                  <a:pt x="664778" y="3391357"/>
                  <a:pt x="732806" y="3410093"/>
                  <a:pt x="792509" y="3384909"/>
                </a:cubicBezTo>
                <a:cubicBezTo>
                  <a:pt x="1699708" y="3006242"/>
                  <a:pt x="2286000" y="2126104"/>
                  <a:pt x="2286000" y="1143000"/>
                </a:cubicBezTo>
                <a:cubicBezTo>
                  <a:pt x="2286000" y="512759"/>
                  <a:pt x="1773384" y="0"/>
                  <a:pt x="1143000" y="0"/>
                </a:cubicBezTo>
                <a:close/>
                <a:moveTo>
                  <a:pt x="3733800" y="0"/>
                </a:moveTo>
                <a:cubicBezTo>
                  <a:pt x="3103417" y="0"/>
                  <a:pt x="2590800" y="512759"/>
                  <a:pt x="2590800" y="1143000"/>
                </a:cubicBezTo>
                <a:cubicBezTo>
                  <a:pt x="2590800" y="1718405"/>
                  <a:pt x="3018035" y="2195865"/>
                  <a:pt x="3572227" y="2274561"/>
                </a:cubicBezTo>
                <a:cubicBezTo>
                  <a:pt x="3527860" y="2596867"/>
                  <a:pt x="3404797" y="2903544"/>
                  <a:pt x="3212526" y="3169482"/>
                </a:cubicBezTo>
                <a:cubicBezTo>
                  <a:pt x="3175130" y="3221384"/>
                  <a:pt x="3176530" y="3291707"/>
                  <a:pt x="3216431" y="3341932"/>
                </a:cubicBezTo>
                <a:cubicBezTo>
                  <a:pt x="3255578" y="3391357"/>
                  <a:pt x="3323606" y="3410093"/>
                  <a:pt x="3383309" y="3384909"/>
                </a:cubicBezTo>
                <a:cubicBezTo>
                  <a:pt x="4290508" y="3006242"/>
                  <a:pt x="4876800" y="2126104"/>
                  <a:pt x="4876800" y="1143000"/>
                </a:cubicBezTo>
                <a:cubicBezTo>
                  <a:pt x="4876800" y="512759"/>
                  <a:pt x="4364184" y="0"/>
                  <a:pt x="3733800" y="0"/>
                </a:cubicBezTo>
                <a:close/>
              </a:path>
            </a:pathLst>
          </a:custGeom>
          <a:solidFill>
            <a:schemeClr val="accent2"/>
          </a:solidFill>
          <a:ln w="285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7" name="Rectangle 26">
            <a:extLst>
              <a:ext uri="{FF2B5EF4-FFF2-40B4-BE49-F238E27FC236}">
                <a16:creationId xmlns:a16="http://schemas.microsoft.com/office/drawing/2014/main" id="{77C73065-32DA-FC3C-5818-B6649B66EB8F}"/>
              </a:ext>
              <a:ext uri="{C183D7F6-B498-43B3-948B-1728B52AA6E4}">
                <adec:decorative xmlns:adec="http://schemas.microsoft.com/office/drawing/2017/decorative" val="1"/>
              </a:ext>
            </a:extLst>
          </p:cNvPr>
          <p:cNvSpPr>
            <a:spLocks/>
          </p:cNvSpPr>
          <p:nvPr/>
        </p:nvSpPr>
        <p:spPr bwMode="auto">
          <a:xfrm>
            <a:off x="1396262" y="2353897"/>
            <a:ext cx="2178292" cy="45719"/>
          </a:xfrm>
          <a:prstGeom prst="rect">
            <a:avLst/>
          </a:prstGeom>
          <a:solidFill>
            <a:schemeClr val="accent2"/>
          </a:solidFill>
          <a:ln w="285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2" name="Oval 41">
            <a:extLst>
              <a:ext uri="{FF2B5EF4-FFF2-40B4-BE49-F238E27FC236}">
                <a16:creationId xmlns:a16="http://schemas.microsoft.com/office/drawing/2014/main" id="{9C28EEBF-C72E-B43B-F9BB-66353612EFC8}"/>
              </a:ext>
              <a:ext uri="{C183D7F6-B498-43B3-948B-1728B52AA6E4}">
                <adec:decorative xmlns:adec="http://schemas.microsoft.com/office/drawing/2017/decorative" val="1"/>
              </a:ext>
            </a:extLst>
          </p:cNvPr>
          <p:cNvSpPr>
            <a:spLocks/>
          </p:cNvSpPr>
          <p:nvPr/>
        </p:nvSpPr>
        <p:spPr bwMode="auto">
          <a:xfrm>
            <a:off x="4513929" y="2220984"/>
            <a:ext cx="513166" cy="513159"/>
          </a:xfrm>
          <a:prstGeom prst="ellipse">
            <a:avLst/>
          </a:prstGeom>
          <a:solidFill>
            <a:schemeClr val="bg1"/>
          </a:solidFill>
          <a:ln w="38100">
            <a:solidFill>
              <a:schemeClr val="accent1">
                <a:lumMod val="20000"/>
                <a:lumOff val="80000"/>
                <a:alpha val="39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3" name="Oval 42">
            <a:extLst>
              <a:ext uri="{FF2B5EF4-FFF2-40B4-BE49-F238E27FC236}">
                <a16:creationId xmlns:a16="http://schemas.microsoft.com/office/drawing/2014/main" id="{F4D9E4C2-DF13-2454-4C3A-CEDA9DA79578}"/>
              </a:ext>
              <a:ext uri="{C183D7F6-B498-43B3-948B-1728B52AA6E4}">
                <adec:decorative xmlns:adec="http://schemas.microsoft.com/office/drawing/2017/decorative" val="1"/>
              </a:ext>
            </a:extLst>
          </p:cNvPr>
          <p:cNvSpPr>
            <a:spLocks/>
          </p:cNvSpPr>
          <p:nvPr/>
        </p:nvSpPr>
        <p:spPr bwMode="auto">
          <a:xfrm>
            <a:off x="4513929" y="3464996"/>
            <a:ext cx="513166" cy="513159"/>
          </a:xfrm>
          <a:prstGeom prst="ellipse">
            <a:avLst/>
          </a:prstGeom>
          <a:solidFill>
            <a:schemeClr val="bg1"/>
          </a:solidFill>
          <a:ln w="38100">
            <a:solidFill>
              <a:schemeClr val="accent1">
                <a:lumMod val="20000"/>
                <a:lumOff val="80000"/>
                <a:alpha val="39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4" name="Oval 43">
            <a:extLst>
              <a:ext uri="{FF2B5EF4-FFF2-40B4-BE49-F238E27FC236}">
                <a16:creationId xmlns:a16="http://schemas.microsoft.com/office/drawing/2014/main" id="{854E2AD0-2CBD-1C9B-D9E5-DEB8418C57A8}"/>
              </a:ext>
              <a:ext uri="{C183D7F6-B498-43B3-948B-1728B52AA6E4}">
                <adec:decorative xmlns:adec="http://schemas.microsoft.com/office/drawing/2017/decorative" val="1"/>
              </a:ext>
            </a:extLst>
          </p:cNvPr>
          <p:cNvSpPr>
            <a:spLocks/>
          </p:cNvSpPr>
          <p:nvPr/>
        </p:nvSpPr>
        <p:spPr bwMode="auto">
          <a:xfrm>
            <a:off x="4513929" y="4709007"/>
            <a:ext cx="513166" cy="513159"/>
          </a:xfrm>
          <a:prstGeom prst="ellipse">
            <a:avLst/>
          </a:prstGeom>
          <a:solidFill>
            <a:schemeClr val="bg1"/>
          </a:solidFill>
          <a:ln w="38100">
            <a:solidFill>
              <a:schemeClr val="accent1">
                <a:lumMod val="20000"/>
                <a:lumOff val="80000"/>
                <a:alpha val="39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61" name="Freeform 9">
            <a:extLst>
              <a:ext uri="{FF2B5EF4-FFF2-40B4-BE49-F238E27FC236}">
                <a16:creationId xmlns:a16="http://schemas.microsoft.com/office/drawing/2014/main" id="{3C0DF373-229E-BB3E-778C-ADFA24D0206C}"/>
              </a:ext>
              <a:ext uri="{C183D7F6-B498-43B3-948B-1728B52AA6E4}">
                <adec:decorative xmlns:adec="http://schemas.microsoft.com/office/drawing/2017/decorative" val="1"/>
              </a:ext>
            </a:extLst>
          </p:cNvPr>
          <p:cNvSpPr>
            <a:spLocks noChangeAspect="1"/>
          </p:cNvSpPr>
          <p:nvPr/>
        </p:nvSpPr>
        <p:spPr bwMode="auto">
          <a:xfrm>
            <a:off x="4635206" y="2362982"/>
            <a:ext cx="270612" cy="229163"/>
          </a:xfrm>
          <a:custGeom>
            <a:avLst/>
            <a:gdLst>
              <a:gd name="T0" fmla="*/ 36 w 3778"/>
              <a:gd name="T1" fmla="*/ 1130 h 3199"/>
              <a:gd name="T2" fmla="*/ 19 w 3778"/>
              <a:gd name="T3" fmla="*/ 1010 h 3199"/>
              <a:gd name="T4" fmla="*/ 291 w 3778"/>
              <a:gd name="T5" fmla="*/ 276 h 3199"/>
              <a:gd name="T6" fmla="*/ 958 w 3778"/>
              <a:gd name="T7" fmla="*/ 0 h 3199"/>
              <a:gd name="T8" fmla="*/ 1624 w 3778"/>
              <a:gd name="T9" fmla="*/ 276 h 3199"/>
              <a:gd name="T10" fmla="*/ 1895 w 3778"/>
              <a:gd name="T11" fmla="*/ 547 h 3199"/>
              <a:gd name="T12" fmla="*/ 2166 w 3778"/>
              <a:gd name="T13" fmla="*/ 276 h 3199"/>
              <a:gd name="T14" fmla="*/ 2833 w 3778"/>
              <a:gd name="T15" fmla="*/ 0 h 3199"/>
              <a:gd name="T16" fmla="*/ 3499 w 3778"/>
              <a:gd name="T17" fmla="*/ 276 h 3199"/>
              <a:gd name="T18" fmla="*/ 3771 w 3778"/>
              <a:gd name="T19" fmla="*/ 906 h 3199"/>
              <a:gd name="T20" fmla="*/ 3579 w 3778"/>
              <a:gd name="T21" fmla="*/ 1510 h 3199"/>
              <a:gd name="T22" fmla="*/ 2768 w 3778"/>
              <a:gd name="T23" fmla="*/ 1510 h 3199"/>
              <a:gd name="T24" fmla="*/ 2520 w 3778"/>
              <a:gd name="T25" fmla="*/ 1262 h 3199"/>
              <a:gd name="T26" fmla="*/ 1895 w 3778"/>
              <a:gd name="T27" fmla="*/ 1887 h 3199"/>
              <a:gd name="T28" fmla="*/ 1020 w 3778"/>
              <a:gd name="T29" fmla="*/ 1012 h 3199"/>
              <a:gd name="T30" fmla="*/ 522 w 3778"/>
              <a:gd name="T31" fmla="*/ 1510 h 3199"/>
              <a:gd name="T32" fmla="*/ 207 w 3778"/>
              <a:gd name="T33" fmla="*/ 1511 h 3199"/>
              <a:gd name="T34" fmla="*/ 1895 w 3778"/>
              <a:gd name="T35" fmla="*/ 3199 h 3199"/>
              <a:gd name="T36" fmla="*/ 3214 w 3778"/>
              <a:gd name="T37" fmla="*/ 1879 h 3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778" h="3199">
                <a:moveTo>
                  <a:pt x="36" y="1130"/>
                </a:moveTo>
                <a:cubicBezTo>
                  <a:pt x="19" y="1010"/>
                  <a:pt x="19" y="1010"/>
                  <a:pt x="19" y="1010"/>
                </a:cubicBezTo>
                <a:cubicBezTo>
                  <a:pt x="0" y="738"/>
                  <a:pt x="98" y="469"/>
                  <a:pt x="291" y="276"/>
                </a:cubicBezTo>
                <a:cubicBezTo>
                  <a:pt x="469" y="98"/>
                  <a:pt x="706" y="0"/>
                  <a:pt x="958" y="0"/>
                </a:cubicBezTo>
                <a:cubicBezTo>
                  <a:pt x="1209" y="0"/>
                  <a:pt x="1446" y="98"/>
                  <a:pt x="1624" y="276"/>
                </a:cubicBezTo>
                <a:cubicBezTo>
                  <a:pt x="1895" y="547"/>
                  <a:pt x="1895" y="547"/>
                  <a:pt x="1895" y="547"/>
                </a:cubicBezTo>
                <a:cubicBezTo>
                  <a:pt x="2166" y="276"/>
                  <a:pt x="2166" y="276"/>
                  <a:pt x="2166" y="276"/>
                </a:cubicBezTo>
                <a:cubicBezTo>
                  <a:pt x="2344" y="98"/>
                  <a:pt x="2581" y="0"/>
                  <a:pt x="2833" y="0"/>
                </a:cubicBezTo>
                <a:cubicBezTo>
                  <a:pt x="3084" y="0"/>
                  <a:pt x="3321" y="98"/>
                  <a:pt x="3499" y="276"/>
                </a:cubicBezTo>
                <a:cubicBezTo>
                  <a:pt x="3667" y="444"/>
                  <a:pt x="3764" y="668"/>
                  <a:pt x="3771" y="906"/>
                </a:cubicBezTo>
                <a:cubicBezTo>
                  <a:pt x="3778" y="1125"/>
                  <a:pt x="3710" y="1337"/>
                  <a:pt x="3579" y="1510"/>
                </a:cubicBezTo>
                <a:cubicBezTo>
                  <a:pt x="2768" y="1510"/>
                  <a:pt x="2768" y="1510"/>
                  <a:pt x="2768" y="1510"/>
                </a:cubicBezTo>
                <a:cubicBezTo>
                  <a:pt x="2520" y="1262"/>
                  <a:pt x="2520" y="1262"/>
                  <a:pt x="2520" y="1262"/>
                </a:cubicBezTo>
                <a:cubicBezTo>
                  <a:pt x="1895" y="1887"/>
                  <a:pt x="1895" y="1887"/>
                  <a:pt x="1895" y="1887"/>
                </a:cubicBezTo>
                <a:cubicBezTo>
                  <a:pt x="1020" y="1012"/>
                  <a:pt x="1020" y="1012"/>
                  <a:pt x="1020" y="1012"/>
                </a:cubicBezTo>
                <a:cubicBezTo>
                  <a:pt x="522" y="1510"/>
                  <a:pt x="522" y="1510"/>
                  <a:pt x="522" y="1510"/>
                </a:cubicBezTo>
                <a:cubicBezTo>
                  <a:pt x="207" y="1511"/>
                  <a:pt x="207" y="1511"/>
                  <a:pt x="207" y="1511"/>
                </a:cubicBezTo>
                <a:cubicBezTo>
                  <a:pt x="1895" y="3199"/>
                  <a:pt x="1895" y="3199"/>
                  <a:pt x="1895" y="3199"/>
                </a:cubicBezTo>
                <a:cubicBezTo>
                  <a:pt x="3214" y="1879"/>
                  <a:pt x="3214" y="1879"/>
                  <a:pt x="3214" y="1879"/>
                </a:cubicBezTo>
              </a:path>
            </a:pathLst>
          </a:custGeom>
          <a:noFill/>
          <a:ln w="9525" cap="sq">
            <a:solidFill>
              <a:schemeClr val="tx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a:ln>
                <a:noFill/>
              </a:ln>
              <a:gradFill>
                <a:gsLst>
                  <a:gs pos="0">
                    <a:srgbClr val="505050"/>
                  </a:gs>
                  <a:gs pos="100000">
                    <a:srgbClr val="505050"/>
                  </a:gs>
                </a:gsLst>
                <a:lin ang="5400000" scaled="1"/>
              </a:gradFill>
              <a:effectLst/>
              <a:uLnTx/>
              <a:uFillTx/>
              <a:latin typeface="Segoe UI"/>
              <a:ea typeface="+mn-ea"/>
              <a:cs typeface="+mn-cs"/>
            </a:endParaRPr>
          </a:p>
        </p:txBody>
      </p:sp>
      <p:sp>
        <p:nvSpPr>
          <p:cNvPr id="128" name="people_7">
            <a:extLst>
              <a:ext uri="{FF2B5EF4-FFF2-40B4-BE49-F238E27FC236}">
                <a16:creationId xmlns:a16="http://schemas.microsoft.com/office/drawing/2014/main" id="{BB4B24DE-03BC-4899-C8EF-C6B8934125AA}"/>
              </a:ext>
              <a:ext uri="{C183D7F6-B498-43B3-948B-1728B52AA6E4}">
                <adec:decorative xmlns:adec="http://schemas.microsoft.com/office/drawing/2017/decorative" val="1"/>
              </a:ext>
            </a:extLst>
          </p:cNvPr>
          <p:cNvSpPr>
            <a:spLocks noChangeAspect="1" noEditPoints="1"/>
          </p:cNvSpPr>
          <p:nvPr/>
        </p:nvSpPr>
        <p:spPr bwMode="auto">
          <a:xfrm>
            <a:off x="4631816" y="4814172"/>
            <a:ext cx="277393" cy="302829"/>
          </a:xfrm>
          <a:custGeom>
            <a:avLst/>
            <a:gdLst>
              <a:gd name="T0" fmla="*/ 26 w 316"/>
              <a:gd name="T1" fmla="*/ 200 h 345"/>
              <a:gd name="T2" fmla="*/ 85 w 316"/>
              <a:gd name="T3" fmla="*/ 141 h 345"/>
              <a:gd name="T4" fmla="*/ 144 w 316"/>
              <a:gd name="T5" fmla="*/ 200 h 345"/>
              <a:gd name="T6" fmla="*/ 85 w 316"/>
              <a:gd name="T7" fmla="*/ 259 h 345"/>
              <a:gd name="T8" fmla="*/ 26 w 316"/>
              <a:gd name="T9" fmla="*/ 200 h 345"/>
              <a:gd name="T10" fmla="*/ 172 w 316"/>
              <a:gd name="T11" fmla="*/ 345 h 345"/>
              <a:gd name="T12" fmla="*/ 86 w 316"/>
              <a:gd name="T13" fmla="*/ 259 h 345"/>
              <a:gd name="T14" fmla="*/ 0 w 316"/>
              <a:gd name="T15" fmla="*/ 345 h 345"/>
              <a:gd name="T16" fmla="*/ 229 w 316"/>
              <a:gd name="T17" fmla="*/ 118 h 345"/>
              <a:gd name="T18" fmla="*/ 288 w 316"/>
              <a:gd name="T19" fmla="*/ 59 h 345"/>
              <a:gd name="T20" fmla="*/ 229 w 316"/>
              <a:gd name="T21" fmla="*/ 0 h 345"/>
              <a:gd name="T22" fmla="*/ 170 w 316"/>
              <a:gd name="T23" fmla="*/ 59 h 345"/>
              <a:gd name="T24" fmla="*/ 229 w 316"/>
              <a:gd name="T25" fmla="*/ 118 h 345"/>
              <a:gd name="T26" fmla="*/ 316 w 316"/>
              <a:gd name="T27" fmla="*/ 204 h 345"/>
              <a:gd name="T28" fmla="*/ 230 w 316"/>
              <a:gd name="T29" fmla="*/ 118 h 345"/>
              <a:gd name="T30" fmla="*/ 144 w 316"/>
              <a:gd name="T31" fmla="*/ 204 h 3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6" h="345">
                <a:moveTo>
                  <a:pt x="26" y="200"/>
                </a:moveTo>
                <a:cubicBezTo>
                  <a:pt x="26" y="167"/>
                  <a:pt x="52" y="141"/>
                  <a:pt x="85" y="141"/>
                </a:cubicBezTo>
                <a:cubicBezTo>
                  <a:pt x="117" y="141"/>
                  <a:pt x="144" y="167"/>
                  <a:pt x="144" y="200"/>
                </a:cubicBezTo>
                <a:cubicBezTo>
                  <a:pt x="144" y="233"/>
                  <a:pt x="117" y="259"/>
                  <a:pt x="85" y="259"/>
                </a:cubicBezTo>
                <a:cubicBezTo>
                  <a:pt x="52" y="259"/>
                  <a:pt x="26" y="233"/>
                  <a:pt x="26" y="200"/>
                </a:cubicBezTo>
                <a:close/>
                <a:moveTo>
                  <a:pt x="172" y="345"/>
                </a:moveTo>
                <a:cubicBezTo>
                  <a:pt x="172" y="298"/>
                  <a:pt x="133" y="259"/>
                  <a:pt x="86" y="259"/>
                </a:cubicBezTo>
                <a:cubicBezTo>
                  <a:pt x="38" y="259"/>
                  <a:pt x="0" y="298"/>
                  <a:pt x="0" y="345"/>
                </a:cubicBezTo>
                <a:moveTo>
                  <a:pt x="229" y="118"/>
                </a:moveTo>
                <a:cubicBezTo>
                  <a:pt x="261" y="118"/>
                  <a:pt x="288" y="92"/>
                  <a:pt x="288" y="59"/>
                </a:cubicBezTo>
                <a:cubicBezTo>
                  <a:pt x="288" y="26"/>
                  <a:pt x="261" y="0"/>
                  <a:pt x="229" y="0"/>
                </a:cubicBezTo>
                <a:cubicBezTo>
                  <a:pt x="196" y="0"/>
                  <a:pt x="170" y="26"/>
                  <a:pt x="170" y="59"/>
                </a:cubicBezTo>
                <a:cubicBezTo>
                  <a:pt x="170" y="92"/>
                  <a:pt x="196" y="118"/>
                  <a:pt x="229" y="118"/>
                </a:cubicBezTo>
                <a:close/>
                <a:moveTo>
                  <a:pt x="316" y="204"/>
                </a:moveTo>
                <a:cubicBezTo>
                  <a:pt x="316" y="157"/>
                  <a:pt x="277" y="118"/>
                  <a:pt x="230" y="118"/>
                </a:cubicBezTo>
                <a:cubicBezTo>
                  <a:pt x="182" y="118"/>
                  <a:pt x="144" y="157"/>
                  <a:pt x="144" y="204"/>
                </a:cubicBezTo>
              </a:path>
            </a:pathLst>
          </a:custGeom>
          <a:noFill/>
          <a:ln w="9525" cap="sq">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1" name="Trackers_EADF">
            <a:extLst>
              <a:ext uri="{FF2B5EF4-FFF2-40B4-BE49-F238E27FC236}">
                <a16:creationId xmlns:a16="http://schemas.microsoft.com/office/drawing/2014/main" id="{7ADCDE81-BFFD-FE22-0EC7-F90AA0D30A09}"/>
              </a:ext>
              <a:ext uri="{C183D7F6-B498-43B3-948B-1728B52AA6E4}">
                <adec:decorative xmlns:adec="http://schemas.microsoft.com/office/drawing/2017/decorative" val="1"/>
              </a:ext>
            </a:extLst>
          </p:cNvPr>
          <p:cNvSpPr>
            <a:spLocks noChangeAspect="1" noEditPoints="1"/>
          </p:cNvSpPr>
          <p:nvPr/>
        </p:nvSpPr>
        <p:spPr bwMode="auto">
          <a:xfrm>
            <a:off x="4662290" y="3574010"/>
            <a:ext cx="216444" cy="295130"/>
          </a:xfrm>
          <a:custGeom>
            <a:avLst/>
            <a:gdLst>
              <a:gd name="T0" fmla="*/ 1000 w 2750"/>
              <a:gd name="T1" fmla="*/ 375 h 3750"/>
              <a:gd name="T2" fmla="*/ 1375 w 2750"/>
              <a:gd name="T3" fmla="*/ 0 h 3750"/>
              <a:gd name="T4" fmla="*/ 1750 w 2750"/>
              <a:gd name="T5" fmla="*/ 375 h 3750"/>
              <a:gd name="T6" fmla="*/ 1750 w 2750"/>
              <a:gd name="T7" fmla="*/ 500 h 3750"/>
              <a:gd name="T8" fmla="*/ 2250 w 2750"/>
              <a:gd name="T9" fmla="*/ 500 h 3750"/>
              <a:gd name="T10" fmla="*/ 2250 w 2750"/>
              <a:gd name="T11" fmla="*/ 1000 h 3750"/>
              <a:gd name="T12" fmla="*/ 500 w 2750"/>
              <a:gd name="T13" fmla="*/ 1000 h 3750"/>
              <a:gd name="T14" fmla="*/ 500 w 2750"/>
              <a:gd name="T15" fmla="*/ 500 h 3750"/>
              <a:gd name="T16" fmla="*/ 1000 w 2750"/>
              <a:gd name="T17" fmla="*/ 500 h 3750"/>
              <a:gd name="T18" fmla="*/ 1000 w 2750"/>
              <a:gd name="T19" fmla="*/ 375 h 3750"/>
              <a:gd name="T20" fmla="*/ 500 w 2750"/>
              <a:gd name="T21" fmla="*/ 500 h 3750"/>
              <a:gd name="T22" fmla="*/ 0 w 2750"/>
              <a:gd name="T23" fmla="*/ 500 h 3750"/>
              <a:gd name="T24" fmla="*/ 0 w 2750"/>
              <a:gd name="T25" fmla="*/ 3750 h 3750"/>
              <a:gd name="T26" fmla="*/ 2750 w 2750"/>
              <a:gd name="T27" fmla="*/ 3750 h 3750"/>
              <a:gd name="T28" fmla="*/ 2750 w 2750"/>
              <a:gd name="T29" fmla="*/ 500 h 3750"/>
              <a:gd name="T30" fmla="*/ 2250 w 2750"/>
              <a:gd name="T31" fmla="*/ 500 h 3750"/>
              <a:gd name="T32" fmla="*/ 2375 w 2750"/>
              <a:gd name="T33" fmla="*/ 1750 h 3750"/>
              <a:gd name="T34" fmla="*/ 1375 w 2750"/>
              <a:gd name="T35" fmla="*/ 1750 h 3750"/>
              <a:gd name="T36" fmla="*/ 2375 w 2750"/>
              <a:gd name="T37" fmla="*/ 2500 h 3750"/>
              <a:gd name="T38" fmla="*/ 1375 w 2750"/>
              <a:gd name="T39" fmla="*/ 2500 h 3750"/>
              <a:gd name="T40" fmla="*/ 2375 w 2750"/>
              <a:gd name="T41" fmla="*/ 3250 h 3750"/>
              <a:gd name="T42" fmla="*/ 1375 w 2750"/>
              <a:gd name="T43" fmla="*/ 3250 h 3750"/>
              <a:gd name="T44" fmla="*/ 500 w 2750"/>
              <a:gd name="T45" fmla="*/ 1500 h 3750"/>
              <a:gd name="T46" fmla="*/ 750 w 2750"/>
              <a:gd name="T47" fmla="*/ 1750 h 3750"/>
              <a:gd name="T48" fmla="*/ 1125 w 2750"/>
              <a:gd name="T49" fmla="*/ 1375 h 3750"/>
              <a:gd name="T50" fmla="*/ 500 w 2750"/>
              <a:gd name="T51" fmla="*/ 2250 h 3750"/>
              <a:gd name="T52" fmla="*/ 750 w 2750"/>
              <a:gd name="T53" fmla="*/ 2500 h 3750"/>
              <a:gd name="T54" fmla="*/ 1125 w 2750"/>
              <a:gd name="T55" fmla="*/ 2125 h 3750"/>
              <a:gd name="T56" fmla="*/ 500 w 2750"/>
              <a:gd name="T57" fmla="*/ 3000 h 3750"/>
              <a:gd name="T58" fmla="*/ 750 w 2750"/>
              <a:gd name="T59" fmla="*/ 3250 h 3750"/>
              <a:gd name="T60" fmla="*/ 1125 w 2750"/>
              <a:gd name="T61" fmla="*/ 2875 h 37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750" h="3750">
                <a:moveTo>
                  <a:pt x="1000" y="375"/>
                </a:moveTo>
                <a:cubicBezTo>
                  <a:pt x="1000" y="168"/>
                  <a:pt x="1168" y="0"/>
                  <a:pt x="1375" y="0"/>
                </a:cubicBezTo>
                <a:cubicBezTo>
                  <a:pt x="1582" y="0"/>
                  <a:pt x="1750" y="168"/>
                  <a:pt x="1750" y="375"/>
                </a:cubicBezTo>
                <a:cubicBezTo>
                  <a:pt x="1750" y="500"/>
                  <a:pt x="1750" y="500"/>
                  <a:pt x="1750" y="500"/>
                </a:cubicBezTo>
                <a:cubicBezTo>
                  <a:pt x="2250" y="500"/>
                  <a:pt x="2250" y="500"/>
                  <a:pt x="2250" y="500"/>
                </a:cubicBezTo>
                <a:cubicBezTo>
                  <a:pt x="2250" y="1000"/>
                  <a:pt x="2250" y="1000"/>
                  <a:pt x="2250" y="1000"/>
                </a:cubicBezTo>
                <a:cubicBezTo>
                  <a:pt x="500" y="1000"/>
                  <a:pt x="500" y="1000"/>
                  <a:pt x="500" y="1000"/>
                </a:cubicBezTo>
                <a:cubicBezTo>
                  <a:pt x="500" y="500"/>
                  <a:pt x="500" y="500"/>
                  <a:pt x="500" y="500"/>
                </a:cubicBezTo>
                <a:cubicBezTo>
                  <a:pt x="1000" y="500"/>
                  <a:pt x="1000" y="500"/>
                  <a:pt x="1000" y="500"/>
                </a:cubicBezTo>
                <a:lnTo>
                  <a:pt x="1000" y="375"/>
                </a:lnTo>
                <a:close/>
                <a:moveTo>
                  <a:pt x="500" y="500"/>
                </a:moveTo>
                <a:cubicBezTo>
                  <a:pt x="0" y="500"/>
                  <a:pt x="0" y="500"/>
                  <a:pt x="0" y="500"/>
                </a:cubicBezTo>
                <a:cubicBezTo>
                  <a:pt x="0" y="3750"/>
                  <a:pt x="0" y="3750"/>
                  <a:pt x="0" y="3750"/>
                </a:cubicBezTo>
                <a:cubicBezTo>
                  <a:pt x="2750" y="3750"/>
                  <a:pt x="2750" y="3750"/>
                  <a:pt x="2750" y="3750"/>
                </a:cubicBezTo>
                <a:cubicBezTo>
                  <a:pt x="2750" y="500"/>
                  <a:pt x="2750" y="500"/>
                  <a:pt x="2750" y="500"/>
                </a:cubicBezTo>
                <a:cubicBezTo>
                  <a:pt x="2250" y="500"/>
                  <a:pt x="2250" y="500"/>
                  <a:pt x="2250" y="500"/>
                </a:cubicBezTo>
                <a:moveTo>
                  <a:pt x="2375" y="1750"/>
                </a:moveTo>
                <a:cubicBezTo>
                  <a:pt x="1375" y="1750"/>
                  <a:pt x="1375" y="1750"/>
                  <a:pt x="1375" y="1750"/>
                </a:cubicBezTo>
                <a:moveTo>
                  <a:pt x="2375" y="2500"/>
                </a:moveTo>
                <a:cubicBezTo>
                  <a:pt x="1375" y="2500"/>
                  <a:pt x="1375" y="2500"/>
                  <a:pt x="1375" y="2500"/>
                </a:cubicBezTo>
                <a:moveTo>
                  <a:pt x="2375" y="3250"/>
                </a:moveTo>
                <a:cubicBezTo>
                  <a:pt x="1375" y="3250"/>
                  <a:pt x="1375" y="3250"/>
                  <a:pt x="1375" y="3250"/>
                </a:cubicBezTo>
                <a:moveTo>
                  <a:pt x="500" y="1500"/>
                </a:moveTo>
                <a:cubicBezTo>
                  <a:pt x="750" y="1750"/>
                  <a:pt x="750" y="1750"/>
                  <a:pt x="750" y="1750"/>
                </a:cubicBezTo>
                <a:cubicBezTo>
                  <a:pt x="1125" y="1375"/>
                  <a:pt x="1125" y="1375"/>
                  <a:pt x="1125" y="1375"/>
                </a:cubicBezTo>
                <a:moveTo>
                  <a:pt x="500" y="2250"/>
                </a:moveTo>
                <a:cubicBezTo>
                  <a:pt x="750" y="2500"/>
                  <a:pt x="750" y="2500"/>
                  <a:pt x="750" y="2500"/>
                </a:cubicBezTo>
                <a:cubicBezTo>
                  <a:pt x="1125" y="2125"/>
                  <a:pt x="1125" y="2125"/>
                  <a:pt x="1125" y="2125"/>
                </a:cubicBezTo>
                <a:moveTo>
                  <a:pt x="500" y="3000"/>
                </a:moveTo>
                <a:cubicBezTo>
                  <a:pt x="750" y="3250"/>
                  <a:pt x="750" y="3250"/>
                  <a:pt x="750" y="3250"/>
                </a:cubicBezTo>
                <a:cubicBezTo>
                  <a:pt x="1125" y="2875"/>
                  <a:pt x="1125" y="2875"/>
                  <a:pt x="1125" y="2875"/>
                </a:cubicBezTo>
              </a:path>
            </a:pathLst>
          </a:custGeom>
          <a:noFill/>
          <a:ln w="9525"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2" name="Rectangle: Rounded Corners 131">
            <a:extLst>
              <a:ext uri="{FF2B5EF4-FFF2-40B4-BE49-F238E27FC236}">
                <a16:creationId xmlns:a16="http://schemas.microsoft.com/office/drawing/2014/main" id="{226374FF-A97F-5A75-3909-7E7640CFA623}"/>
              </a:ext>
              <a:ext uri="{C183D7F6-B498-43B3-948B-1728B52AA6E4}">
                <adec:decorative xmlns:adec="http://schemas.microsoft.com/office/drawing/2017/decorative" val="1"/>
              </a:ext>
            </a:extLst>
          </p:cNvPr>
          <p:cNvSpPr>
            <a:spLocks/>
          </p:cNvSpPr>
          <p:nvPr/>
        </p:nvSpPr>
        <p:spPr bwMode="auto">
          <a:xfrm>
            <a:off x="3898875" y="1946998"/>
            <a:ext cx="82878" cy="3549156"/>
          </a:xfrm>
          <a:prstGeom prst="roundRect">
            <a:avLst>
              <a:gd name="adj" fmla="val 50000"/>
            </a:avLst>
          </a:prstGeom>
          <a:solidFill>
            <a:schemeClr val="bg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AA65C494-B3D4-4563-D21A-42F7A8CE4367}"/>
              </a:ext>
            </a:extLst>
          </p:cNvPr>
          <p:cNvSpPr>
            <a:spLocks noGrp="1"/>
          </p:cNvSpPr>
          <p:nvPr>
            <p:ph type="title"/>
          </p:nvPr>
        </p:nvSpPr>
        <p:spPr>
          <a:xfrm>
            <a:off x="576263" y="600075"/>
            <a:ext cx="11017250" cy="553998"/>
          </a:xfrm>
        </p:spPr>
        <p:txBody>
          <a:bodyPr/>
          <a:lstStyle/>
          <a:p>
            <a:r>
              <a:rPr lang="en-US">
                <a:ea typeface="+mj-ea"/>
                <a:cs typeface="+mj-cs"/>
              </a:rPr>
              <a:t>Microsoft Unified Support</a:t>
            </a:r>
          </a:p>
        </p:txBody>
      </p:sp>
      <p:sp>
        <p:nvSpPr>
          <p:cNvPr id="5" name="Text Placeholder 5">
            <a:extLst>
              <a:ext uri="{FF2B5EF4-FFF2-40B4-BE49-F238E27FC236}">
                <a16:creationId xmlns:a16="http://schemas.microsoft.com/office/drawing/2014/main" id="{BEF6CE6A-0249-4AEB-4977-5BDB0B3ED819}"/>
              </a:ext>
            </a:extLst>
          </p:cNvPr>
          <p:cNvSpPr txBox="1">
            <a:spLocks/>
          </p:cNvSpPr>
          <p:nvPr/>
        </p:nvSpPr>
        <p:spPr>
          <a:xfrm>
            <a:off x="571500" y="1178966"/>
            <a:ext cx="11049000" cy="307777"/>
          </a:xfrm>
          <a:prstGeom prst="rect">
            <a:avLst/>
          </a:prstGeom>
          <a:ln>
            <a:noFill/>
          </a:ln>
        </p:spPr>
        <p:txBody>
          <a:bodyPr wrap="square" lIns="0" tIns="0" rIns="0" bIns="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2000" b="0" i="1" u="none" strike="noStrike" kern="1200" cap="none" spc="0" normalizeH="0" baseline="0" noProof="0">
                <a:ln>
                  <a:noFill/>
                </a:ln>
                <a:solidFill>
                  <a:srgbClr val="000000"/>
                </a:solidFill>
                <a:effectLst/>
                <a:uLnTx/>
                <a:uFillTx/>
                <a:latin typeface="Segoe UI"/>
                <a:ea typeface="+mn-ea"/>
                <a:cs typeface="Segoe UI" panose="020B0502040204020203" pitchFamily="34" charset="0"/>
              </a:rPr>
              <a:t>Maximize the value of your Microsoft investment</a:t>
            </a:r>
          </a:p>
        </p:txBody>
      </p:sp>
      <p:sp>
        <p:nvSpPr>
          <p:cNvPr id="21" name="TextBox 20">
            <a:extLst>
              <a:ext uri="{FF2B5EF4-FFF2-40B4-BE49-F238E27FC236}">
                <a16:creationId xmlns:a16="http://schemas.microsoft.com/office/drawing/2014/main" id="{3BA26866-099D-2B45-E56C-86B3A254D9BA}"/>
              </a:ext>
            </a:extLst>
          </p:cNvPr>
          <p:cNvSpPr txBox="1"/>
          <p:nvPr/>
        </p:nvSpPr>
        <p:spPr>
          <a:xfrm>
            <a:off x="918733" y="2629271"/>
            <a:ext cx="2511922" cy="2800767"/>
          </a:xfrm>
          <a:prstGeom prst="rect">
            <a:avLst/>
          </a:prstGeom>
          <a:noFill/>
        </p:spPr>
        <p:txBody>
          <a:bodyPr wrap="squar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“Having the single point of contact through Microsoft Unified and our Customer Success Account Manager who could put the tentacles out to the relevant teams in Microsoft was really, really important, and that’s why we’re continuing to work with Unified now”</a:t>
            </a:r>
            <a:br>
              <a:rPr kumimoji="0" lang="en-US" sz="1400" b="0" i="0" u="none" strike="noStrike" kern="1200" cap="none" spc="0" normalizeH="0" baseline="0" noProof="0">
                <a:ln>
                  <a:noFill/>
                </a:ln>
                <a:solidFill>
                  <a:srgbClr val="000000"/>
                </a:solidFill>
                <a:effectLst/>
                <a:uLnTx/>
                <a:uFillTx/>
                <a:latin typeface="Segoe UI"/>
                <a:ea typeface="+mn-ea"/>
                <a:cs typeface="+mn-cs"/>
              </a:rPr>
            </a:br>
            <a:br>
              <a:rPr kumimoji="0" lang="en-US" sz="1400" b="0" i="0" u="none" strike="noStrike" kern="1200" cap="none" spc="0" normalizeH="0" baseline="0" noProof="0">
                <a:ln>
                  <a:noFill/>
                </a:ln>
                <a:solidFill>
                  <a:srgbClr val="000000"/>
                </a:solidFill>
                <a:effectLst/>
                <a:uLnTx/>
                <a:uFillTx/>
                <a:latin typeface="Segoe UI"/>
                <a:ea typeface="+mn-ea"/>
                <a:cs typeface="+mn-cs"/>
              </a:rPr>
            </a:br>
            <a:r>
              <a:rPr kumimoji="0" lang="en-US" sz="1400" b="0" i="1" u="none" strike="noStrike" kern="1200" cap="none" spc="0" normalizeH="0" baseline="0" noProof="0">
                <a:ln>
                  <a:noFill/>
                </a:ln>
                <a:solidFill>
                  <a:srgbClr val="000000"/>
                </a:solidFill>
                <a:effectLst/>
                <a:uLnTx/>
                <a:uFillTx/>
                <a:latin typeface="Segoe UI Semibold"/>
                <a:ea typeface="+mn-ea"/>
                <a:cs typeface="+mn-cs"/>
              </a:rPr>
              <a:t>— Fiona Harris</a:t>
            </a:r>
            <a:endParaRPr kumimoji="0" lang="en-US" sz="1400" b="0" i="1" u="none" strike="noStrike" kern="1200" cap="none" spc="0" normalizeH="0" baseline="0" noProof="0">
              <a:ln>
                <a:noFill/>
              </a:ln>
              <a:solidFill>
                <a:srgbClr val="000000"/>
              </a:solidFill>
              <a:effectLst/>
              <a:uLnTx/>
              <a:uFillTx/>
              <a:latin typeface="Segoe UI"/>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a:ln>
                  <a:noFill/>
                </a:ln>
                <a:solidFill>
                  <a:srgbClr val="000000"/>
                </a:solidFill>
                <a:effectLst/>
                <a:uLnTx/>
                <a:uFillTx/>
                <a:latin typeface="Segoe UI"/>
                <a:ea typeface="+mn-ea"/>
                <a:cs typeface="+mn-cs"/>
                <a:hlinkClick r:id="rId3"/>
              </a:rPr>
              <a:t>Read the full story</a:t>
            </a:r>
            <a:endParaRPr kumimoji="0" lang="en-US" sz="1400" b="0" i="1" u="none" strike="noStrike" kern="1200" cap="none" spc="0" normalizeH="0" baseline="0" noProof="0">
              <a:ln>
                <a:noFill/>
              </a:ln>
              <a:solidFill>
                <a:srgbClr val="000000"/>
              </a:solidFill>
              <a:effectLst/>
              <a:uLnTx/>
              <a:uFillTx/>
              <a:latin typeface="Segoe U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a:ea typeface="+mn-ea"/>
              <a:cs typeface="+mn-cs"/>
            </a:endParaRPr>
          </a:p>
        </p:txBody>
      </p:sp>
      <p:sp>
        <p:nvSpPr>
          <p:cNvPr id="17" name="Oval 16" descr="Plus sign">
            <a:extLst>
              <a:ext uri="{FF2B5EF4-FFF2-40B4-BE49-F238E27FC236}">
                <a16:creationId xmlns:a16="http://schemas.microsoft.com/office/drawing/2014/main" id="{CFC35F1F-C8E4-D527-D193-57F3B2C40F73}"/>
              </a:ext>
              <a:ext uri="{C183D7F6-B498-43B3-948B-1728B52AA6E4}">
                <adec:decorative xmlns:adec="http://schemas.microsoft.com/office/drawing/2017/decorative" val="0"/>
              </a:ext>
            </a:extLst>
          </p:cNvPr>
          <p:cNvSpPr>
            <a:spLocks/>
          </p:cNvSpPr>
          <p:nvPr/>
        </p:nvSpPr>
        <p:spPr bwMode="auto">
          <a:xfrm>
            <a:off x="3742670" y="3525780"/>
            <a:ext cx="395288" cy="391592"/>
          </a:xfrm>
          <a:prstGeom prst="ellipse">
            <a:avLst/>
          </a:prstGeom>
          <a:solidFill>
            <a:schemeClr val="bg1"/>
          </a:solid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9144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a:ln>
                  <a:noFill/>
                </a:ln>
                <a:solidFill>
                  <a:srgbClr val="243A5E"/>
                </a:solidFill>
                <a:effectLst/>
                <a:uLnTx/>
                <a:uFillTx/>
                <a:latin typeface="Segoe UI"/>
                <a:ea typeface="+mn-ea"/>
                <a:cs typeface="+mn-cs"/>
              </a:rPr>
              <a:t>+</a:t>
            </a:r>
          </a:p>
        </p:txBody>
      </p:sp>
      <p:sp>
        <p:nvSpPr>
          <p:cNvPr id="30" name="TextBox 29">
            <a:extLst>
              <a:ext uri="{FF2B5EF4-FFF2-40B4-BE49-F238E27FC236}">
                <a16:creationId xmlns:a16="http://schemas.microsoft.com/office/drawing/2014/main" id="{DC68F9C8-B7FB-0D42-025D-E47032E434B3}"/>
              </a:ext>
            </a:extLst>
          </p:cNvPr>
          <p:cNvSpPr txBox="1">
            <a:spLocks/>
          </p:cNvSpPr>
          <p:nvPr/>
        </p:nvSpPr>
        <p:spPr>
          <a:xfrm>
            <a:off x="5238732" y="2119773"/>
            <a:ext cx="5957906" cy="931024"/>
          </a:xfrm>
          <a:prstGeom prst="rect">
            <a:avLst/>
          </a:prstGeom>
          <a:noFill/>
        </p:spPr>
        <p:txBody>
          <a:bodyPr wrap="square" lIns="0" tIns="0" rIns="0" bIns="0">
            <a:spAutoFit/>
          </a:bodyPr>
          <a:lstStyle/>
          <a:p>
            <a:pPr marL="0" marR="0" lvl="0" indent="0" algn="l" defTabSz="932472" rtl="0" eaLnBrk="1" fontAlgn="base" latinLnBrk="0" hangingPunct="1">
              <a:lnSpc>
                <a:spcPct val="100000"/>
              </a:lnSpc>
              <a:spcBef>
                <a:spcPts val="0"/>
              </a:spcBef>
              <a:spcAft>
                <a:spcPts val="300"/>
              </a:spcAft>
              <a:buClrTx/>
              <a:buSzTx/>
              <a:buFontTx/>
              <a:buNone/>
              <a:tabLst/>
              <a:defRPr/>
            </a:pPr>
            <a:r>
              <a:rPr kumimoji="0" lang="en-US" sz="1600" b="0" i="0" u="none" strike="noStrike" kern="1200" cap="none" spc="0" normalizeH="0" baseline="0" noProof="0">
                <a:ln>
                  <a:noFill/>
                </a:ln>
                <a:solidFill>
                  <a:srgbClr val="0078D4"/>
                </a:solidFill>
                <a:effectLst/>
                <a:uLnTx/>
                <a:uFillTx/>
                <a:latin typeface="Segoe UI Semibold"/>
                <a:ea typeface="+mn-ea"/>
                <a:cs typeface="+mn-cs"/>
              </a:rPr>
              <a:t>Comprehensive Microsoft Support</a:t>
            </a:r>
          </a:p>
          <a:p>
            <a:pPr marL="0" marR="0" lvl="0" indent="0" algn="l" defTabSz="932472" rtl="0" eaLnBrk="1" fontAlgn="base"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Proactive and reactive support across the full Microsoft portfolio to reduce cost, optimize solution health, and move forward with confidence in uncertain conditions.</a:t>
            </a:r>
          </a:p>
        </p:txBody>
      </p:sp>
      <p:sp>
        <p:nvSpPr>
          <p:cNvPr id="52" name="TextBox 51">
            <a:extLst>
              <a:ext uri="{FF2B5EF4-FFF2-40B4-BE49-F238E27FC236}">
                <a16:creationId xmlns:a16="http://schemas.microsoft.com/office/drawing/2014/main" id="{2F05A82B-706E-FAA1-2448-A5A4841EEDF8}"/>
              </a:ext>
            </a:extLst>
          </p:cNvPr>
          <p:cNvSpPr txBox="1">
            <a:spLocks/>
          </p:cNvSpPr>
          <p:nvPr/>
        </p:nvSpPr>
        <p:spPr>
          <a:xfrm>
            <a:off x="5238732" y="3256063"/>
            <a:ext cx="5957906" cy="931024"/>
          </a:xfrm>
          <a:prstGeom prst="rect">
            <a:avLst/>
          </a:prstGeom>
          <a:noFill/>
        </p:spPr>
        <p:txBody>
          <a:bodyPr wrap="square" lIns="0" tIns="0" rIns="0" bIns="0" anchor="ctr">
            <a:spAutoFit/>
          </a:bodyPr>
          <a:lstStyle/>
          <a:p>
            <a:pPr marL="0" marR="0" lvl="0" indent="0" algn="l" defTabSz="932472" rtl="0" eaLnBrk="1" fontAlgn="base" latinLnBrk="0" hangingPunct="1">
              <a:lnSpc>
                <a:spcPct val="100000"/>
              </a:lnSpc>
              <a:spcBef>
                <a:spcPts val="0"/>
              </a:spcBef>
              <a:spcAft>
                <a:spcPts val="300"/>
              </a:spcAft>
              <a:buClrTx/>
              <a:buSzTx/>
              <a:buFontTx/>
              <a:buNone/>
              <a:tabLst/>
              <a:defRPr/>
            </a:pPr>
            <a:r>
              <a:rPr kumimoji="0" lang="en-US" sz="1600" b="0" i="0" u="none" strike="noStrike" kern="1200" cap="none" spc="0" normalizeH="0" baseline="0" noProof="0">
                <a:ln>
                  <a:noFill/>
                </a:ln>
                <a:solidFill>
                  <a:srgbClr val="0078D4"/>
                </a:solidFill>
                <a:effectLst/>
                <a:uLnTx/>
                <a:uFillTx/>
                <a:latin typeface="Segoe UI Semibold"/>
                <a:ea typeface="+mn-ea"/>
                <a:cs typeface="+mn-cs"/>
              </a:rPr>
              <a:t>Designed for Your Organization</a:t>
            </a:r>
          </a:p>
          <a:p>
            <a:pPr marL="0" marR="0" lvl="0" indent="0" algn="l" defTabSz="932472" rtl="0" eaLnBrk="1" fontAlgn="base"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panose="020B0502040204020203" pitchFamily="34" charset="0"/>
                <a:ea typeface="+mn-ea"/>
                <a:cs typeface="+mn-cs"/>
              </a:rPr>
              <a:t>Unified Enterprise provides end‑to‑end coverage tailored to your business needs, helping you get more value from every Microsoft technology investment through expert Cloud Solution Architects.</a:t>
            </a:r>
          </a:p>
        </p:txBody>
      </p:sp>
      <p:sp>
        <p:nvSpPr>
          <p:cNvPr id="53" name="TextBox 52">
            <a:extLst>
              <a:ext uri="{FF2B5EF4-FFF2-40B4-BE49-F238E27FC236}">
                <a16:creationId xmlns:a16="http://schemas.microsoft.com/office/drawing/2014/main" id="{6FD6DAF1-D806-BDF4-32DE-7E95BA942436}"/>
              </a:ext>
            </a:extLst>
          </p:cNvPr>
          <p:cNvSpPr txBox="1">
            <a:spLocks/>
          </p:cNvSpPr>
          <p:nvPr/>
        </p:nvSpPr>
        <p:spPr>
          <a:xfrm>
            <a:off x="5238732" y="4478403"/>
            <a:ext cx="5957906" cy="974369"/>
          </a:xfrm>
          <a:prstGeom prst="rect">
            <a:avLst/>
          </a:prstGeom>
          <a:noFill/>
        </p:spPr>
        <p:txBody>
          <a:bodyPr wrap="square" lIns="0" tIns="0" rIns="0" bIns="0" anchor="ctr">
            <a:spAutoFit/>
          </a:bodyPr>
          <a:lstStyle/>
          <a:p>
            <a:pPr marL="0" marR="0" lvl="0" indent="0" algn="l" defTabSz="932472" rtl="0" eaLnBrk="1" fontAlgn="base" latinLnBrk="0" hangingPunct="1">
              <a:lnSpc>
                <a:spcPct val="100000"/>
              </a:lnSpc>
              <a:spcBef>
                <a:spcPts val="0"/>
              </a:spcBef>
              <a:spcAft>
                <a:spcPts val="300"/>
              </a:spcAft>
              <a:buClrTx/>
              <a:buSzTx/>
              <a:buFontTx/>
              <a:buNone/>
              <a:tabLst/>
              <a:defRPr/>
            </a:pPr>
            <a:r>
              <a:rPr kumimoji="0" lang="en-US" sz="1600" b="0" i="0" u="none" strike="noStrike" kern="1200" cap="none" spc="0" normalizeH="0" baseline="0" noProof="0">
                <a:ln>
                  <a:noFill/>
                </a:ln>
                <a:solidFill>
                  <a:srgbClr val="0078D4"/>
                </a:solidFill>
                <a:effectLst/>
                <a:uLnTx/>
                <a:uFillTx/>
                <a:latin typeface="Segoe UI Semibold"/>
                <a:ea typeface="+mn-ea"/>
                <a:cs typeface="+mn-cs"/>
              </a:rPr>
              <a:t>Drive Business Impact</a:t>
            </a:r>
          </a:p>
          <a:p>
            <a:pPr marL="0" marR="0" lvl="0" indent="0" algn="l" defTabSz="914400" rtl="0" eaLnBrk="1" fontAlgn="t" latinLnBrk="0" hangingPunct="1">
              <a:lnSpc>
                <a:spcPct val="90000"/>
              </a:lnSpc>
              <a:spcBef>
                <a:spcPts val="0"/>
              </a:spcBef>
              <a:spcAft>
                <a:spcPts val="400"/>
              </a:spcAft>
              <a:buClrTx/>
              <a:buSzTx/>
              <a:buFontTx/>
              <a:buNone/>
              <a:tabLst/>
              <a:defRPr/>
            </a:pPr>
            <a:r>
              <a:rPr kumimoji="0" lang="en-US" sz="1400" b="0" i="1" u="none" strike="noStrike" kern="1200" cap="none" spc="0" normalizeH="0" baseline="0" noProof="0">
                <a:ln>
                  <a:noFill/>
                </a:ln>
                <a:solidFill>
                  <a:srgbClr val="000000"/>
                </a:solidFill>
                <a:effectLst/>
                <a:uLnTx/>
                <a:uFillTx/>
                <a:latin typeface="Segoe UI"/>
                <a:ea typeface="+mn-ea"/>
                <a:cs typeface="+mn-cs"/>
              </a:rPr>
              <a:t>Solution Health</a:t>
            </a:r>
            <a:r>
              <a:rPr kumimoji="0" lang="en-US" sz="1400" b="0" i="0" u="none" strike="noStrike" kern="1200" cap="none" spc="0" normalizeH="0" baseline="0" noProof="0">
                <a:ln>
                  <a:noFill/>
                </a:ln>
                <a:solidFill>
                  <a:srgbClr val="000000"/>
                </a:solidFill>
                <a:effectLst/>
                <a:uLnTx/>
                <a:uFillTx/>
                <a:latin typeface="Segoe UI"/>
                <a:ea typeface="+mn-ea"/>
                <a:cs typeface="+mn-cs"/>
              </a:rPr>
              <a:t>: Secure, resilient, optimized environments</a:t>
            </a:r>
          </a:p>
          <a:p>
            <a:pPr marL="0" marR="0" lvl="0" indent="0" algn="l" defTabSz="914400" rtl="0" eaLnBrk="1" fontAlgn="t" latinLnBrk="0" hangingPunct="1">
              <a:lnSpc>
                <a:spcPct val="90000"/>
              </a:lnSpc>
              <a:spcBef>
                <a:spcPts val="0"/>
              </a:spcBef>
              <a:spcAft>
                <a:spcPts val="400"/>
              </a:spcAft>
              <a:buClrTx/>
              <a:buSzTx/>
              <a:buFontTx/>
              <a:buNone/>
              <a:tabLst/>
              <a:defRPr/>
            </a:pPr>
            <a:r>
              <a:rPr kumimoji="0" lang="en-US" sz="1400" b="0" i="1" u="none" strike="noStrike" kern="1200" cap="none" spc="0" normalizeH="0" baseline="0" noProof="0">
                <a:ln>
                  <a:noFill/>
                </a:ln>
                <a:solidFill>
                  <a:srgbClr val="000000"/>
                </a:solidFill>
                <a:effectLst/>
                <a:uLnTx/>
                <a:uFillTx/>
                <a:latin typeface="Segoe UI"/>
                <a:ea typeface="+mn-ea"/>
                <a:cs typeface="+mn-cs"/>
              </a:rPr>
              <a:t>Adoption &amp; Planning</a:t>
            </a:r>
            <a:r>
              <a:rPr kumimoji="0" lang="en-US" sz="1400" b="0" i="0" u="none" strike="noStrike" kern="1200" cap="none" spc="0" normalizeH="0" baseline="0" noProof="0">
                <a:ln>
                  <a:noFill/>
                </a:ln>
                <a:solidFill>
                  <a:srgbClr val="000000"/>
                </a:solidFill>
                <a:effectLst/>
                <a:uLnTx/>
                <a:uFillTx/>
                <a:latin typeface="Segoe UI"/>
                <a:ea typeface="+mn-ea"/>
                <a:cs typeface="+mn-cs"/>
              </a:rPr>
              <a:t>: Accelerated usage and measurable outcomes</a:t>
            </a:r>
          </a:p>
          <a:p>
            <a:pPr marL="0" marR="0" lvl="0" indent="0" algn="l" defTabSz="914400" rtl="0" eaLnBrk="1" fontAlgn="t" latinLnBrk="0" hangingPunct="1">
              <a:lnSpc>
                <a:spcPct val="90000"/>
              </a:lnSpc>
              <a:spcBef>
                <a:spcPts val="0"/>
              </a:spcBef>
              <a:spcAft>
                <a:spcPts val="400"/>
              </a:spcAft>
              <a:buClrTx/>
              <a:buSzTx/>
              <a:buFontTx/>
              <a:buNone/>
              <a:tabLst/>
              <a:defRPr/>
            </a:pPr>
            <a:r>
              <a:rPr kumimoji="0" lang="en-US" sz="1400" b="0" i="1" u="none" strike="noStrike" kern="1200" cap="none" spc="0" normalizeH="0" baseline="0" noProof="0">
                <a:ln>
                  <a:noFill/>
                </a:ln>
                <a:solidFill>
                  <a:srgbClr val="000000"/>
                </a:solidFill>
                <a:effectLst/>
                <a:uLnTx/>
                <a:uFillTx/>
                <a:latin typeface="Segoe UI"/>
                <a:ea typeface="+mn-ea"/>
                <a:cs typeface="+mn-cs"/>
              </a:rPr>
              <a:t>Executive Partnership</a:t>
            </a:r>
            <a:r>
              <a:rPr kumimoji="0" lang="en-US" sz="1400" b="0" i="0" u="none" strike="noStrike" kern="1200" cap="none" spc="0" normalizeH="0" baseline="0" noProof="0">
                <a:ln>
                  <a:noFill/>
                </a:ln>
                <a:solidFill>
                  <a:srgbClr val="000000"/>
                </a:solidFill>
                <a:effectLst/>
                <a:uLnTx/>
                <a:uFillTx/>
                <a:latin typeface="Segoe UI"/>
                <a:ea typeface="+mn-ea"/>
                <a:cs typeface="+mn-cs"/>
              </a:rPr>
              <a:t>: Alignment to your most critical initiatives</a:t>
            </a:r>
          </a:p>
        </p:txBody>
      </p:sp>
      <p:sp>
        <p:nvSpPr>
          <p:cNvPr id="141" name="Slide Number Placeholder 140">
            <a:extLst>
              <a:ext uri="{FF2B5EF4-FFF2-40B4-BE49-F238E27FC236}">
                <a16:creationId xmlns:a16="http://schemas.microsoft.com/office/drawing/2014/main" id="{1593B416-4874-E4DF-50F4-539C57050712}"/>
              </a:ext>
            </a:extLst>
          </p:cNvPr>
          <p:cNvSpPr>
            <a:spLocks noGrp="1"/>
          </p:cNvSpPr>
          <p:nvPr>
            <p:ph type="sldNum" sz="quarter" idx="4294967295"/>
          </p:nvPr>
        </p:nvSpPr>
        <p:spPr>
          <a:xfrm>
            <a:off x="11692510" y="6011427"/>
            <a:ext cx="404240" cy="123111"/>
          </a:xfrm>
          <a:prstGeom prst="rect">
            <a:avLst/>
          </a:prstGeom>
        </p:spPr>
        <p:txBody>
          <a:bodyPr vert="horz" wrap="square" lIns="0" tIns="0" rIns="0" bIns="0" rtlCol="0" anchor="ctr">
            <a:spAutoFit/>
          </a:bodyPr>
          <a:lstStyle>
            <a:defPPr>
              <a:defRPr lang="en-US"/>
            </a:defPPr>
            <a:lvl1pPr marL="0" algn="ctr" defTabSz="914400" rtl="0" eaLnBrk="1" latinLnBrk="0" hangingPunct="1">
              <a:defRPr sz="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8F881BB8-5469-4299-99B9-578BE3320A80}"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36</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
        <p:nvSpPr>
          <p:cNvPr id="4" name="TextBox 3">
            <a:extLst>
              <a:ext uri="{FF2B5EF4-FFF2-40B4-BE49-F238E27FC236}">
                <a16:creationId xmlns:a16="http://schemas.microsoft.com/office/drawing/2014/main" id="{5CE7EF59-4258-B86E-BDBC-292C93A9F051}"/>
              </a:ext>
            </a:extLst>
          </p:cNvPr>
          <p:cNvSpPr txBox="1"/>
          <p:nvPr/>
        </p:nvSpPr>
        <p:spPr>
          <a:xfrm>
            <a:off x="324158" y="5838087"/>
            <a:ext cx="3250395" cy="307777"/>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Segoe UI"/>
                <a:ea typeface="+mn-ea"/>
                <a:cs typeface="+mn-cs"/>
                <a:hlinkClick r:id="rId4"/>
              </a:rPr>
              <a:t>Customer Success Stories | Microsoft</a:t>
            </a:r>
            <a:endParaRPr kumimoji="0" lang="en-US" sz="1400" b="0" i="1" u="none" strike="noStrike" kern="1200" cap="none" spc="0" normalizeH="0" baseline="0" noProof="0">
              <a:ln>
                <a:noFill/>
              </a:ln>
              <a:solidFill>
                <a:srgbClr val="000000"/>
              </a:solidFill>
              <a:effectLst/>
              <a:uLnTx/>
              <a:uFillTx/>
              <a:latin typeface="Segoe UI"/>
              <a:ea typeface="+mn-ea"/>
              <a:cs typeface="+mn-cs"/>
            </a:endParaRPr>
          </a:p>
        </p:txBody>
      </p:sp>
      <p:sp>
        <p:nvSpPr>
          <p:cNvPr id="3" name="Rectangle: Rounded Corners 2">
            <a:extLst>
              <a:ext uri="{FF2B5EF4-FFF2-40B4-BE49-F238E27FC236}">
                <a16:creationId xmlns:a16="http://schemas.microsoft.com/office/drawing/2014/main" id="{D0A429D3-22E9-51B6-D4AC-412BB27A4E85}"/>
              </a:ext>
            </a:extLst>
          </p:cNvPr>
          <p:cNvSpPr/>
          <p:nvPr/>
        </p:nvSpPr>
        <p:spPr bwMode="auto">
          <a:xfrm>
            <a:off x="4229100" y="4343400"/>
            <a:ext cx="7208520" cy="1335634"/>
          </a:xfrm>
          <a:prstGeom prst="roundRect">
            <a:avLst/>
          </a:prstGeom>
          <a:noFill/>
          <a:ln w="76200">
            <a:solidFill>
              <a:srgbClr val="00B05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7" name="Rectangle 6">
            <a:extLst>
              <a:ext uri="{FF2B5EF4-FFF2-40B4-BE49-F238E27FC236}">
                <a16:creationId xmlns:a16="http://schemas.microsoft.com/office/drawing/2014/main" id="{2D2E509E-4B21-854F-A3E5-A9BCEE218A46}"/>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Ted</a:t>
            </a:r>
          </a:p>
        </p:txBody>
      </p:sp>
    </p:spTree>
    <p:extLst>
      <p:ext uri="{BB962C8B-B14F-4D97-AF65-F5344CB8AC3E}">
        <p14:creationId xmlns:p14="http://schemas.microsoft.com/office/powerpoint/2010/main" val="854777875"/>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CCDD1-2561-55CA-A3BC-5539AF3BFCC5}"/>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B5529AB3-8A10-13A7-80A6-B0ABBF56CEB7}"/>
              </a:ext>
              <a:ext uri="{C183D7F6-B498-43B3-948B-1728B52AA6E4}">
                <adec:decorative xmlns:adec="http://schemas.microsoft.com/office/drawing/2017/decorative" val="1"/>
              </a:ext>
            </a:extLst>
          </p:cNvPr>
          <p:cNvGrpSpPr/>
          <p:nvPr/>
        </p:nvGrpSpPr>
        <p:grpSpPr>
          <a:xfrm>
            <a:off x="0" y="1290039"/>
            <a:ext cx="12192000" cy="5240790"/>
            <a:chOff x="0" y="1282700"/>
            <a:chExt cx="12192000" cy="4761495"/>
          </a:xfrm>
        </p:grpSpPr>
        <p:sp>
          <p:nvSpPr>
            <p:cNvPr id="10" name="Rectangle 9">
              <a:extLst>
                <a:ext uri="{FF2B5EF4-FFF2-40B4-BE49-F238E27FC236}">
                  <a16:creationId xmlns:a16="http://schemas.microsoft.com/office/drawing/2014/main" id="{E71556FD-3137-709E-2732-9C0A4B3931EE}"/>
                </a:ext>
                <a:ext uri="{C183D7F6-B498-43B3-948B-1728B52AA6E4}">
                  <adec:decorative xmlns:adec="http://schemas.microsoft.com/office/drawing/2017/decorative" val="1"/>
                </a:ext>
              </a:extLst>
            </p:cNvPr>
            <p:cNvSpPr/>
            <p:nvPr/>
          </p:nvSpPr>
          <p:spPr bwMode="auto">
            <a:xfrm>
              <a:off x="0" y="1282700"/>
              <a:ext cx="12192000" cy="10033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Rectangle 12">
              <a:extLst>
                <a:ext uri="{FF2B5EF4-FFF2-40B4-BE49-F238E27FC236}">
                  <a16:creationId xmlns:a16="http://schemas.microsoft.com/office/drawing/2014/main" id="{F4FFB07F-E8FF-DBFD-A6D4-A6EDD1B2D56A}"/>
                </a:ext>
                <a:ext uri="{C183D7F6-B498-43B3-948B-1728B52AA6E4}">
                  <adec:decorative xmlns:adec="http://schemas.microsoft.com/office/drawing/2017/decorative" val="1"/>
                </a:ext>
              </a:extLst>
            </p:cNvPr>
            <p:cNvSpPr>
              <a:spLocks/>
            </p:cNvSpPr>
            <p:nvPr/>
          </p:nvSpPr>
          <p:spPr bwMode="auto">
            <a:xfrm>
              <a:off x="3438525" y="2476500"/>
              <a:ext cx="8155476" cy="3567695"/>
            </a:xfrm>
            <a:prstGeom prst="rect">
              <a:avLst/>
            </a:prstGeom>
            <a:solidFill>
              <a:schemeClr val="bg1"/>
            </a:solidFill>
            <a:ln w="6350">
              <a:no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9" name="Oval 18">
              <a:extLst>
                <a:ext uri="{FF2B5EF4-FFF2-40B4-BE49-F238E27FC236}">
                  <a16:creationId xmlns:a16="http://schemas.microsoft.com/office/drawing/2014/main" id="{6ED4BE9A-765E-0FB7-539E-B3E42424F89D}"/>
                </a:ext>
                <a:ext uri="{C183D7F6-B498-43B3-948B-1728B52AA6E4}">
                  <adec:decorative xmlns:adec="http://schemas.microsoft.com/office/drawing/2017/decorative" val="1"/>
                </a:ext>
              </a:extLst>
            </p:cNvPr>
            <p:cNvSpPr/>
            <p:nvPr/>
          </p:nvSpPr>
          <p:spPr bwMode="auto">
            <a:xfrm>
              <a:off x="10945351" y="2317677"/>
              <a:ext cx="535450" cy="466238"/>
            </a:xfrm>
            <a:prstGeom prst="ellipse">
              <a:avLst/>
            </a:prstGeom>
            <a:solidFill>
              <a:schemeClr val="bg1"/>
            </a:solidFill>
            <a:ln w="38100">
              <a:solidFill>
                <a:schemeClr val="accent1">
                  <a:lumMod val="20000"/>
                  <a:lumOff val="80000"/>
                  <a:alpha val="39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0" name="Oval 19">
              <a:extLst>
                <a:ext uri="{FF2B5EF4-FFF2-40B4-BE49-F238E27FC236}">
                  <a16:creationId xmlns:a16="http://schemas.microsoft.com/office/drawing/2014/main" id="{47DDC2D4-BB4A-B19D-8F17-1B9B47D0CFFB}"/>
                </a:ext>
                <a:ext uri="{C183D7F6-B498-43B3-948B-1728B52AA6E4}">
                  <adec:decorative xmlns:adec="http://schemas.microsoft.com/office/drawing/2017/decorative" val="1"/>
                </a:ext>
              </a:extLst>
            </p:cNvPr>
            <p:cNvSpPr/>
            <p:nvPr/>
          </p:nvSpPr>
          <p:spPr bwMode="auto">
            <a:xfrm>
              <a:off x="10945349" y="4168237"/>
              <a:ext cx="535450" cy="499443"/>
            </a:xfrm>
            <a:prstGeom prst="ellipse">
              <a:avLst/>
            </a:prstGeom>
            <a:solidFill>
              <a:schemeClr val="bg1"/>
            </a:solidFill>
            <a:ln w="38100">
              <a:solidFill>
                <a:schemeClr val="accent1">
                  <a:lumMod val="20000"/>
                  <a:lumOff val="80000"/>
                  <a:alpha val="39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sp>
        <p:nvSpPr>
          <p:cNvPr id="9" name="Title 8">
            <a:extLst>
              <a:ext uri="{FF2B5EF4-FFF2-40B4-BE49-F238E27FC236}">
                <a16:creationId xmlns:a16="http://schemas.microsoft.com/office/drawing/2014/main" id="{90929DFA-1E17-C5F7-44D4-E38AF736276B}"/>
              </a:ext>
            </a:extLst>
          </p:cNvPr>
          <p:cNvSpPr>
            <a:spLocks noGrp="1"/>
          </p:cNvSpPr>
          <p:nvPr>
            <p:ph type="title"/>
          </p:nvPr>
        </p:nvSpPr>
        <p:spPr>
          <a:xfrm>
            <a:off x="520065" y="479366"/>
            <a:ext cx="11018520" cy="461665"/>
          </a:xfrm>
        </p:spPr>
        <p:txBody>
          <a:bodyPr/>
          <a:lstStyle/>
          <a:p>
            <a:r>
              <a:rPr lang="en-US" sz="3000"/>
              <a:t>Activate – Microsoft 365 Copilot Sales Agent with Dynamics 365</a:t>
            </a:r>
            <a:endParaRPr lang="en-IN" sz="3000"/>
          </a:p>
        </p:txBody>
      </p:sp>
      <p:sp>
        <p:nvSpPr>
          <p:cNvPr id="11" name="Text Placeholder 20">
            <a:extLst>
              <a:ext uri="{FF2B5EF4-FFF2-40B4-BE49-F238E27FC236}">
                <a16:creationId xmlns:a16="http://schemas.microsoft.com/office/drawing/2014/main" id="{ABBACDD7-A887-77EA-8140-C7393309D20B}"/>
              </a:ext>
            </a:extLst>
          </p:cNvPr>
          <p:cNvSpPr txBox="1">
            <a:spLocks/>
          </p:cNvSpPr>
          <p:nvPr/>
        </p:nvSpPr>
        <p:spPr>
          <a:xfrm>
            <a:off x="445659" y="1183400"/>
            <a:ext cx="11278163" cy="1046440"/>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7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This engagement shows how to activate M365 Sales Agent (experienced in Outlook and Teams) with connections into Dynamics 365 Sales. You will also learn how M365 Sales Agent and Copilot AI-powered features can help you capture all-around customer data insights to help evaluate your engagement level, develop stronger business relationships, and choose the best path forward. You will learn how to implement M365 Sales Agent in your organization.</a:t>
            </a:r>
          </a:p>
        </p:txBody>
      </p:sp>
      <p:sp>
        <p:nvSpPr>
          <p:cNvPr id="12" name="Rectangle 11">
            <a:extLst>
              <a:ext uri="{FF2B5EF4-FFF2-40B4-BE49-F238E27FC236}">
                <a16:creationId xmlns:a16="http://schemas.microsoft.com/office/drawing/2014/main" id="{D15AF1D4-1443-A77C-EA28-00AA7064D652}"/>
              </a:ext>
            </a:extLst>
          </p:cNvPr>
          <p:cNvSpPr/>
          <p:nvPr/>
        </p:nvSpPr>
        <p:spPr bwMode="auto">
          <a:xfrm>
            <a:off x="483118" y="2476499"/>
            <a:ext cx="2863044" cy="405433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mn-ea"/>
                <a:cs typeface="Segoe Sans Display" pitchFamily="2" charset="0"/>
              </a:rPr>
              <a:t>Duration: </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ea"/>
                <a:cs typeface="Segoe Sans Display" pitchFamily="2" charset="0"/>
              </a:rPr>
              <a:t>1 Day</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mn-ea"/>
                <a:cs typeface="Segoe Sans Display" pitchFamily="2" charset="0"/>
              </a:rPr>
              <a:t>Participants:</a:t>
            </a:r>
          </a:p>
          <a:p>
            <a:pPr marL="182880" marR="0" lvl="0" indent="-18288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Dynamics 365 Admins</a:t>
            </a:r>
          </a:p>
          <a:p>
            <a:pPr marL="182880" marR="0" lvl="0" indent="-18288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Customizers</a:t>
            </a:r>
          </a:p>
          <a:p>
            <a:pPr marL="182880" marR="0" lvl="0" indent="-18288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Business users</a:t>
            </a:r>
          </a:p>
          <a:p>
            <a:pPr marL="182880" marR="0" lvl="0" indent="-18288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Business Development Team</a:t>
            </a:r>
          </a:p>
          <a:p>
            <a:pPr marL="182880" marR="0" lvl="0" indent="-18288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Sales Leadership team</a:t>
            </a:r>
          </a:p>
        </p:txBody>
      </p:sp>
      <p:sp>
        <p:nvSpPr>
          <p:cNvPr id="4" name="Freeform: Shape 3">
            <a:extLst>
              <a:ext uri="{FF2B5EF4-FFF2-40B4-BE49-F238E27FC236}">
                <a16:creationId xmlns:a16="http://schemas.microsoft.com/office/drawing/2014/main" id="{97B173DA-EFC2-169D-2F7F-2561C1295D3D}"/>
              </a:ext>
            </a:extLst>
          </p:cNvPr>
          <p:cNvSpPr/>
          <p:nvPr/>
        </p:nvSpPr>
        <p:spPr bwMode="auto">
          <a:xfrm>
            <a:off x="3438525" y="2512222"/>
            <a:ext cx="8155476" cy="352879"/>
          </a:xfrm>
          <a:custGeom>
            <a:avLst/>
            <a:gdLst>
              <a:gd name="connsiteX0" fmla="*/ 7972539 w 8155476"/>
              <a:gd name="connsiteY0" fmla="*/ 0 h 352879"/>
              <a:gd name="connsiteX1" fmla="*/ 8155476 w 8155476"/>
              <a:gd name="connsiteY1" fmla="*/ 0 h 352879"/>
              <a:gd name="connsiteX2" fmla="*/ 8155476 w 8155476"/>
              <a:gd name="connsiteY2" fmla="*/ 352879 h 352879"/>
              <a:gd name="connsiteX3" fmla="*/ 7972538 w 8155476"/>
              <a:gd name="connsiteY3" fmla="*/ 352879 h 352879"/>
              <a:gd name="connsiteX4" fmla="*/ 8021237 w 8155476"/>
              <a:gd name="connsiteY4" fmla="*/ 280650 h 352879"/>
              <a:gd name="connsiteX5" fmla="*/ 8042276 w 8155476"/>
              <a:gd name="connsiteY5" fmla="*/ 176439 h 352879"/>
              <a:gd name="connsiteX6" fmla="*/ 8021237 w 8155476"/>
              <a:gd name="connsiteY6" fmla="*/ 72229 h 352879"/>
              <a:gd name="connsiteX7" fmla="*/ 0 w 8155476"/>
              <a:gd name="connsiteY7" fmla="*/ 0 h 352879"/>
              <a:gd name="connsiteX8" fmla="*/ 7576563 w 8155476"/>
              <a:gd name="connsiteY8" fmla="*/ 0 h 352879"/>
              <a:gd name="connsiteX9" fmla="*/ 7527865 w 8155476"/>
              <a:gd name="connsiteY9" fmla="*/ 72229 h 352879"/>
              <a:gd name="connsiteX10" fmla="*/ 7506826 w 8155476"/>
              <a:gd name="connsiteY10" fmla="*/ 176439 h 352879"/>
              <a:gd name="connsiteX11" fmla="*/ 7527865 w 8155476"/>
              <a:gd name="connsiteY11" fmla="*/ 280650 h 352879"/>
              <a:gd name="connsiteX12" fmla="*/ 7576564 w 8155476"/>
              <a:gd name="connsiteY12" fmla="*/ 352879 h 352879"/>
              <a:gd name="connsiteX13" fmla="*/ 0 w 8155476"/>
              <a:gd name="connsiteY13" fmla="*/ 352879 h 35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155476" h="352879">
                <a:moveTo>
                  <a:pt x="7972539" y="0"/>
                </a:moveTo>
                <a:lnTo>
                  <a:pt x="8155476" y="0"/>
                </a:lnTo>
                <a:lnTo>
                  <a:pt x="8155476" y="352879"/>
                </a:lnTo>
                <a:lnTo>
                  <a:pt x="7972538" y="352879"/>
                </a:lnTo>
                <a:lnTo>
                  <a:pt x="8021237" y="280650"/>
                </a:lnTo>
                <a:cubicBezTo>
                  <a:pt x="8034784" y="248619"/>
                  <a:pt x="8042276" y="213404"/>
                  <a:pt x="8042276" y="176439"/>
                </a:cubicBezTo>
                <a:cubicBezTo>
                  <a:pt x="8042276" y="139474"/>
                  <a:pt x="8034784" y="104259"/>
                  <a:pt x="8021237" y="72229"/>
                </a:cubicBezTo>
                <a:close/>
                <a:moveTo>
                  <a:pt x="0" y="0"/>
                </a:moveTo>
                <a:lnTo>
                  <a:pt x="7576563" y="0"/>
                </a:lnTo>
                <a:lnTo>
                  <a:pt x="7527865" y="72229"/>
                </a:lnTo>
                <a:cubicBezTo>
                  <a:pt x="7514318" y="104259"/>
                  <a:pt x="7506826" y="139474"/>
                  <a:pt x="7506826" y="176439"/>
                </a:cubicBezTo>
                <a:cubicBezTo>
                  <a:pt x="7506826" y="213404"/>
                  <a:pt x="7514318" y="248619"/>
                  <a:pt x="7527865" y="280650"/>
                </a:cubicBezTo>
                <a:lnTo>
                  <a:pt x="7576564" y="352879"/>
                </a:lnTo>
                <a:lnTo>
                  <a:pt x="0" y="352879"/>
                </a:ln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IN" sz="1800" b="0" i="0" u="none" strike="noStrike" kern="1200" cap="none" spc="0" normalizeH="0" baseline="0" noProof="0">
                <a:ln>
                  <a:noFill/>
                </a:ln>
                <a:solidFill>
                  <a:srgbClr val="243A5E"/>
                </a:solidFill>
                <a:effectLst/>
                <a:uLnTx/>
                <a:uFillTx/>
                <a:latin typeface="Segoe UI Semibold"/>
                <a:ea typeface="Segoe UI" pitchFamily="34" charset="0"/>
                <a:cs typeface="Segoe UI" pitchFamily="34" charset="0"/>
              </a:rPr>
              <a:t>Objectives</a:t>
            </a:r>
          </a:p>
        </p:txBody>
      </p:sp>
      <p:sp>
        <p:nvSpPr>
          <p:cNvPr id="21" name="target_2" title="Icon of a target with an arrow hitting the bullseye">
            <a:extLst>
              <a:ext uri="{FF2B5EF4-FFF2-40B4-BE49-F238E27FC236}">
                <a16:creationId xmlns:a16="http://schemas.microsoft.com/office/drawing/2014/main" id="{E6E586E4-9200-8F68-FC4B-7D097101E0CC}"/>
              </a:ext>
            </a:extLst>
          </p:cNvPr>
          <p:cNvSpPr>
            <a:spLocks noChangeAspect="1" noEditPoints="1"/>
          </p:cNvSpPr>
          <p:nvPr/>
        </p:nvSpPr>
        <p:spPr bwMode="auto">
          <a:xfrm>
            <a:off x="11035760" y="2504585"/>
            <a:ext cx="354629" cy="353215"/>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9525" cap="flat">
            <a:solidFill>
              <a:schemeClr val="tx1"/>
            </a:solidFill>
            <a:prstDash val="soli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a:ea typeface="+mn-ea"/>
              <a:cs typeface="+mn-cs"/>
            </a:endParaRPr>
          </a:p>
        </p:txBody>
      </p:sp>
      <p:sp>
        <p:nvSpPr>
          <p:cNvPr id="17" name="TextBox 16">
            <a:extLst>
              <a:ext uri="{FF2B5EF4-FFF2-40B4-BE49-F238E27FC236}">
                <a16:creationId xmlns:a16="http://schemas.microsoft.com/office/drawing/2014/main" id="{37BE9C97-1A4B-7874-A4FB-4F4F80D837C0}"/>
              </a:ext>
            </a:extLst>
          </p:cNvPr>
          <p:cNvSpPr txBox="1"/>
          <p:nvPr/>
        </p:nvSpPr>
        <p:spPr>
          <a:xfrm>
            <a:off x="3605289" y="2982701"/>
            <a:ext cx="7875511" cy="1636345"/>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200"/>
              </a:spcAft>
              <a:buClrTx/>
              <a:buSzTx/>
              <a:buFontTx/>
              <a:buNone/>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Show sales teams how Sales Agent delivers business value</a:t>
            </a:r>
          </a:p>
          <a:p>
            <a:pPr marL="285750" marR="0" lvl="0" indent="-285750" algn="l" defTabSz="914400" rtl="0" eaLnBrk="1" fontAlgn="auto" latinLnBrk="0" hangingPunct="1">
              <a:lnSpc>
                <a:spcPct val="100000"/>
              </a:lnSpc>
              <a:spcBef>
                <a:spcPts val="0"/>
              </a:spcBef>
              <a:spcAft>
                <a:spcPts val="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Increasing productivity by saving time on common Outlook and Teams tasks.</a:t>
            </a:r>
          </a:p>
          <a:p>
            <a:pPr marL="285750" marR="0" lvl="0" indent="-285750" algn="l" defTabSz="914400" rtl="0" eaLnBrk="1" fontAlgn="auto" latinLnBrk="0" hangingPunct="1">
              <a:lnSpc>
                <a:spcPct val="100000"/>
              </a:lnSpc>
              <a:spcBef>
                <a:spcPts val="0"/>
              </a:spcBef>
              <a:spcAft>
                <a:spcPts val="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Capturing Outlook activities into D365 to build accurate data and improve engagement insights.</a:t>
            </a:r>
          </a:p>
          <a:p>
            <a:pPr marL="285750" marR="0" lvl="0" indent="-285750" algn="l" defTabSz="914400" rtl="0" eaLnBrk="1" fontAlgn="auto" latinLnBrk="0" hangingPunct="1">
              <a:lnSpc>
                <a:spcPct val="100000"/>
              </a:lnSpc>
              <a:spcBef>
                <a:spcPts val="0"/>
              </a:spcBef>
              <a:spcAft>
                <a:spcPts val="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Improving sales conversations and relationships with Sales Agent conversation insights and guided actions.</a:t>
            </a:r>
          </a:p>
          <a:p>
            <a:pPr marL="0" marR="0" lvl="0" indent="0" algn="l" defTabSz="914400" rtl="0" eaLnBrk="1" fontAlgn="auto" latinLnBrk="0" hangingPunct="1">
              <a:lnSpc>
                <a:spcPct val="100000"/>
              </a:lnSpc>
              <a:spcBef>
                <a:spcPts val="0"/>
              </a:spcBef>
              <a:spcAft>
                <a:spcPts val="200"/>
              </a:spcAft>
              <a:buClrTx/>
              <a:buSzTx/>
              <a:buFontTx/>
              <a:buNone/>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Learn how to set up and configure Copilot for Sales</a:t>
            </a:r>
          </a:p>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a:ln>
                <a:noFill/>
              </a:ln>
              <a:solidFill>
                <a:srgbClr val="000000"/>
              </a:solidFill>
              <a:effectLst/>
              <a:uLnTx/>
              <a:uFillTx/>
              <a:latin typeface="Segoe UI"/>
              <a:ea typeface="+mn-ea"/>
              <a:cs typeface="+mn-cs"/>
            </a:endParaRPr>
          </a:p>
        </p:txBody>
      </p:sp>
      <p:sp>
        <p:nvSpPr>
          <p:cNvPr id="6" name="Freeform: Shape 5">
            <a:extLst>
              <a:ext uri="{FF2B5EF4-FFF2-40B4-BE49-F238E27FC236}">
                <a16:creationId xmlns:a16="http://schemas.microsoft.com/office/drawing/2014/main" id="{04A1A204-E601-0E9F-523A-90D67323B0F0}"/>
              </a:ext>
            </a:extLst>
          </p:cNvPr>
          <p:cNvSpPr/>
          <p:nvPr/>
        </p:nvSpPr>
        <p:spPr bwMode="auto">
          <a:xfrm>
            <a:off x="3438525" y="4500338"/>
            <a:ext cx="8155476" cy="352879"/>
          </a:xfrm>
          <a:custGeom>
            <a:avLst/>
            <a:gdLst>
              <a:gd name="connsiteX0" fmla="*/ 7972539 w 8155476"/>
              <a:gd name="connsiteY0" fmla="*/ 0 h 352879"/>
              <a:gd name="connsiteX1" fmla="*/ 8155476 w 8155476"/>
              <a:gd name="connsiteY1" fmla="*/ 0 h 352879"/>
              <a:gd name="connsiteX2" fmla="*/ 8155476 w 8155476"/>
              <a:gd name="connsiteY2" fmla="*/ 352879 h 352879"/>
              <a:gd name="connsiteX3" fmla="*/ 7972538 w 8155476"/>
              <a:gd name="connsiteY3" fmla="*/ 352879 h 352879"/>
              <a:gd name="connsiteX4" fmla="*/ 8021237 w 8155476"/>
              <a:gd name="connsiteY4" fmla="*/ 280650 h 352879"/>
              <a:gd name="connsiteX5" fmla="*/ 8042276 w 8155476"/>
              <a:gd name="connsiteY5" fmla="*/ 176439 h 352879"/>
              <a:gd name="connsiteX6" fmla="*/ 8021237 w 8155476"/>
              <a:gd name="connsiteY6" fmla="*/ 72229 h 352879"/>
              <a:gd name="connsiteX7" fmla="*/ 0 w 8155476"/>
              <a:gd name="connsiteY7" fmla="*/ 0 h 352879"/>
              <a:gd name="connsiteX8" fmla="*/ 7576563 w 8155476"/>
              <a:gd name="connsiteY8" fmla="*/ 0 h 352879"/>
              <a:gd name="connsiteX9" fmla="*/ 7527865 w 8155476"/>
              <a:gd name="connsiteY9" fmla="*/ 72229 h 352879"/>
              <a:gd name="connsiteX10" fmla="*/ 7506826 w 8155476"/>
              <a:gd name="connsiteY10" fmla="*/ 176439 h 352879"/>
              <a:gd name="connsiteX11" fmla="*/ 7527865 w 8155476"/>
              <a:gd name="connsiteY11" fmla="*/ 280650 h 352879"/>
              <a:gd name="connsiteX12" fmla="*/ 7576564 w 8155476"/>
              <a:gd name="connsiteY12" fmla="*/ 352879 h 352879"/>
              <a:gd name="connsiteX13" fmla="*/ 0 w 8155476"/>
              <a:gd name="connsiteY13" fmla="*/ 352879 h 35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155476" h="352879">
                <a:moveTo>
                  <a:pt x="7972539" y="0"/>
                </a:moveTo>
                <a:lnTo>
                  <a:pt x="8155476" y="0"/>
                </a:lnTo>
                <a:lnTo>
                  <a:pt x="8155476" y="352879"/>
                </a:lnTo>
                <a:lnTo>
                  <a:pt x="7972538" y="352879"/>
                </a:lnTo>
                <a:lnTo>
                  <a:pt x="8021237" y="280650"/>
                </a:lnTo>
                <a:cubicBezTo>
                  <a:pt x="8034784" y="248620"/>
                  <a:pt x="8042276" y="213404"/>
                  <a:pt x="8042276" y="176439"/>
                </a:cubicBezTo>
                <a:cubicBezTo>
                  <a:pt x="8042276" y="139474"/>
                  <a:pt x="8034784" y="104259"/>
                  <a:pt x="8021237" y="72229"/>
                </a:cubicBezTo>
                <a:close/>
                <a:moveTo>
                  <a:pt x="0" y="0"/>
                </a:moveTo>
                <a:lnTo>
                  <a:pt x="7576563" y="0"/>
                </a:lnTo>
                <a:lnTo>
                  <a:pt x="7527865" y="72229"/>
                </a:lnTo>
                <a:cubicBezTo>
                  <a:pt x="7514318" y="104259"/>
                  <a:pt x="7506826" y="139474"/>
                  <a:pt x="7506826" y="176439"/>
                </a:cubicBezTo>
                <a:cubicBezTo>
                  <a:pt x="7506826" y="213404"/>
                  <a:pt x="7514318" y="248620"/>
                  <a:pt x="7527865" y="280650"/>
                </a:cubicBezTo>
                <a:lnTo>
                  <a:pt x="7576564" y="352879"/>
                </a:lnTo>
                <a:lnTo>
                  <a:pt x="0" y="352879"/>
                </a:ln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IN" sz="1800" b="0" i="0" u="none" strike="noStrike" kern="1200" cap="none" spc="0" normalizeH="0" baseline="0" noProof="0">
                <a:ln>
                  <a:noFill/>
                </a:ln>
                <a:solidFill>
                  <a:srgbClr val="243A5E"/>
                </a:solidFill>
                <a:effectLst/>
                <a:uLnTx/>
                <a:uFillTx/>
                <a:latin typeface="Segoe UI Semibold"/>
                <a:ea typeface="Segoe UI" pitchFamily="34" charset="0"/>
                <a:cs typeface="Segoe UI" pitchFamily="34" charset="0"/>
              </a:rPr>
              <a:t>Outcomes</a:t>
            </a:r>
          </a:p>
        </p:txBody>
      </p:sp>
      <p:sp>
        <p:nvSpPr>
          <p:cNvPr id="22" name="Trackers_EADF_bidi" title="Icon of a clipboard with a checklist on it">
            <a:extLst>
              <a:ext uri="{FF2B5EF4-FFF2-40B4-BE49-F238E27FC236}">
                <a16:creationId xmlns:a16="http://schemas.microsoft.com/office/drawing/2014/main" id="{68D42934-0DAD-1BF9-5D99-BC768B17BCF0}"/>
              </a:ext>
            </a:extLst>
          </p:cNvPr>
          <p:cNvSpPr>
            <a:spLocks noChangeAspect="1" noEditPoints="1"/>
          </p:cNvSpPr>
          <p:nvPr/>
        </p:nvSpPr>
        <p:spPr bwMode="auto">
          <a:xfrm>
            <a:off x="11107341" y="4559021"/>
            <a:ext cx="211469" cy="288347"/>
          </a:xfrm>
          <a:custGeom>
            <a:avLst/>
            <a:gdLst>
              <a:gd name="T0" fmla="*/ 1000 w 2750"/>
              <a:gd name="T1" fmla="*/ 375 h 3750"/>
              <a:gd name="T2" fmla="*/ 1375 w 2750"/>
              <a:gd name="T3" fmla="*/ 0 h 3750"/>
              <a:gd name="T4" fmla="*/ 1750 w 2750"/>
              <a:gd name="T5" fmla="*/ 375 h 3750"/>
              <a:gd name="T6" fmla="*/ 1750 w 2750"/>
              <a:gd name="T7" fmla="*/ 500 h 3750"/>
              <a:gd name="T8" fmla="*/ 2250 w 2750"/>
              <a:gd name="T9" fmla="*/ 500 h 3750"/>
              <a:gd name="T10" fmla="*/ 2250 w 2750"/>
              <a:gd name="T11" fmla="*/ 1000 h 3750"/>
              <a:gd name="T12" fmla="*/ 500 w 2750"/>
              <a:gd name="T13" fmla="*/ 1000 h 3750"/>
              <a:gd name="T14" fmla="*/ 500 w 2750"/>
              <a:gd name="T15" fmla="*/ 500 h 3750"/>
              <a:gd name="T16" fmla="*/ 1000 w 2750"/>
              <a:gd name="T17" fmla="*/ 500 h 3750"/>
              <a:gd name="T18" fmla="*/ 1000 w 2750"/>
              <a:gd name="T19" fmla="*/ 375 h 3750"/>
              <a:gd name="T20" fmla="*/ 500 w 2750"/>
              <a:gd name="T21" fmla="*/ 500 h 3750"/>
              <a:gd name="T22" fmla="*/ 0 w 2750"/>
              <a:gd name="T23" fmla="*/ 500 h 3750"/>
              <a:gd name="T24" fmla="*/ 0 w 2750"/>
              <a:gd name="T25" fmla="*/ 3750 h 3750"/>
              <a:gd name="T26" fmla="*/ 2750 w 2750"/>
              <a:gd name="T27" fmla="*/ 3750 h 3750"/>
              <a:gd name="T28" fmla="*/ 2750 w 2750"/>
              <a:gd name="T29" fmla="*/ 500 h 3750"/>
              <a:gd name="T30" fmla="*/ 2250 w 2750"/>
              <a:gd name="T31" fmla="*/ 500 h 3750"/>
              <a:gd name="T32" fmla="*/ 500 w 2750"/>
              <a:gd name="T33" fmla="*/ 1750 h 3750"/>
              <a:gd name="T34" fmla="*/ 1500 w 2750"/>
              <a:gd name="T35" fmla="*/ 1750 h 3750"/>
              <a:gd name="T36" fmla="*/ 1500 w 2750"/>
              <a:gd name="T37" fmla="*/ 2500 h 3750"/>
              <a:gd name="T38" fmla="*/ 500 w 2750"/>
              <a:gd name="T39" fmla="*/ 2500 h 3750"/>
              <a:gd name="T40" fmla="*/ 1500 w 2750"/>
              <a:gd name="T41" fmla="*/ 3250 h 3750"/>
              <a:gd name="T42" fmla="*/ 500 w 2750"/>
              <a:gd name="T43" fmla="*/ 3250 h 3750"/>
              <a:gd name="T44" fmla="*/ 1750 w 2750"/>
              <a:gd name="T45" fmla="*/ 1500 h 3750"/>
              <a:gd name="T46" fmla="*/ 2000 w 2750"/>
              <a:gd name="T47" fmla="*/ 1750 h 3750"/>
              <a:gd name="T48" fmla="*/ 2375 w 2750"/>
              <a:gd name="T49" fmla="*/ 1375 h 3750"/>
              <a:gd name="T50" fmla="*/ 1750 w 2750"/>
              <a:gd name="T51" fmla="*/ 2250 h 3750"/>
              <a:gd name="T52" fmla="*/ 2000 w 2750"/>
              <a:gd name="T53" fmla="*/ 2500 h 3750"/>
              <a:gd name="T54" fmla="*/ 2375 w 2750"/>
              <a:gd name="T55" fmla="*/ 2125 h 3750"/>
              <a:gd name="T56" fmla="*/ 1750 w 2750"/>
              <a:gd name="T57" fmla="*/ 3000 h 3750"/>
              <a:gd name="T58" fmla="*/ 2000 w 2750"/>
              <a:gd name="T59" fmla="*/ 3250 h 3750"/>
              <a:gd name="T60" fmla="*/ 2375 w 2750"/>
              <a:gd name="T61" fmla="*/ 2875 h 37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750" h="3750">
                <a:moveTo>
                  <a:pt x="1000" y="375"/>
                </a:moveTo>
                <a:cubicBezTo>
                  <a:pt x="1000" y="168"/>
                  <a:pt x="1168" y="0"/>
                  <a:pt x="1375" y="0"/>
                </a:cubicBezTo>
                <a:cubicBezTo>
                  <a:pt x="1582" y="0"/>
                  <a:pt x="1750" y="168"/>
                  <a:pt x="1750" y="375"/>
                </a:cubicBezTo>
                <a:cubicBezTo>
                  <a:pt x="1750" y="500"/>
                  <a:pt x="1750" y="500"/>
                  <a:pt x="1750" y="500"/>
                </a:cubicBezTo>
                <a:cubicBezTo>
                  <a:pt x="2250" y="500"/>
                  <a:pt x="2250" y="500"/>
                  <a:pt x="2250" y="500"/>
                </a:cubicBezTo>
                <a:cubicBezTo>
                  <a:pt x="2250" y="1000"/>
                  <a:pt x="2250" y="1000"/>
                  <a:pt x="2250" y="1000"/>
                </a:cubicBezTo>
                <a:cubicBezTo>
                  <a:pt x="500" y="1000"/>
                  <a:pt x="500" y="1000"/>
                  <a:pt x="500" y="1000"/>
                </a:cubicBezTo>
                <a:cubicBezTo>
                  <a:pt x="500" y="500"/>
                  <a:pt x="500" y="500"/>
                  <a:pt x="500" y="500"/>
                </a:cubicBezTo>
                <a:cubicBezTo>
                  <a:pt x="1000" y="500"/>
                  <a:pt x="1000" y="500"/>
                  <a:pt x="1000" y="500"/>
                </a:cubicBezTo>
                <a:lnTo>
                  <a:pt x="1000" y="375"/>
                </a:lnTo>
                <a:close/>
                <a:moveTo>
                  <a:pt x="500" y="500"/>
                </a:moveTo>
                <a:cubicBezTo>
                  <a:pt x="0" y="500"/>
                  <a:pt x="0" y="500"/>
                  <a:pt x="0" y="500"/>
                </a:cubicBezTo>
                <a:cubicBezTo>
                  <a:pt x="0" y="3750"/>
                  <a:pt x="0" y="3750"/>
                  <a:pt x="0" y="3750"/>
                </a:cubicBezTo>
                <a:cubicBezTo>
                  <a:pt x="2750" y="3750"/>
                  <a:pt x="2750" y="3750"/>
                  <a:pt x="2750" y="3750"/>
                </a:cubicBezTo>
                <a:cubicBezTo>
                  <a:pt x="2750" y="500"/>
                  <a:pt x="2750" y="500"/>
                  <a:pt x="2750" y="500"/>
                </a:cubicBezTo>
                <a:cubicBezTo>
                  <a:pt x="2250" y="500"/>
                  <a:pt x="2250" y="500"/>
                  <a:pt x="2250" y="500"/>
                </a:cubicBezTo>
                <a:moveTo>
                  <a:pt x="500" y="1750"/>
                </a:moveTo>
                <a:cubicBezTo>
                  <a:pt x="1500" y="1750"/>
                  <a:pt x="1500" y="1750"/>
                  <a:pt x="1500" y="1750"/>
                </a:cubicBezTo>
                <a:moveTo>
                  <a:pt x="1500" y="2500"/>
                </a:moveTo>
                <a:cubicBezTo>
                  <a:pt x="500" y="2500"/>
                  <a:pt x="500" y="2500"/>
                  <a:pt x="500" y="2500"/>
                </a:cubicBezTo>
                <a:moveTo>
                  <a:pt x="1500" y="3250"/>
                </a:moveTo>
                <a:cubicBezTo>
                  <a:pt x="500" y="3250"/>
                  <a:pt x="500" y="3250"/>
                  <a:pt x="500" y="3250"/>
                </a:cubicBezTo>
                <a:moveTo>
                  <a:pt x="1750" y="1500"/>
                </a:moveTo>
                <a:cubicBezTo>
                  <a:pt x="2000" y="1750"/>
                  <a:pt x="2000" y="1750"/>
                  <a:pt x="2000" y="1750"/>
                </a:cubicBezTo>
                <a:cubicBezTo>
                  <a:pt x="2375" y="1375"/>
                  <a:pt x="2375" y="1375"/>
                  <a:pt x="2375" y="1375"/>
                </a:cubicBezTo>
                <a:moveTo>
                  <a:pt x="1750" y="2250"/>
                </a:moveTo>
                <a:cubicBezTo>
                  <a:pt x="2000" y="2500"/>
                  <a:pt x="2000" y="2500"/>
                  <a:pt x="2000" y="2500"/>
                </a:cubicBezTo>
                <a:cubicBezTo>
                  <a:pt x="2375" y="2125"/>
                  <a:pt x="2375" y="2125"/>
                  <a:pt x="2375" y="2125"/>
                </a:cubicBezTo>
                <a:moveTo>
                  <a:pt x="1750" y="3000"/>
                </a:moveTo>
                <a:cubicBezTo>
                  <a:pt x="2000" y="3250"/>
                  <a:pt x="2000" y="3250"/>
                  <a:pt x="2000" y="3250"/>
                </a:cubicBezTo>
                <a:cubicBezTo>
                  <a:pt x="2375" y="2875"/>
                  <a:pt x="2375" y="2875"/>
                  <a:pt x="2375" y="2875"/>
                </a:cubicBezTo>
              </a:path>
            </a:pathLst>
          </a:custGeom>
          <a:noFill/>
          <a:ln w="9525" cap="flat">
            <a:solidFill>
              <a:schemeClr val="tx1"/>
            </a:solidFill>
            <a:prstDash val="soli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a:ea typeface="+mn-ea"/>
              <a:cs typeface="+mn-cs"/>
            </a:endParaRPr>
          </a:p>
        </p:txBody>
      </p:sp>
      <p:sp>
        <p:nvSpPr>
          <p:cNvPr id="18" name="TextBox 17">
            <a:extLst>
              <a:ext uri="{FF2B5EF4-FFF2-40B4-BE49-F238E27FC236}">
                <a16:creationId xmlns:a16="http://schemas.microsoft.com/office/drawing/2014/main" id="{28BAF7AD-6652-81ED-A7DE-367843126C20}"/>
              </a:ext>
            </a:extLst>
          </p:cNvPr>
          <p:cNvSpPr txBox="1"/>
          <p:nvPr/>
        </p:nvSpPr>
        <p:spPr>
          <a:xfrm>
            <a:off x="3605289" y="4958268"/>
            <a:ext cx="8155476" cy="1154162"/>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Sales Teams </a:t>
            </a:r>
            <a:r>
              <a:rPr kumimoji="0" lang="en-US" sz="1400" b="0" i="0" u="none" strike="noStrike" kern="1200" cap="none" spc="0" normalizeH="0" baseline="0" noProof="0">
                <a:ln>
                  <a:noFill/>
                </a:ln>
                <a:solidFill>
                  <a:srgbClr val="000000"/>
                </a:solidFill>
                <a:effectLst/>
                <a:uLnTx/>
                <a:uFillTx/>
                <a:latin typeface="Segoe UI"/>
                <a:ea typeface="+mn-ea"/>
                <a:cs typeface="+mn-cs"/>
              </a:rPr>
              <a:t>understand the value and benefits of Sales Agent and how to use it for business scenarios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Management of Outlook activities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Meetings 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Teams collaboration experiences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Accelerate Copilot for Sales deployment and configuration</a:t>
            </a:r>
          </a:p>
        </p:txBody>
      </p:sp>
      <p:sp>
        <p:nvSpPr>
          <p:cNvPr id="5" name="TextBox 4">
            <a:extLst>
              <a:ext uri="{FF2B5EF4-FFF2-40B4-BE49-F238E27FC236}">
                <a16:creationId xmlns:a16="http://schemas.microsoft.com/office/drawing/2014/main" id="{01B6DAB8-1EEA-66BD-088E-DBF581D8F087}"/>
              </a:ext>
            </a:extLst>
          </p:cNvPr>
          <p:cNvSpPr txBox="1"/>
          <p:nvPr/>
        </p:nvSpPr>
        <p:spPr>
          <a:xfrm>
            <a:off x="0" y="0"/>
            <a:ext cx="6760508"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Microsoft Unified</a:t>
            </a:r>
          </a:p>
        </p:txBody>
      </p:sp>
      <p:sp>
        <p:nvSpPr>
          <p:cNvPr id="3" name="Rectangle 2">
            <a:extLst>
              <a:ext uri="{FF2B5EF4-FFF2-40B4-BE49-F238E27FC236}">
                <a16:creationId xmlns:a16="http://schemas.microsoft.com/office/drawing/2014/main" id="{7F9494DF-8D9A-E767-4836-DA3A2DCD233E}"/>
              </a:ext>
            </a:extLst>
          </p:cNvPr>
          <p:cNvSpPr/>
          <p:nvPr/>
        </p:nvSpPr>
        <p:spPr bwMode="auto">
          <a:xfrm>
            <a:off x="0" y="-58114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Ted</a:t>
            </a:r>
          </a:p>
        </p:txBody>
      </p:sp>
    </p:spTree>
    <p:extLst>
      <p:ext uri="{BB962C8B-B14F-4D97-AF65-F5344CB8AC3E}">
        <p14:creationId xmlns:p14="http://schemas.microsoft.com/office/powerpoint/2010/main" val="1170719025"/>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E487B9-9458-4BB8-99FF-201DDA30EBB4}"/>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8A44D4A6-7045-1994-AAE3-0A06BC8393D7}"/>
              </a:ext>
              <a:ext uri="{C183D7F6-B498-43B3-948B-1728B52AA6E4}">
                <adec:decorative xmlns:adec="http://schemas.microsoft.com/office/drawing/2017/decorative" val="1"/>
              </a:ext>
            </a:extLst>
          </p:cNvPr>
          <p:cNvGrpSpPr/>
          <p:nvPr/>
        </p:nvGrpSpPr>
        <p:grpSpPr>
          <a:xfrm>
            <a:off x="0" y="1290039"/>
            <a:ext cx="12192000" cy="5240790"/>
            <a:chOff x="0" y="1282700"/>
            <a:chExt cx="12192000" cy="4761495"/>
          </a:xfrm>
        </p:grpSpPr>
        <p:sp>
          <p:nvSpPr>
            <p:cNvPr id="10" name="Rectangle 9">
              <a:extLst>
                <a:ext uri="{FF2B5EF4-FFF2-40B4-BE49-F238E27FC236}">
                  <a16:creationId xmlns:a16="http://schemas.microsoft.com/office/drawing/2014/main" id="{45E2BEEE-F98F-6DAF-FA10-3E232F3DECAC}"/>
                </a:ext>
                <a:ext uri="{C183D7F6-B498-43B3-948B-1728B52AA6E4}">
                  <adec:decorative xmlns:adec="http://schemas.microsoft.com/office/drawing/2017/decorative" val="1"/>
                </a:ext>
              </a:extLst>
            </p:cNvPr>
            <p:cNvSpPr/>
            <p:nvPr/>
          </p:nvSpPr>
          <p:spPr bwMode="auto">
            <a:xfrm>
              <a:off x="0" y="1282700"/>
              <a:ext cx="12192000" cy="10033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Rectangle 12">
              <a:extLst>
                <a:ext uri="{FF2B5EF4-FFF2-40B4-BE49-F238E27FC236}">
                  <a16:creationId xmlns:a16="http://schemas.microsoft.com/office/drawing/2014/main" id="{A46BB2F6-D123-7A7F-1133-1A7DF7A3105B}"/>
                </a:ext>
                <a:ext uri="{C183D7F6-B498-43B3-948B-1728B52AA6E4}">
                  <adec:decorative xmlns:adec="http://schemas.microsoft.com/office/drawing/2017/decorative" val="1"/>
                </a:ext>
              </a:extLst>
            </p:cNvPr>
            <p:cNvSpPr>
              <a:spLocks/>
            </p:cNvSpPr>
            <p:nvPr/>
          </p:nvSpPr>
          <p:spPr bwMode="auto">
            <a:xfrm>
              <a:off x="3438525" y="2476500"/>
              <a:ext cx="8155476" cy="3567695"/>
            </a:xfrm>
            <a:prstGeom prst="rect">
              <a:avLst/>
            </a:prstGeom>
            <a:solidFill>
              <a:schemeClr val="bg1"/>
            </a:solidFill>
            <a:ln w="6350">
              <a:no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9" name="Oval 18">
              <a:extLst>
                <a:ext uri="{FF2B5EF4-FFF2-40B4-BE49-F238E27FC236}">
                  <a16:creationId xmlns:a16="http://schemas.microsoft.com/office/drawing/2014/main" id="{961B77B4-6738-2947-DA5C-0CB9B20F5B70}"/>
                </a:ext>
                <a:ext uri="{C183D7F6-B498-43B3-948B-1728B52AA6E4}">
                  <adec:decorative xmlns:adec="http://schemas.microsoft.com/office/drawing/2017/decorative" val="1"/>
                </a:ext>
              </a:extLst>
            </p:cNvPr>
            <p:cNvSpPr/>
            <p:nvPr/>
          </p:nvSpPr>
          <p:spPr bwMode="auto">
            <a:xfrm>
              <a:off x="10945351" y="2317677"/>
              <a:ext cx="535450" cy="466238"/>
            </a:xfrm>
            <a:prstGeom prst="ellipse">
              <a:avLst/>
            </a:prstGeom>
            <a:solidFill>
              <a:schemeClr val="bg1"/>
            </a:solidFill>
            <a:ln w="38100">
              <a:solidFill>
                <a:schemeClr val="accent1">
                  <a:lumMod val="20000"/>
                  <a:lumOff val="80000"/>
                  <a:alpha val="39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0" name="Oval 19">
              <a:extLst>
                <a:ext uri="{FF2B5EF4-FFF2-40B4-BE49-F238E27FC236}">
                  <a16:creationId xmlns:a16="http://schemas.microsoft.com/office/drawing/2014/main" id="{282ABDA3-F453-16ED-BB6B-47E5C8240BEA}"/>
                </a:ext>
                <a:ext uri="{C183D7F6-B498-43B3-948B-1728B52AA6E4}">
                  <adec:decorative xmlns:adec="http://schemas.microsoft.com/office/drawing/2017/decorative" val="1"/>
                </a:ext>
              </a:extLst>
            </p:cNvPr>
            <p:cNvSpPr/>
            <p:nvPr/>
          </p:nvSpPr>
          <p:spPr bwMode="auto">
            <a:xfrm>
              <a:off x="10945349" y="4168237"/>
              <a:ext cx="535450" cy="499443"/>
            </a:xfrm>
            <a:prstGeom prst="ellipse">
              <a:avLst/>
            </a:prstGeom>
            <a:solidFill>
              <a:schemeClr val="bg1"/>
            </a:solidFill>
            <a:ln w="38100">
              <a:solidFill>
                <a:schemeClr val="accent1">
                  <a:lumMod val="20000"/>
                  <a:lumOff val="80000"/>
                  <a:alpha val="39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sp>
        <p:nvSpPr>
          <p:cNvPr id="9" name="Title 8">
            <a:extLst>
              <a:ext uri="{FF2B5EF4-FFF2-40B4-BE49-F238E27FC236}">
                <a16:creationId xmlns:a16="http://schemas.microsoft.com/office/drawing/2014/main" id="{ED9D3E3B-1059-4C2E-2013-BD9F56D915BE}"/>
              </a:ext>
            </a:extLst>
          </p:cNvPr>
          <p:cNvSpPr>
            <a:spLocks noGrp="1"/>
          </p:cNvSpPr>
          <p:nvPr>
            <p:ph type="title"/>
          </p:nvPr>
        </p:nvSpPr>
        <p:spPr>
          <a:xfrm>
            <a:off x="520064" y="479366"/>
            <a:ext cx="11535223" cy="430887"/>
          </a:xfrm>
        </p:spPr>
        <p:txBody>
          <a:bodyPr/>
          <a:lstStyle/>
          <a:p>
            <a:r>
              <a:rPr lang="en-US" sz="2800"/>
              <a:t>Accelerate Value Realization - Microsoft 365 Copilot Sales Agent</a:t>
            </a:r>
            <a:endParaRPr lang="en-IN" sz="2800"/>
          </a:p>
        </p:txBody>
      </p:sp>
      <p:sp>
        <p:nvSpPr>
          <p:cNvPr id="11" name="Text Placeholder 20">
            <a:extLst>
              <a:ext uri="{FF2B5EF4-FFF2-40B4-BE49-F238E27FC236}">
                <a16:creationId xmlns:a16="http://schemas.microsoft.com/office/drawing/2014/main" id="{3B0CF3B6-0175-6FA1-BB58-7153CAD0F365}"/>
              </a:ext>
            </a:extLst>
          </p:cNvPr>
          <p:cNvSpPr txBox="1">
            <a:spLocks/>
          </p:cNvSpPr>
          <p:nvPr/>
        </p:nvSpPr>
        <p:spPr>
          <a:xfrm>
            <a:off x="445659" y="1183400"/>
            <a:ext cx="11278163" cy="1046440"/>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7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In this engagement, you will work with Microsoft experts to build and execute a roll-out and adoption plan for Microsoft 365 Copilot Sales Agent, connecting into Dynamics 365 Sales. The team will help you quantify business value and benefits, overcome internal barriers, and boost end-user adoption of Sales Agent-related scenarios tailored to your business. </a:t>
            </a:r>
          </a:p>
        </p:txBody>
      </p:sp>
      <p:sp>
        <p:nvSpPr>
          <p:cNvPr id="12" name="Rectangle 11">
            <a:extLst>
              <a:ext uri="{FF2B5EF4-FFF2-40B4-BE49-F238E27FC236}">
                <a16:creationId xmlns:a16="http://schemas.microsoft.com/office/drawing/2014/main" id="{FF8FD834-2A1A-2C12-116E-FF682BBCAA23}"/>
              </a:ext>
            </a:extLst>
          </p:cNvPr>
          <p:cNvSpPr/>
          <p:nvPr/>
        </p:nvSpPr>
        <p:spPr bwMode="auto">
          <a:xfrm>
            <a:off x="483118" y="2476499"/>
            <a:ext cx="2863044" cy="405433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mn-ea"/>
                <a:cs typeface="Segoe Sans Display" pitchFamily="2" charset="0"/>
              </a:rPr>
              <a:t>Duration: </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ea"/>
                <a:cs typeface="Segoe Sans Display" pitchFamily="2" charset="0"/>
              </a:rPr>
              <a:t>Up to 3 days over 6 weeks</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mn-ea"/>
                <a:cs typeface="Segoe Sans Display" pitchFamily="2" charset="0"/>
              </a:rPr>
              <a:t>Participants:</a:t>
            </a:r>
          </a:p>
          <a:p>
            <a:pPr marL="182880" marR="0" lvl="0" indent="-18288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Dynamics 365 Architects</a:t>
            </a:r>
          </a:p>
          <a:p>
            <a:pPr marL="182880" marR="0" lvl="0" indent="-18288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Administrators</a:t>
            </a:r>
          </a:p>
          <a:p>
            <a:pPr marL="182880" marR="0" lvl="0" indent="-18288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Customer Sales Operations &amp; Enablement Team </a:t>
            </a:r>
          </a:p>
          <a:p>
            <a:pPr marL="182880" marR="0" lvl="0" indent="-18288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Champion users &amp; Early Adopters</a:t>
            </a:r>
          </a:p>
        </p:txBody>
      </p:sp>
      <p:sp>
        <p:nvSpPr>
          <p:cNvPr id="4" name="Freeform: Shape 3">
            <a:extLst>
              <a:ext uri="{FF2B5EF4-FFF2-40B4-BE49-F238E27FC236}">
                <a16:creationId xmlns:a16="http://schemas.microsoft.com/office/drawing/2014/main" id="{D93F3B10-ABA7-FA25-5193-C4611C60DE5B}"/>
              </a:ext>
            </a:extLst>
          </p:cNvPr>
          <p:cNvSpPr/>
          <p:nvPr/>
        </p:nvSpPr>
        <p:spPr bwMode="auto">
          <a:xfrm>
            <a:off x="3438525" y="2512222"/>
            <a:ext cx="8155476" cy="352879"/>
          </a:xfrm>
          <a:custGeom>
            <a:avLst/>
            <a:gdLst>
              <a:gd name="connsiteX0" fmla="*/ 7972539 w 8155476"/>
              <a:gd name="connsiteY0" fmla="*/ 0 h 352879"/>
              <a:gd name="connsiteX1" fmla="*/ 8155476 w 8155476"/>
              <a:gd name="connsiteY1" fmla="*/ 0 h 352879"/>
              <a:gd name="connsiteX2" fmla="*/ 8155476 w 8155476"/>
              <a:gd name="connsiteY2" fmla="*/ 352879 h 352879"/>
              <a:gd name="connsiteX3" fmla="*/ 7972538 w 8155476"/>
              <a:gd name="connsiteY3" fmla="*/ 352879 h 352879"/>
              <a:gd name="connsiteX4" fmla="*/ 8021237 w 8155476"/>
              <a:gd name="connsiteY4" fmla="*/ 280650 h 352879"/>
              <a:gd name="connsiteX5" fmla="*/ 8042276 w 8155476"/>
              <a:gd name="connsiteY5" fmla="*/ 176439 h 352879"/>
              <a:gd name="connsiteX6" fmla="*/ 8021237 w 8155476"/>
              <a:gd name="connsiteY6" fmla="*/ 72229 h 352879"/>
              <a:gd name="connsiteX7" fmla="*/ 0 w 8155476"/>
              <a:gd name="connsiteY7" fmla="*/ 0 h 352879"/>
              <a:gd name="connsiteX8" fmla="*/ 7576563 w 8155476"/>
              <a:gd name="connsiteY8" fmla="*/ 0 h 352879"/>
              <a:gd name="connsiteX9" fmla="*/ 7527865 w 8155476"/>
              <a:gd name="connsiteY9" fmla="*/ 72229 h 352879"/>
              <a:gd name="connsiteX10" fmla="*/ 7506826 w 8155476"/>
              <a:gd name="connsiteY10" fmla="*/ 176439 h 352879"/>
              <a:gd name="connsiteX11" fmla="*/ 7527865 w 8155476"/>
              <a:gd name="connsiteY11" fmla="*/ 280650 h 352879"/>
              <a:gd name="connsiteX12" fmla="*/ 7576564 w 8155476"/>
              <a:gd name="connsiteY12" fmla="*/ 352879 h 352879"/>
              <a:gd name="connsiteX13" fmla="*/ 0 w 8155476"/>
              <a:gd name="connsiteY13" fmla="*/ 352879 h 35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155476" h="352879">
                <a:moveTo>
                  <a:pt x="7972539" y="0"/>
                </a:moveTo>
                <a:lnTo>
                  <a:pt x="8155476" y="0"/>
                </a:lnTo>
                <a:lnTo>
                  <a:pt x="8155476" y="352879"/>
                </a:lnTo>
                <a:lnTo>
                  <a:pt x="7972538" y="352879"/>
                </a:lnTo>
                <a:lnTo>
                  <a:pt x="8021237" y="280650"/>
                </a:lnTo>
                <a:cubicBezTo>
                  <a:pt x="8034784" y="248619"/>
                  <a:pt x="8042276" y="213404"/>
                  <a:pt x="8042276" y="176439"/>
                </a:cubicBezTo>
                <a:cubicBezTo>
                  <a:pt x="8042276" y="139474"/>
                  <a:pt x="8034784" y="104259"/>
                  <a:pt x="8021237" y="72229"/>
                </a:cubicBezTo>
                <a:close/>
                <a:moveTo>
                  <a:pt x="0" y="0"/>
                </a:moveTo>
                <a:lnTo>
                  <a:pt x="7576563" y="0"/>
                </a:lnTo>
                <a:lnTo>
                  <a:pt x="7527865" y="72229"/>
                </a:lnTo>
                <a:cubicBezTo>
                  <a:pt x="7514318" y="104259"/>
                  <a:pt x="7506826" y="139474"/>
                  <a:pt x="7506826" y="176439"/>
                </a:cubicBezTo>
                <a:cubicBezTo>
                  <a:pt x="7506826" y="213404"/>
                  <a:pt x="7514318" y="248619"/>
                  <a:pt x="7527865" y="280650"/>
                </a:cubicBezTo>
                <a:lnTo>
                  <a:pt x="7576564" y="352879"/>
                </a:lnTo>
                <a:lnTo>
                  <a:pt x="0" y="352879"/>
                </a:ln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IN" sz="1800" b="0" i="0" u="none" strike="noStrike" kern="1200" cap="none" spc="0" normalizeH="0" baseline="0" noProof="0">
                <a:ln>
                  <a:noFill/>
                </a:ln>
                <a:solidFill>
                  <a:srgbClr val="243A5E"/>
                </a:solidFill>
                <a:effectLst/>
                <a:uLnTx/>
                <a:uFillTx/>
                <a:latin typeface="Segoe UI Semibold"/>
                <a:ea typeface="Segoe UI" pitchFamily="34" charset="0"/>
                <a:cs typeface="Segoe UI" pitchFamily="34" charset="0"/>
              </a:rPr>
              <a:t>Objectives</a:t>
            </a:r>
          </a:p>
        </p:txBody>
      </p:sp>
      <p:sp>
        <p:nvSpPr>
          <p:cNvPr id="21" name="target_2" title="Icon of a target with an arrow hitting the bullseye">
            <a:extLst>
              <a:ext uri="{FF2B5EF4-FFF2-40B4-BE49-F238E27FC236}">
                <a16:creationId xmlns:a16="http://schemas.microsoft.com/office/drawing/2014/main" id="{B54A413E-C938-06C6-F5C9-F7E8016E9EE7}"/>
              </a:ext>
            </a:extLst>
          </p:cNvPr>
          <p:cNvSpPr>
            <a:spLocks noChangeAspect="1" noEditPoints="1"/>
          </p:cNvSpPr>
          <p:nvPr/>
        </p:nvSpPr>
        <p:spPr bwMode="auto">
          <a:xfrm>
            <a:off x="11035760" y="2504585"/>
            <a:ext cx="354629" cy="353215"/>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9525" cap="flat">
            <a:solidFill>
              <a:schemeClr val="tx1"/>
            </a:solidFill>
            <a:prstDash val="soli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a:ea typeface="+mn-ea"/>
              <a:cs typeface="+mn-cs"/>
            </a:endParaRPr>
          </a:p>
        </p:txBody>
      </p:sp>
      <p:sp>
        <p:nvSpPr>
          <p:cNvPr id="17" name="TextBox 16">
            <a:extLst>
              <a:ext uri="{FF2B5EF4-FFF2-40B4-BE49-F238E27FC236}">
                <a16:creationId xmlns:a16="http://schemas.microsoft.com/office/drawing/2014/main" id="{9D49865B-9171-EDC9-3CB7-EED6EBE81C07}"/>
              </a:ext>
            </a:extLst>
          </p:cNvPr>
          <p:cNvSpPr txBox="1"/>
          <p:nvPr/>
        </p:nvSpPr>
        <p:spPr>
          <a:xfrm>
            <a:off x="3605289" y="2982701"/>
            <a:ext cx="7875511" cy="1461939"/>
          </a:xfrm>
          <a:prstGeom prst="rect">
            <a:avLst/>
          </a:prstGeom>
          <a:noFill/>
        </p:spPr>
        <p:txBody>
          <a:bodyPr wrap="square" lIns="0" tIns="0" rIns="0" bIns="0">
            <a:spAutoFit/>
          </a:bodyPr>
          <a:lstStyle/>
          <a:p>
            <a:pPr marL="285750" marR="0" lvl="0" indent="-285750" algn="l" defTabSz="914400" rtl="0" eaLnBrk="1" fontAlgn="auto" latinLnBrk="0" hangingPunct="1">
              <a:lnSpc>
                <a:spcPct val="100000"/>
              </a:lnSpc>
              <a:spcBef>
                <a:spcPts val="800"/>
              </a:spcBef>
              <a:spcAft>
                <a:spcPts val="20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Envisioning </a:t>
            </a:r>
            <a:r>
              <a:rPr kumimoji="0" lang="en-US" sz="1400" b="0" i="0" u="none" strike="noStrike" kern="1200" cap="none" spc="0" normalizeH="0" baseline="0" noProof="0">
                <a:ln>
                  <a:noFill/>
                </a:ln>
                <a:solidFill>
                  <a:srgbClr val="000000"/>
                </a:solidFill>
                <a:effectLst/>
                <a:uLnTx/>
                <a:uFillTx/>
                <a:latin typeface="Segoe UI"/>
                <a:ea typeface="+mn-ea"/>
                <a:cs typeface="+mn-cs"/>
              </a:rPr>
              <a:t>for Sales Agent scenarios and extensions to deliver increased value to your sellers.</a:t>
            </a:r>
          </a:p>
          <a:p>
            <a:pPr marL="285750" marR="0" lvl="0" indent="-285750" algn="l" defTabSz="914400" rtl="0" eaLnBrk="1" fontAlgn="auto" latinLnBrk="0" hangingPunct="1">
              <a:lnSpc>
                <a:spcPct val="100000"/>
              </a:lnSpc>
              <a:spcBef>
                <a:spcPts val="800"/>
              </a:spcBef>
              <a:spcAft>
                <a:spcPts val="20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Quantifying </a:t>
            </a:r>
            <a:r>
              <a:rPr kumimoji="0" lang="en-US" sz="1400" b="0" i="0" u="none" strike="noStrike" kern="1200" cap="none" spc="0" normalizeH="0" baseline="0" noProof="0">
                <a:ln>
                  <a:noFill/>
                </a:ln>
                <a:solidFill>
                  <a:srgbClr val="000000"/>
                </a:solidFill>
                <a:effectLst/>
                <a:uLnTx/>
                <a:uFillTx/>
                <a:latin typeface="Segoe UI"/>
                <a:ea typeface="+mn-ea"/>
                <a:cs typeface="+mn-cs"/>
              </a:rPr>
              <a:t>of expected and actual business value and benefits.</a:t>
            </a:r>
          </a:p>
          <a:p>
            <a:pPr marL="285750" marR="0" lvl="0" indent="-285750" algn="l" defTabSz="914400" rtl="0" eaLnBrk="1" fontAlgn="auto" latinLnBrk="0" hangingPunct="1">
              <a:lnSpc>
                <a:spcPct val="100000"/>
              </a:lnSpc>
              <a:spcBef>
                <a:spcPts val="800"/>
              </a:spcBef>
              <a:spcAft>
                <a:spcPts val="20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Boosting adoption </a:t>
            </a:r>
            <a:r>
              <a:rPr kumimoji="0" lang="en-US" sz="1400" b="0" i="0" u="none" strike="noStrike" kern="1200" cap="none" spc="0" normalizeH="0" baseline="0" noProof="0">
                <a:ln>
                  <a:noFill/>
                </a:ln>
                <a:solidFill>
                  <a:srgbClr val="000000"/>
                </a:solidFill>
                <a:effectLst/>
                <a:uLnTx/>
                <a:uFillTx/>
                <a:latin typeface="Segoe UI"/>
                <a:ea typeface="+mn-ea"/>
                <a:cs typeface="+mn-cs"/>
              </a:rPr>
              <a:t>through change management and compliance best practices</a:t>
            </a:r>
          </a:p>
          <a:p>
            <a:pPr marL="285750" marR="0" lvl="0" indent="-285750" algn="l" defTabSz="914400" rtl="0" eaLnBrk="1" fontAlgn="auto" latinLnBrk="0" hangingPunct="1">
              <a:lnSpc>
                <a:spcPct val="100000"/>
              </a:lnSpc>
              <a:spcBef>
                <a:spcPts val="800"/>
              </a:spcBef>
              <a:spcAft>
                <a:spcPts val="20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Roadmap sessions </a:t>
            </a:r>
            <a:r>
              <a:rPr kumimoji="0" lang="en-US" sz="1400" b="0" i="0" u="none" strike="noStrike" kern="1200" cap="none" spc="0" normalizeH="0" baseline="0" noProof="0">
                <a:ln>
                  <a:noFill/>
                </a:ln>
                <a:solidFill>
                  <a:srgbClr val="000000"/>
                </a:solidFill>
                <a:effectLst/>
                <a:uLnTx/>
                <a:uFillTx/>
                <a:latin typeface="Segoe UI"/>
                <a:ea typeface="+mn-ea"/>
                <a:cs typeface="+mn-cs"/>
              </a:rPr>
              <a:t>to </a:t>
            </a:r>
            <a:r>
              <a:rPr kumimoji="0" lang="en-US" sz="1400" b="0" i="0" u="none" strike="noStrike" kern="1200" cap="none" spc="0" normalizeH="0" baseline="0" noProof="0" err="1">
                <a:ln>
                  <a:noFill/>
                </a:ln>
                <a:solidFill>
                  <a:srgbClr val="000000"/>
                </a:solidFill>
                <a:effectLst/>
                <a:uLnTx/>
                <a:uFillTx/>
                <a:latin typeface="Segoe UI"/>
                <a:ea typeface="+mn-ea"/>
                <a:cs typeface="+mn-cs"/>
              </a:rPr>
              <a:t>influence</a:t>
            </a:r>
            <a:r>
              <a:rPr kumimoji="0" lang="en-US" sz="1400" b="0" i="0" u="none" strike="noStrike" kern="1200" cap="none" spc="0" normalizeH="0" baseline="0" noProof="0">
                <a:ln>
                  <a:noFill/>
                </a:ln>
                <a:solidFill>
                  <a:srgbClr val="000000"/>
                </a:solidFill>
                <a:effectLst/>
                <a:uLnTx/>
                <a:uFillTx/>
                <a:latin typeface="Segoe UI"/>
                <a:ea typeface="+mn-ea"/>
                <a:cs typeface="+mn-cs"/>
              </a:rPr>
              <a:t> and be kept informed of the Sales Agent product &amp; integration roadmap</a:t>
            </a:r>
          </a:p>
        </p:txBody>
      </p:sp>
      <p:sp>
        <p:nvSpPr>
          <p:cNvPr id="6" name="Freeform: Shape 5">
            <a:extLst>
              <a:ext uri="{FF2B5EF4-FFF2-40B4-BE49-F238E27FC236}">
                <a16:creationId xmlns:a16="http://schemas.microsoft.com/office/drawing/2014/main" id="{97B52658-C9D2-16B8-AA47-1949470C82FD}"/>
              </a:ext>
            </a:extLst>
          </p:cNvPr>
          <p:cNvSpPr/>
          <p:nvPr/>
        </p:nvSpPr>
        <p:spPr bwMode="auto">
          <a:xfrm>
            <a:off x="3438525" y="4500338"/>
            <a:ext cx="8155476" cy="352879"/>
          </a:xfrm>
          <a:custGeom>
            <a:avLst/>
            <a:gdLst>
              <a:gd name="connsiteX0" fmla="*/ 7972539 w 8155476"/>
              <a:gd name="connsiteY0" fmla="*/ 0 h 352879"/>
              <a:gd name="connsiteX1" fmla="*/ 8155476 w 8155476"/>
              <a:gd name="connsiteY1" fmla="*/ 0 h 352879"/>
              <a:gd name="connsiteX2" fmla="*/ 8155476 w 8155476"/>
              <a:gd name="connsiteY2" fmla="*/ 352879 h 352879"/>
              <a:gd name="connsiteX3" fmla="*/ 7972538 w 8155476"/>
              <a:gd name="connsiteY3" fmla="*/ 352879 h 352879"/>
              <a:gd name="connsiteX4" fmla="*/ 8021237 w 8155476"/>
              <a:gd name="connsiteY4" fmla="*/ 280650 h 352879"/>
              <a:gd name="connsiteX5" fmla="*/ 8042276 w 8155476"/>
              <a:gd name="connsiteY5" fmla="*/ 176439 h 352879"/>
              <a:gd name="connsiteX6" fmla="*/ 8021237 w 8155476"/>
              <a:gd name="connsiteY6" fmla="*/ 72229 h 352879"/>
              <a:gd name="connsiteX7" fmla="*/ 0 w 8155476"/>
              <a:gd name="connsiteY7" fmla="*/ 0 h 352879"/>
              <a:gd name="connsiteX8" fmla="*/ 7576563 w 8155476"/>
              <a:gd name="connsiteY8" fmla="*/ 0 h 352879"/>
              <a:gd name="connsiteX9" fmla="*/ 7527865 w 8155476"/>
              <a:gd name="connsiteY9" fmla="*/ 72229 h 352879"/>
              <a:gd name="connsiteX10" fmla="*/ 7506826 w 8155476"/>
              <a:gd name="connsiteY10" fmla="*/ 176439 h 352879"/>
              <a:gd name="connsiteX11" fmla="*/ 7527865 w 8155476"/>
              <a:gd name="connsiteY11" fmla="*/ 280650 h 352879"/>
              <a:gd name="connsiteX12" fmla="*/ 7576564 w 8155476"/>
              <a:gd name="connsiteY12" fmla="*/ 352879 h 352879"/>
              <a:gd name="connsiteX13" fmla="*/ 0 w 8155476"/>
              <a:gd name="connsiteY13" fmla="*/ 352879 h 35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155476" h="352879">
                <a:moveTo>
                  <a:pt x="7972539" y="0"/>
                </a:moveTo>
                <a:lnTo>
                  <a:pt x="8155476" y="0"/>
                </a:lnTo>
                <a:lnTo>
                  <a:pt x="8155476" y="352879"/>
                </a:lnTo>
                <a:lnTo>
                  <a:pt x="7972538" y="352879"/>
                </a:lnTo>
                <a:lnTo>
                  <a:pt x="8021237" y="280650"/>
                </a:lnTo>
                <a:cubicBezTo>
                  <a:pt x="8034784" y="248620"/>
                  <a:pt x="8042276" y="213404"/>
                  <a:pt x="8042276" y="176439"/>
                </a:cubicBezTo>
                <a:cubicBezTo>
                  <a:pt x="8042276" y="139474"/>
                  <a:pt x="8034784" y="104259"/>
                  <a:pt x="8021237" y="72229"/>
                </a:cubicBezTo>
                <a:close/>
                <a:moveTo>
                  <a:pt x="0" y="0"/>
                </a:moveTo>
                <a:lnTo>
                  <a:pt x="7576563" y="0"/>
                </a:lnTo>
                <a:lnTo>
                  <a:pt x="7527865" y="72229"/>
                </a:lnTo>
                <a:cubicBezTo>
                  <a:pt x="7514318" y="104259"/>
                  <a:pt x="7506826" y="139474"/>
                  <a:pt x="7506826" y="176439"/>
                </a:cubicBezTo>
                <a:cubicBezTo>
                  <a:pt x="7506826" y="213404"/>
                  <a:pt x="7514318" y="248620"/>
                  <a:pt x="7527865" y="280650"/>
                </a:cubicBezTo>
                <a:lnTo>
                  <a:pt x="7576564" y="352879"/>
                </a:lnTo>
                <a:lnTo>
                  <a:pt x="0" y="352879"/>
                </a:ln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IN" sz="1800" b="0" i="0" u="none" strike="noStrike" kern="1200" cap="none" spc="0" normalizeH="0" baseline="0" noProof="0">
                <a:ln>
                  <a:noFill/>
                </a:ln>
                <a:solidFill>
                  <a:srgbClr val="243A5E"/>
                </a:solidFill>
                <a:effectLst/>
                <a:uLnTx/>
                <a:uFillTx/>
                <a:latin typeface="Segoe UI Semibold"/>
                <a:ea typeface="Segoe UI" pitchFamily="34" charset="0"/>
                <a:cs typeface="Segoe UI" pitchFamily="34" charset="0"/>
              </a:rPr>
              <a:t>Outcomes</a:t>
            </a:r>
          </a:p>
        </p:txBody>
      </p:sp>
      <p:sp>
        <p:nvSpPr>
          <p:cNvPr id="22" name="Trackers_EADF_bidi" title="Icon of a clipboard with a checklist on it">
            <a:extLst>
              <a:ext uri="{FF2B5EF4-FFF2-40B4-BE49-F238E27FC236}">
                <a16:creationId xmlns:a16="http://schemas.microsoft.com/office/drawing/2014/main" id="{2A876CF4-DD24-D462-1AC8-39BFEDBF33A4}"/>
              </a:ext>
            </a:extLst>
          </p:cNvPr>
          <p:cNvSpPr>
            <a:spLocks noChangeAspect="1" noEditPoints="1"/>
          </p:cNvSpPr>
          <p:nvPr/>
        </p:nvSpPr>
        <p:spPr bwMode="auto">
          <a:xfrm>
            <a:off x="11107341" y="4559021"/>
            <a:ext cx="211469" cy="288347"/>
          </a:xfrm>
          <a:custGeom>
            <a:avLst/>
            <a:gdLst>
              <a:gd name="T0" fmla="*/ 1000 w 2750"/>
              <a:gd name="T1" fmla="*/ 375 h 3750"/>
              <a:gd name="T2" fmla="*/ 1375 w 2750"/>
              <a:gd name="T3" fmla="*/ 0 h 3750"/>
              <a:gd name="T4" fmla="*/ 1750 w 2750"/>
              <a:gd name="T5" fmla="*/ 375 h 3750"/>
              <a:gd name="T6" fmla="*/ 1750 w 2750"/>
              <a:gd name="T7" fmla="*/ 500 h 3750"/>
              <a:gd name="T8" fmla="*/ 2250 w 2750"/>
              <a:gd name="T9" fmla="*/ 500 h 3750"/>
              <a:gd name="T10" fmla="*/ 2250 w 2750"/>
              <a:gd name="T11" fmla="*/ 1000 h 3750"/>
              <a:gd name="T12" fmla="*/ 500 w 2750"/>
              <a:gd name="T13" fmla="*/ 1000 h 3750"/>
              <a:gd name="T14" fmla="*/ 500 w 2750"/>
              <a:gd name="T15" fmla="*/ 500 h 3750"/>
              <a:gd name="T16" fmla="*/ 1000 w 2750"/>
              <a:gd name="T17" fmla="*/ 500 h 3750"/>
              <a:gd name="T18" fmla="*/ 1000 w 2750"/>
              <a:gd name="T19" fmla="*/ 375 h 3750"/>
              <a:gd name="T20" fmla="*/ 500 w 2750"/>
              <a:gd name="T21" fmla="*/ 500 h 3750"/>
              <a:gd name="T22" fmla="*/ 0 w 2750"/>
              <a:gd name="T23" fmla="*/ 500 h 3750"/>
              <a:gd name="T24" fmla="*/ 0 w 2750"/>
              <a:gd name="T25" fmla="*/ 3750 h 3750"/>
              <a:gd name="T26" fmla="*/ 2750 w 2750"/>
              <a:gd name="T27" fmla="*/ 3750 h 3750"/>
              <a:gd name="T28" fmla="*/ 2750 w 2750"/>
              <a:gd name="T29" fmla="*/ 500 h 3750"/>
              <a:gd name="T30" fmla="*/ 2250 w 2750"/>
              <a:gd name="T31" fmla="*/ 500 h 3750"/>
              <a:gd name="T32" fmla="*/ 500 w 2750"/>
              <a:gd name="T33" fmla="*/ 1750 h 3750"/>
              <a:gd name="T34" fmla="*/ 1500 w 2750"/>
              <a:gd name="T35" fmla="*/ 1750 h 3750"/>
              <a:gd name="T36" fmla="*/ 1500 w 2750"/>
              <a:gd name="T37" fmla="*/ 2500 h 3750"/>
              <a:gd name="T38" fmla="*/ 500 w 2750"/>
              <a:gd name="T39" fmla="*/ 2500 h 3750"/>
              <a:gd name="T40" fmla="*/ 1500 w 2750"/>
              <a:gd name="T41" fmla="*/ 3250 h 3750"/>
              <a:gd name="T42" fmla="*/ 500 w 2750"/>
              <a:gd name="T43" fmla="*/ 3250 h 3750"/>
              <a:gd name="T44" fmla="*/ 1750 w 2750"/>
              <a:gd name="T45" fmla="*/ 1500 h 3750"/>
              <a:gd name="T46" fmla="*/ 2000 w 2750"/>
              <a:gd name="T47" fmla="*/ 1750 h 3750"/>
              <a:gd name="T48" fmla="*/ 2375 w 2750"/>
              <a:gd name="T49" fmla="*/ 1375 h 3750"/>
              <a:gd name="T50" fmla="*/ 1750 w 2750"/>
              <a:gd name="T51" fmla="*/ 2250 h 3750"/>
              <a:gd name="T52" fmla="*/ 2000 w 2750"/>
              <a:gd name="T53" fmla="*/ 2500 h 3750"/>
              <a:gd name="T54" fmla="*/ 2375 w 2750"/>
              <a:gd name="T55" fmla="*/ 2125 h 3750"/>
              <a:gd name="T56" fmla="*/ 1750 w 2750"/>
              <a:gd name="T57" fmla="*/ 3000 h 3750"/>
              <a:gd name="T58" fmla="*/ 2000 w 2750"/>
              <a:gd name="T59" fmla="*/ 3250 h 3750"/>
              <a:gd name="T60" fmla="*/ 2375 w 2750"/>
              <a:gd name="T61" fmla="*/ 2875 h 37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750" h="3750">
                <a:moveTo>
                  <a:pt x="1000" y="375"/>
                </a:moveTo>
                <a:cubicBezTo>
                  <a:pt x="1000" y="168"/>
                  <a:pt x="1168" y="0"/>
                  <a:pt x="1375" y="0"/>
                </a:cubicBezTo>
                <a:cubicBezTo>
                  <a:pt x="1582" y="0"/>
                  <a:pt x="1750" y="168"/>
                  <a:pt x="1750" y="375"/>
                </a:cubicBezTo>
                <a:cubicBezTo>
                  <a:pt x="1750" y="500"/>
                  <a:pt x="1750" y="500"/>
                  <a:pt x="1750" y="500"/>
                </a:cubicBezTo>
                <a:cubicBezTo>
                  <a:pt x="2250" y="500"/>
                  <a:pt x="2250" y="500"/>
                  <a:pt x="2250" y="500"/>
                </a:cubicBezTo>
                <a:cubicBezTo>
                  <a:pt x="2250" y="1000"/>
                  <a:pt x="2250" y="1000"/>
                  <a:pt x="2250" y="1000"/>
                </a:cubicBezTo>
                <a:cubicBezTo>
                  <a:pt x="500" y="1000"/>
                  <a:pt x="500" y="1000"/>
                  <a:pt x="500" y="1000"/>
                </a:cubicBezTo>
                <a:cubicBezTo>
                  <a:pt x="500" y="500"/>
                  <a:pt x="500" y="500"/>
                  <a:pt x="500" y="500"/>
                </a:cubicBezTo>
                <a:cubicBezTo>
                  <a:pt x="1000" y="500"/>
                  <a:pt x="1000" y="500"/>
                  <a:pt x="1000" y="500"/>
                </a:cubicBezTo>
                <a:lnTo>
                  <a:pt x="1000" y="375"/>
                </a:lnTo>
                <a:close/>
                <a:moveTo>
                  <a:pt x="500" y="500"/>
                </a:moveTo>
                <a:cubicBezTo>
                  <a:pt x="0" y="500"/>
                  <a:pt x="0" y="500"/>
                  <a:pt x="0" y="500"/>
                </a:cubicBezTo>
                <a:cubicBezTo>
                  <a:pt x="0" y="3750"/>
                  <a:pt x="0" y="3750"/>
                  <a:pt x="0" y="3750"/>
                </a:cubicBezTo>
                <a:cubicBezTo>
                  <a:pt x="2750" y="3750"/>
                  <a:pt x="2750" y="3750"/>
                  <a:pt x="2750" y="3750"/>
                </a:cubicBezTo>
                <a:cubicBezTo>
                  <a:pt x="2750" y="500"/>
                  <a:pt x="2750" y="500"/>
                  <a:pt x="2750" y="500"/>
                </a:cubicBezTo>
                <a:cubicBezTo>
                  <a:pt x="2250" y="500"/>
                  <a:pt x="2250" y="500"/>
                  <a:pt x="2250" y="500"/>
                </a:cubicBezTo>
                <a:moveTo>
                  <a:pt x="500" y="1750"/>
                </a:moveTo>
                <a:cubicBezTo>
                  <a:pt x="1500" y="1750"/>
                  <a:pt x="1500" y="1750"/>
                  <a:pt x="1500" y="1750"/>
                </a:cubicBezTo>
                <a:moveTo>
                  <a:pt x="1500" y="2500"/>
                </a:moveTo>
                <a:cubicBezTo>
                  <a:pt x="500" y="2500"/>
                  <a:pt x="500" y="2500"/>
                  <a:pt x="500" y="2500"/>
                </a:cubicBezTo>
                <a:moveTo>
                  <a:pt x="1500" y="3250"/>
                </a:moveTo>
                <a:cubicBezTo>
                  <a:pt x="500" y="3250"/>
                  <a:pt x="500" y="3250"/>
                  <a:pt x="500" y="3250"/>
                </a:cubicBezTo>
                <a:moveTo>
                  <a:pt x="1750" y="1500"/>
                </a:moveTo>
                <a:cubicBezTo>
                  <a:pt x="2000" y="1750"/>
                  <a:pt x="2000" y="1750"/>
                  <a:pt x="2000" y="1750"/>
                </a:cubicBezTo>
                <a:cubicBezTo>
                  <a:pt x="2375" y="1375"/>
                  <a:pt x="2375" y="1375"/>
                  <a:pt x="2375" y="1375"/>
                </a:cubicBezTo>
                <a:moveTo>
                  <a:pt x="1750" y="2250"/>
                </a:moveTo>
                <a:cubicBezTo>
                  <a:pt x="2000" y="2500"/>
                  <a:pt x="2000" y="2500"/>
                  <a:pt x="2000" y="2500"/>
                </a:cubicBezTo>
                <a:cubicBezTo>
                  <a:pt x="2375" y="2125"/>
                  <a:pt x="2375" y="2125"/>
                  <a:pt x="2375" y="2125"/>
                </a:cubicBezTo>
                <a:moveTo>
                  <a:pt x="1750" y="3000"/>
                </a:moveTo>
                <a:cubicBezTo>
                  <a:pt x="2000" y="3250"/>
                  <a:pt x="2000" y="3250"/>
                  <a:pt x="2000" y="3250"/>
                </a:cubicBezTo>
                <a:cubicBezTo>
                  <a:pt x="2375" y="2875"/>
                  <a:pt x="2375" y="2875"/>
                  <a:pt x="2375" y="2875"/>
                </a:cubicBezTo>
              </a:path>
            </a:pathLst>
          </a:custGeom>
          <a:noFill/>
          <a:ln w="9525" cap="flat">
            <a:solidFill>
              <a:schemeClr val="tx1"/>
            </a:solidFill>
            <a:prstDash val="soli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a:ea typeface="+mn-ea"/>
              <a:cs typeface="+mn-cs"/>
            </a:endParaRPr>
          </a:p>
        </p:txBody>
      </p:sp>
      <p:sp>
        <p:nvSpPr>
          <p:cNvPr id="18" name="TextBox 17">
            <a:extLst>
              <a:ext uri="{FF2B5EF4-FFF2-40B4-BE49-F238E27FC236}">
                <a16:creationId xmlns:a16="http://schemas.microsoft.com/office/drawing/2014/main" id="{A18779E3-2D9A-F2D3-8FA4-2AB799C7971D}"/>
              </a:ext>
            </a:extLst>
          </p:cNvPr>
          <p:cNvSpPr txBox="1"/>
          <p:nvPr/>
        </p:nvSpPr>
        <p:spPr>
          <a:xfrm>
            <a:off x="3605289" y="4958268"/>
            <a:ext cx="8155476" cy="1246495"/>
          </a:xfrm>
          <a:prstGeom prst="rect">
            <a:avLst/>
          </a:prstGeom>
          <a:noFill/>
        </p:spPr>
        <p:txBody>
          <a:bodyPr wrap="square" lIns="0" tIns="0" rIns="0" bIns="0">
            <a:spAutoFit/>
          </a:bodyPr>
          <a:lstStyle/>
          <a:p>
            <a:pPr marL="285750" marR="0" lvl="0" indent="-285750" algn="l" defTabSz="914400" rtl="0" eaLnBrk="1" fontAlgn="auto" latinLnBrk="0" hangingPunct="1">
              <a:lnSpc>
                <a:spcPct val="100000"/>
              </a:lnSpc>
              <a:spcBef>
                <a:spcPts val="0"/>
              </a:spcBef>
              <a:spcAft>
                <a:spcPts val="100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Clearly defined Sales Agent use cases</a:t>
            </a:r>
            <a:r>
              <a:rPr kumimoji="0" lang="en-US" sz="1400" b="0" i="0" u="none" strike="noStrike" kern="1200" cap="none" spc="0" normalizeH="0" baseline="0" noProof="0">
                <a:ln>
                  <a:noFill/>
                </a:ln>
                <a:solidFill>
                  <a:srgbClr val="000000"/>
                </a:solidFill>
                <a:effectLst/>
                <a:uLnTx/>
                <a:uFillTx/>
                <a:latin typeface="Segoe UI"/>
                <a:ea typeface="+mn-ea"/>
                <a:cs typeface="+mn-cs"/>
              </a:rPr>
              <a:t>, which include identifying extension scenarios</a:t>
            </a:r>
          </a:p>
          <a:p>
            <a:pPr marL="285750" marR="0" lvl="0" indent="-285750" algn="l" defTabSz="914400" rtl="0" eaLnBrk="1" fontAlgn="auto" latinLnBrk="0" hangingPunct="1">
              <a:lnSpc>
                <a:spcPct val="100000"/>
              </a:lnSpc>
              <a:spcBef>
                <a:spcPts val="0"/>
              </a:spcBef>
              <a:spcAft>
                <a:spcPts val="100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Clear success measures </a:t>
            </a:r>
            <a:r>
              <a:rPr kumimoji="0" lang="en-US" sz="1400" b="0" i="0" u="none" strike="noStrike" kern="1200" cap="none" spc="0" normalizeH="0" baseline="0" noProof="0">
                <a:ln>
                  <a:noFill/>
                </a:ln>
                <a:solidFill>
                  <a:srgbClr val="000000"/>
                </a:solidFill>
                <a:effectLst/>
                <a:uLnTx/>
                <a:uFillTx/>
                <a:latin typeface="Segoe UI"/>
                <a:ea typeface="+mn-ea"/>
                <a:cs typeface="+mn-cs"/>
              </a:rPr>
              <a:t>and quantified business value – expected and actual </a:t>
            </a:r>
          </a:p>
          <a:p>
            <a:pPr marL="285750" marR="0" lvl="0" indent="-285750" algn="l" defTabSz="914400" rtl="0" eaLnBrk="1" fontAlgn="auto" latinLnBrk="0" hangingPunct="1">
              <a:lnSpc>
                <a:spcPct val="100000"/>
              </a:lnSpc>
              <a:spcBef>
                <a:spcPts val="0"/>
              </a:spcBef>
              <a:spcAft>
                <a:spcPts val="10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Defined approach and plan for </a:t>
            </a:r>
            <a:r>
              <a:rPr kumimoji="0" lang="en-US" sz="1400" b="1" i="0" u="none" strike="noStrike" kern="1200" cap="none" spc="0" normalizeH="0" baseline="0" noProof="0">
                <a:ln>
                  <a:noFill/>
                </a:ln>
                <a:solidFill>
                  <a:srgbClr val="000000"/>
                </a:solidFill>
                <a:effectLst/>
                <a:uLnTx/>
                <a:uFillTx/>
                <a:latin typeface="Segoe UI"/>
                <a:ea typeface="+mn-ea"/>
                <a:cs typeface="+mn-cs"/>
              </a:rPr>
              <a:t>drive user adoption</a:t>
            </a:r>
          </a:p>
          <a:p>
            <a:pPr marL="285750" marR="0" lvl="0" indent="-285750" algn="l" defTabSz="914400" rtl="0" eaLnBrk="1" fontAlgn="auto" latinLnBrk="0" hangingPunct="1">
              <a:lnSpc>
                <a:spcPct val="100000"/>
              </a:lnSpc>
              <a:spcBef>
                <a:spcPts val="0"/>
              </a:spcBef>
              <a:spcAft>
                <a:spcPts val="10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Deep understanding of the </a:t>
            </a:r>
            <a:r>
              <a:rPr kumimoji="0" lang="en-US" sz="1400" b="1" i="0" u="none" strike="noStrike" kern="1200" cap="none" spc="0" normalizeH="0" baseline="0" noProof="0">
                <a:ln>
                  <a:noFill/>
                </a:ln>
                <a:solidFill>
                  <a:srgbClr val="000000"/>
                </a:solidFill>
                <a:effectLst/>
                <a:uLnTx/>
                <a:uFillTx/>
                <a:latin typeface="Segoe UI"/>
                <a:ea typeface="+mn-ea"/>
                <a:cs typeface="+mn-cs"/>
              </a:rPr>
              <a:t>product roadmap </a:t>
            </a:r>
            <a:r>
              <a:rPr kumimoji="0" lang="en-US" sz="1400" b="0" i="0" u="none" strike="noStrike" kern="1200" cap="none" spc="0" normalizeH="0" baseline="0" noProof="0">
                <a:ln>
                  <a:noFill/>
                </a:ln>
                <a:solidFill>
                  <a:srgbClr val="000000"/>
                </a:solidFill>
                <a:effectLst/>
                <a:uLnTx/>
                <a:uFillTx/>
                <a:latin typeface="Segoe UI"/>
                <a:ea typeface="+mn-ea"/>
                <a:cs typeface="+mn-cs"/>
              </a:rPr>
              <a:t>and next steps.</a:t>
            </a:r>
            <a:endParaRPr kumimoji="0" lang="en-US" sz="1400" b="1" i="0" u="none" strike="noStrike" kern="1200" cap="none" spc="0" normalizeH="0" baseline="0" noProof="0">
              <a:ln>
                <a:noFill/>
              </a:ln>
              <a:solidFill>
                <a:srgbClr val="000000"/>
              </a:solidFill>
              <a:effectLst/>
              <a:uLnTx/>
              <a:uFillTx/>
              <a:latin typeface="Segoe UI"/>
              <a:ea typeface="+mn-ea"/>
              <a:cs typeface="+mn-cs"/>
            </a:endParaRPr>
          </a:p>
        </p:txBody>
      </p:sp>
      <p:sp>
        <p:nvSpPr>
          <p:cNvPr id="5" name="TextBox 4">
            <a:extLst>
              <a:ext uri="{FF2B5EF4-FFF2-40B4-BE49-F238E27FC236}">
                <a16:creationId xmlns:a16="http://schemas.microsoft.com/office/drawing/2014/main" id="{39ADB768-9C76-385A-2FA6-3D829B8BB51F}"/>
              </a:ext>
            </a:extLst>
          </p:cNvPr>
          <p:cNvSpPr txBox="1"/>
          <p:nvPr/>
        </p:nvSpPr>
        <p:spPr>
          <a:xfrm>
            <a:off x="0" y="0"/>
            <a:ext cx="6760508"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Microsoft Unified</a:t>
            </a:r>
          </a:p>
        </p:txBody>
      </p:sp>
      <p:sp>
        <p:nvSpPr>
          <p:cNvPr id="3" name="Rectangle 2">
            <a:extLst>
              <a:ext uri="{FF2B5EF4-FFF2-40B4-BE49-F238E27FC236}">
                <a16:creationId xmlns:a16="http://schemas.microsoft.com/office/drawing/2014/main" id="{213F436B-7DF1-46A6-B14D-64703F321F5C}"/>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Ted</a:t>
            </a:r>
          </a:p>
        </p:txBody>
      </p:sp>
    </p:spTree>
    <p:extLst>
      <p:ext uri="{BB962C8B-B14F-4D97-AF65-F5344CB8AC3E}">
        <p14:creationId xmlns:p14="http://schemas.microsoft.com/office/powerpoint/2010/main" val="1847874342"/>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CCDD1-2561-55CA-A3BC-5539AF3BFCC5}"/>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B5529AB3-8A10-13A7-80A6-B0ABBF56CEB7}"/>
              </a:ext>
              <a:ext uri="{C183D7F6-B498-43B3-948B-1728B52AA6E4}">
                <adec:decorative xmlns:adec="http://schemas.microsoft.com/office/drawing/2017/decorative" val="1"/>
              </a:ext>
            </a:extLst>
          </p:cNvPr>
          <p:cNvGrpSpPr/>
          <p:nvPr/>
        </p:nvGrpSpPr>
        <p:grpSpPr>
          <a:xfrm>
            <a:off x="0" y="1290039"/>
            <a:ext cx="12192000" cy="5488266"/>
            <a:chOff x="0" y="1282700"/>
            <a:chExt cx="12192000" cy="4986338"/>
          </a:xfrm>
        </p:grpSpPr>
        <p:sp>
          <p:nvSpPr>
            <p:cNvPr id="10" name="Rectangle 9">
              <a:extLst>
                <a:ext uri="{FF2B5EF4-FFF2-40B4-BE49-F238E27FC236}">
                  <a16:creationId xmlns:a16="http://schemas.microsoft.com/office/drawing/2014/main" id="{E71556FD-3137-709E-2732-9C0A4B3931EE}"/>
                </a:ext>
                <a:ext uri="{C183D7F6-B498-43B3-948B-1728B52AA6E4}">
                  <adec:decorative xmlns:adec="http://schemas.microsoft.com/office/drawing/2017/decorative" val="1"/>
                </a:ext>
              </a:extLst>
            </p:cNvPr>
            <p:cNvSpPr/>
            <p:nvPr/>
          </p:nvSpPr>
          <p:spPr bwMode="auto">
            <a:xfrm>
              <a:off x="0" y="1282700"/>
              <a:ext cx="12192000" cy="10033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3" name="Rectangle 12">
              <a:extLst>
                <a:ext uri="{FF2B5EF4-FFF2-40B4-BE49-F238E27FC236}">
                  <a16:creationId xmlns:a16="http://schemas.microsoft.com/office/drawing/2014/main" id="{F4FFB07F-E8FF-DBFD-A6D4-A6EDD1B2D56A}"/>
                </a:ext>
                <a:ext uri="{C183D7F6-B498-43B3-948B-1728B52AA6E4}">
                  <adec:decorative xmlns:adec="http://schemas.microsoft.com/office/drawing/2017/decorative" val="1"/>
                </a:ext>
              </a:extLst>
            </p:cNvPr>
            <p:cNvSpPr>
              <a:spLocks/>
            </p:cNvSpPr>
            <p:nvPr/>
          </p:nvSpPr>
          <p:spPr bwMode="auto">
            <a:xfrm>
              <a:off x="3438525" y="2476500"/>
              <a:ext cx="8155476" cy="3792538"/>
            </a:xfrm>
            <a:prstGeom prst="rect">
              <a:avLst/>
            </a:prstGeom>
            <a:solidFill>
              <a:schemeClr val="bg1"/>
            </a:solidFill>
            <a:ln w="6350">
              <a:no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9" name="Oval 18">
              <a:extLst>
                <a:ext uri="{FF2B5EF4-FFF2-40B4-BE49-F238E27FC236}">
                  <a16:creationId xmlns:a16="http://schemas.microsoft.com/office/drawing/2014/main" id="{6ED4BE9A-765E-0FB7-539E-B3E42424F89D}"/>
                </a:ext>
                <a:ext uri="{C183D7F6-B498-43B3-948B-1728B52AA6E4}">
                  <adec:decorative xmlns:adec="http://schemas.microsoft.com/office/drawing/2017/decorative" val="1"/>
                </a:ext>
              </a:extLst>
            </p:cNvPr>
            <p:cNvSpPr/>
            <p:nvPr/>
          </p:nvSpPr>
          <p:spPr bwMode="auto">
            <a:xfrm>
              <a:off x="10945351" y="2407288"/>
              <a:ext cx="535450" cy="535450"/>
            </a:xfrm>
            <a:prstGeom prst="ellipse">
              <a:avLst/>
            </a:prstGeom>
            <a:solidFill>
              <a:schemeClr val="bg1"/>
            </a:solidFill>
            <a:ln w="38100">
              <a:solidFill>
                <a:schemeClr val="accent1">
                  <a:lumMod val="20000"/>
                  <a:lumOff val="80000"/>
                  <a:alpha val="39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0" name="Oval 19">
              <a:extLst>
                <a:ext uri="{FF2B5EF4-FFF2-40B4-BE49-F238E27FC236}">
                  <a16:creationId xmlns:a16="http://schemas.microsoft.com/office/drawing/2014/main" id="{47DDC2D4-BB4A-B19D-8F17-1B9B47D0CFFB}"/>
                </a:ext>
                <a:ext uri="{C183D7F6-B498-43B3-948B-1728B52AA6E4}">
                  <adec:decorative xmlns:adec="http://schemas.microsoft.com/office/drawing/2017/decorative" val="1"/>
                </a:ext>
              </a:extLst>
            </p:cNvPr>
            <p:cNvSpPr/>
            <p:nvPr/>
          </p:nvSpPr>
          <p:spPr bwMode="auto">
            <a:xfrm>
              <a:off x="10945351" y="4345670"/>
              <a:ext cx="535450" cy="535450"/>
            </a:xfrm>
            <a:prstGeom prst="ellipse">
              <a:avLst/>
            </a:prstGeom>
            <a:solidFill>
              <a:schemeClr val="bg1"/>
            </a:solidFill>
            <a:ln w="38100">
              <a:solidFill>
                <a:schemeClr val="accent1">
                  <a:lumMod val="20000"/>
                  <a:lumOff val="80000"/>
                  <a:alpha val="39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sp>
        <p:nvSpPr>
          <p:cNvPr id="9" name="Title 8">
            <a:extLst>
              <a:ext uri="{FF2B5EF4-FFF2-40B4-BE49-F238E27FC236}">
                <a16:creationId xmlns:a16="http://schemas.microsoft.com/office/drawing/2014/main" id="{90929DFA-1E17-C5F7-44D4-E38AF736276B}"/>
              </a:ext>
            </a:extLst>
          </p:cNvPr>
          <p:cNvSpPr>
            <a:spLocks noGrp="1"/>
          </p:cNvSpPr>
          <p:nvPr>
            <p:ph type="title"/>
          </p:nvPr>
        </p:nvSpPr>
        <p:spPr>
          <a:xfrm>
            <a:off x="575481" y="599436"/>
            <a:ext cx="11018520" cy="492443"/>
          </a:xfrm>
        </p:spPr>
        <p:txBody>
          <a:bodyPr/>
          <a:lstStyle/>
          <a:p>
            <a:r>
              <a:rPr lang="en-US"/>
              <a:t>AI Agents Activation - Dynamics 365 Sales and Service​</a:t>
            </a:r>
            <a:endParaRPr lang="en-IN"/>
          </a:p>
        </p:txBody>
      </p:sp>
      <p:sp>
        <p:nvSpPr>
          <p:cNvPr id="11" name="Text Placeholder 20">
            <a:extLst>
              <a:ext uri="{FF2B5EF4-FFF2-40B4-BE49-F238E27FC236}">
                <a16:creationId xmlns:a16="http://schemas.microsoft.com/office/drawing/2014/main" id="{ABBACDD7-A887-77EA-8140-C7393309D20B}"/>
              </a:ext>
            </a:extLst>
          </p:cNvPr>
          <p:cNvSpPr txBox="1">
            <a:spLocks/>
          </p:cNvSpPr>
          <p:nvPr/>
        </p:nvSpPr>
        <p:spPr>
          <a:xfrm>
            <a:off x="445659" y="1370213"/>
            <a:ext cx="11278163" cy="830997"/>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This engagement will show how to activate first-party agents for Dynamics 365 Sales and Service. Teams will benefit from guidance and preparation for agent usage as well as hands-on work to enable and configure the agents in a Dynamics 365 environment.</a:t>
            </a:r>
          </a:p>
        </p:txBody>
      </p:sp>
      <p:sp>
        <p:nvSpPr>
          <p:cNvPr id="12" name="Rectangle 11">
            <a:extLst>
              <a:ext uri="{FF2B5EF4-FFF2-40B4-BE49-F238E27FC236}">
                <a16:creationId xmlns:a16="http://schemas.microsoft.com/office/drawing/2014/main" id="{D15AF1D4-1443-A77C-EA28-00AA7064D652}"/>
              </a:ext>
            </a:extLst>
          </p:cNvPr>
          <p:cNvSpPr/>
          <p:nvPr/>
        </p:nvSpPr>
        <p:spPr bwMode="auto">
          <a:xfrm>
            <a:off x="575481" y="2476499"/>
            <a:ext cx="2863044" cy="405433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mn-ea"/>
                <a:cs typeface="Segoe Sans Display" pitchFamily="2" charset="0"/>
              </a:rPr>
              <a:t>Duration: </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ea"/>
                <a:cs typeface="Segoe Sans Display" pitchFamily="2" charset="0"/>
              </a:rPr>
              <a:t>1 – 3 Days</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mn-ea"/>
                <a:cs typeface="Segoe Sans Display" pitchFamily="2" charset="0"/>
              </a:rPr>
              <a:t>Customer audience:</a:t>
            </a:r>
          </a:p>
          <a:p>
            <a:pPr marL="91440" marR="0" lvl="0" indent="-9144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Dynamics 365 Sales &amp; Service Administrators</a:t>
            </a:r>
          </a:p>
          <a:p>
            <a:pPr marL="91440" marR="0" lvl="0" indent="-9144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Sales Managers &amp; Service Leads</a:t>
            </a:r>
          </a:p>
          <a:p>
            <a:pPr marL="91440" marR="0" lvl="0" indent="-9144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Copilot Studio Administrators </a:t>
            </a:r>
          </a:p>
          <a:p>
            <a:pPr marL="91440" marR="0" lvl="0" indent="-9144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FFFFFF"/>
                </a:solidFill>
                <a:effectLst/>
                <a:uLnTx/>
                <a:uFillTx/>
                <a:latin typeface="Segoe UI"/>
                <a:ea typeface="+mn-ea"/>
                <a:cs typeface="+mn-cs"/>
              </a:rPr>
              <a:t>AI Champions / Power Users</a:t>
            </a:r>
          </a:p>
        </p:txBody>
      </p:sp>
      <p:sp>
        <p:nvSpPr>
          <p:cNvPr id="4" name="Freeform: Shape 3">
            <a:extLst>
              <a:ext uri="{FF2B5EF4-FFF2-40B4-BE49-F238E27FC236}">
                <a16:creationId xmlns:a16="http://schemas.microsoft.com/office/drawing/2014/main" id="{97B173DA-EFC2-169D-2F7F-2561C1295D3D}"/>
              </a:ext>
            </a:extLst>
          </p:cNvPr>
          <p:cNvSpPr/>
          <p:nvPr/>
        </p:nvSpPr>
        <p:spPr bwMode="auto">
          <a:xfrm>
            <a:off x="3438525" y="2646699"/>
            <a:ext cx="8155476" cy="352879"/>
          </a:xfrm>
          <a:custGeom>
            <a:avLst/>
            <a:gdLst>
              <a:gd name="connsiteX0" fmla="*/ 7972539 w 8155476"/>
              <a:gd name="connsiteY0" fmla="*/ 0 h 352879"/>
              <a:gd name="connsiteX1" fmla="*/ 8155476 w 8155476"/>
              <a:gd name="connsiteY1" fmla="*/ 0 h 352879"/>
              <a:gd name="connsiteX2" fmla="*/ 8155476 w 8155476"/>
              <a:gd name="connsiteY2" fmla="*/ 352879 h 352879"/>
              <a:gd name="connsiteX3" fmla="*/ 7972538 w 8155476"/>
              <a:gd name="connsiteY3" fmla="*/ 352879 h 352879"/>
              <a:gd name="connsiteX4" fmla="*/ 8021237 w 8155476"/>
              <a:gd name="connsiteY4" fmla="*/ 280650 h 352879"/>
              <a:gd name="connsiteX5" fmla="*/ 8042276 w 8155476"/>
              <a:gd name="connsiteY5" fmla="*/ 176439 h 352879"/>
              <a:gd name="connsiteX6" fmla="*/ 8021237 w 8155476"/>
              <a:gd name="connsiteY6" fmla="*/ 72229 h 352879"/>
              <a:gd name="connsiteX7" fmla="*/ 0 w 8155476"/>
              <a:gd name="connsiteY7" fmla="*/ 0 h 352879"/>
              <a:gd name="connsiteX8" fmla="*/ 7576563 w 8155476"/>
              <a:gd name="connsiteY8" fmla="*/ 0 h 352879"/>
              <a:gd name="connsiteX9" fmla="*/ 7527865 w 8155476"/>
              <a:gd name="connsiteY9" fmla="*/ 72229 h 352879"/>
              <a:gd name="connsiteX10" fmla="*/ 7506826 w 8155476"/>
              <a:gd name="connsiteY10" fmla="*/ 176439 h 352879"/>
              <a:gd name="connsiteX11" fmla="*/ 7527865 w 8155476"/>
              <a:gd name="connsiteY11" fmla="*/ 280650 h 352879"/>
              <a:gd name="connsiteX12" fmla="*/ 7576564 w 8155476"/>
              <a:gd name="connsiteY12" fmla="*/ 352879 h 352879"/>
              <a:gd name="connsiteX13" fmla="*/ 0 w 8155476"/>
              <a:gd name="connsiteY13" fmla="*/ 352879 h 35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155476" h="352879">
                <a:moveTo>
                  <a:pt x="7972539" y="0"/>
                </a:moveTo>
                <a:lnTo>
                  <a:pt x="8155476" y="0"/>
                </a:lnTo>
                <a:lnTo>
                  <a:pt x="8155476" y="352879"/>
                </a:lnTo>
                <a:lnTo>
                  <a:pt x="7972538" y="352879"/>
                </a:lnTo>
                <a:lnTo>
                  <a:pt x="8021237" y="280650"/>
                </a:lnTo>
                <a:cubicBezTo>
                  <a:pt x="8034784" y="248619"/>
                  <a:pt x="8042276" y="213404"/>
                  <a:pt x="8042276" y="176439"/>
                </a:cubicBezTo>
                <a:cubicBezTo>
                  <a:pt x="8042276" y="139474"/>
                  <a:pt x="8034784" y="104259"/>
                  <a:pt x="8021237" y="72229"/>
                </a:cubicBezTo>
                <a:close/>
                <a:moveTo>
                  <a:pt x="0" y="0"/>
                </a:moveTo>
                <a:lnTo>
                  <a:pt x="7576563" y="0"/>
                </a:lnTo>
                <a:lnTo>
                  <a:pt x="7527865" y="72229"/>
                </a:lnTo>
                <a:cubicBezTo>
                  <a:pt x="7514318" y="104259"/>
                  <a:pt x="7506826" y="139474"/>
                  <a:pt x="7506826" y="176439"/>
                </a:cubicBezTo>
                <a:cubicBezTo>
                  <a:pt x="7506826" y="213404"/>
                  <a:pt x="7514318" y="248619"/>
                  <a:pt x="7527865" y="280650"/>
                </a:cubicBezTo>
                <a:lnTo>
                  <a:pt x="7576564" y="352879"/>
                </a:lnTo>
                <a:lnTo>
                  <a:pt x="0" y="352879"/>
                </a:ln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IN" sz="1800" b="0" i="0" u="none" strike="noStrike" kern="1200" cap="none" spc="0" normalizeH="0" baseline="0" noProof="0">
                <a:ln>
                  <a:noFill/>
                </a:ln>
                <a:solidFill>
                  <a:srgbClr val="243A5E"/>
                </a:solidFill>
                <a:effectLst/>
                <a:uLnTx/>
                <a:uFillTx/>
                <a:latin typeface="Segoe UI Semibold"/>
                <a:ea typeface="Segoe UI" pitchFamily="34" charset="0"/>
                <a:cs typeface="Segoe UI" pitchFamily="34" charset="0"/>
              </a:rPr>
              <a:t>Objectives</a:t>
            </a:r>
          </a:p>
        </p:txBody>
      </p:sp>
      <p:sp>
        <p:nvSpPr>
          <p:cNvPr id="21" name="target_2" title="Icon of a target with an arrow hitting the bullseye">
            <a:extLst>
              <a:ext uri="{FF2B5EF4-FFF2-40B4-BE49-F238E27FC236}">
                <a16:creationId xmlns:a16="http://schemas.microsoft.com/office/drawing/2014/main" id="{E6E586E4-9200-8F68-FC4B-7D097101E0CC}"/>
              </a:ext>
            </a:extLst>
          </p:cNvPr>
          <p:cNvSpPr>
            <a:spLocks noChangeAspect="1" noEditPoints="1"/>
          </p:cNvSpPr>
          <p:nvPr/>
        </p:nvSpPr>
        <p:spPr bwMode="auto">
          <a:xfrm>
            <a:off x="11035762" y="2646531"/>
            <a:ext cx="354629" cy="353215"/>
          </a:xfrm>
          <a:custGeom>
            <a:avLst/>
            <a:gdLst>
              <a:gd name="T0" fmla="*/ 314 w 346"/>
              <a:gd name="T1" fmla="*/ 73 h 346"/>
              <a:gd name="T2" fmla="*/ 346 w 346"/>
              <a:gd name="T3" fmla="*/ 173 h 346"/>
              <a:gd name="T4" fmla="*/ 173 w 346"/>
              <a:gd name="T5" fmla="*/ 346 h 346"/>
              <a:gd name="T6" fmla="*/ 0 w 346"/>
              <a:gd name="T7" fmla="*/ 173 h 346"/>
              <a:gd name="T8" fmla="*/ 173 w 346"/>
              <a:gd name="T9" fmla="*/ 0 h 346"/>
              <a:gd name="T10" fmla="*/ 269 w 346"/>
              <a:gd name="T11" fmla="*/ 30 h 346"/>
              <a:gd name="T12" fmla="*/ 173 w 346"/>
              <a:gd name="T13" fmla="*/ 274 h 346"/>
              <a:gd name="T14" fmla="*/ 274 w 346"/>
              <a:gd name="T15" fmla="*/ 173 h 346"/>
              <a:gd name="T16" fmla="*/ 173 w 346"/>
              <a:gd name="T17" fmla="*/ 72 h 346"/>
              <a:gd name="T18" fmla="*/ 72 w 346"/>
              <a:gd name="T19" fmla="*/ 173 h 346"/>
              <a:gd name="T20" fmla="*/ 173 w 346"/>
              <a:gd name="T21" fmla="*/ 274 h 346"/>
              <a:gd name="T22" fmla="*/ 173 w 346"/>
              <a:gd name="T23" fmla="*/ 203 h 346"/>
              <a:gd name="T24" fmla="*/ 203 w 346"/>
              <a:gd name="T25" fmla="*/ 173 h 346"/>
              <a:gd name="T26" fmla="*/ 173 w 346"/>
              <a:gd name="T27" fmla="*/ 143 h 346"/>
              <a:gd name="T28" fmla="*/ 143 w 346"/>
              <a:gd name="T29" fmla="*/ 173 h 346"/>
              <a:gd name="T30" fmla="*/ 173 w 346"/>
              <a:gd name="T31" fmla="*/ 203 h 346"/>
              <a:gd name="T32" fmla="*/ 173 w 346"/>
              <a:gd name="T33" fmla="*/ 173 h 346"/>
              <a:gd name="T34" fmla="*/ 241 w 346"/>
              <a:gd name="T35" fmla="*/ 99 h 346"/>
              <a:gd name="T36" fmla="*/ 334 w 346"/>
              <a:gd name="T37" fmla="*/ 54 h 346"/>
              <a:gd name="T38" fmla="*/ 291 w 346"/>
              <a:gd name="T39" fmla="*/ 54 h 346"/>
              <a:gd name="T40" fmla="*/ 291 w 346"/>
              <a:gd name="T41" fmla="*/ 10 h 346"/>
              <a:gd name="T42" fmla="*/ 241 w 346"/>
              <a:gd name="T43" fmla="*/ 56 h 346"/>
              <a:gd name="T44" fmla="*/ 241 w 346"/>
              <a:gd name="T45" fmla="*/ 99 h 346"/>
              <a:gd name="T46" fmla="*/ 285 w 346"/>
              <a:gd name="T47" fmla="*/ 99 h 346"/>
              <a:gd name="T48" fmla="*/ 334 w 346"/>
              <a:gd name="T49" fmla="*/ 54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6" h="346">
                <a:moveTo>
                  <a:pt x="314" y="73"/>
                </a:moveTo>
                <a:cubicBezTo>
                  <a:pt x="334" y="101"/>
                  <a:pt x="346" y="136"/>
                  <a:pt x="346" y="173"/>
                </a:cubicBezTo>
                <a:cubicBezTo>
                  <a:pt x="346" y="268"/>
                  <a:pt x="268" y="346"/>
                  <a:pt x="173" y="346"/>
                </a:cubicBezTo>
                <a:cubicBezTo>
                  <a:pt x="78" y="346"/>
                  <a:pt x="0" y="268"/>
                  <a:pt x="0" y="173"/>
                </a:cubicBezTo>
                <a:cubicBezTo>
                  <a:pt x="0" y="78"/>
                  <a:pt x="78" y="0"/>
                  <a:pt x="173" y="0"/>
                </a:cubicBezTo>
                <a:cubicBezTo>
                  <a:pt x="209" y="0"/>
                  <a:pt x="242" y="11"/>
                  <a:pt x="269" y="30"/>
                </a:cubicBezTo>
                <a:moveTo>
                  <a:pt x="173" y="274"/>
                </a:moveTo>
                <a:cubicBezTo>
                  <a:pt x="229" y="274"/>
                  <a:pt x="274" y="229"/>
                  <a:pt x="274" y="173"/>
                </a:cubicBezTo>
                <a:cubicBezTo>
                  <a:pt x="274" y="117"/>
                  <a:pt x="229" y="72"/>
                  <a:pt x="173" y="72"/>
                </a:cubicBezTo>
                <a:cubicBezTo>
                  <a:pt x="117" y="72"/>
                  <a:pt x="72" y="117"/>
                  <a:pt x="72" y="173"/>
                </a:cubicBezTo>
                <a:cubicBezTo>
                  <a:pt x="72" y="229"/>
                  <a:pt x="117" y="274"/>
                  <a:pt x="173" y="274"/>
                </a:cubicBezTo>
                <a:close/>
                <a:moveTo>
                  <a:pt x="173" y="203"/>
                </a:moveTo>
                <a:cubicBezTo>
                  <a:pt x="190" y="203"/>
                  <a:pt x="203" y="190"/>
                  <a:pt x="203" y="173"/>
                </a:cubicBezTo>
                <a:cubicBezTo>
                  <a:pt x="203" y="156"/>
                  <a:pt x="190" y="143"/>
                  <a:pt x="173" y="143"/>
                </a:cubicBezTo>
                <a:cubicBezTo>
                  <a:pt x="156" y="143"/>
                  <a:pt x="143" y="156"/>
                  <a:pt x="143" y="173"/>
                </a:cubicBezTo>
                <a:cubicBezTo>
                  <a:pt x="143" y="190"/>
                  <a:pt x="156" y="203"/>
                  <a:pt x="173" y="203"/>
                </a:cubicBezTo>
                <a:close/>
                <a:moveTo>
                  <a:pt x="173" y="173"/>
                </a:moveTo>
                <a:cubicBezTo>
                  <a:pt x="241" y="99"/>
                  <a:pt x="241" y="99"/>
                  <a:pt x="241" y="99"/>
                </a:cubicBezTo>
                <a:moveTo>
                  <a:pt x="334" y="54"/>
                </a:moveTo>
                <a:cubicBezTo>
                  <a:pt x="291" y="54"/>
                  <a:pt x="291" y="54"/>
                  <a:pt x="291" y="54"/>
                </a:cubicBezTo>
                <a:cubicBezTo>
                  <a:pt x="291" y="10"/>
                  <a:pt x="291" y="10"/>
                  <a:pt x="291" y="10"/>
                </a:cubicBezTo>
                <a:cubicBezTo>
                  <a:pt x="241" y="56"/>
                  <a:pt x="241" y="56"/>
                  <a:pt x="241" y="56"/>
                </a:cubicBezTo>
                <a:cubicBezTo>
                  <a:pt x="241" y="99"/>
                  <a:pt x="241" y="99"/>
                  <a:pt x="241" y="99"/>
                </a:cubicBezTo>
                <a:cubicBezTo>
                  <a:pt x="285" y="99"/>
                  <a:pt x="285" y="99"/>
                  <a:pt x="285" y="99"/>
                </a:cubicBezTo>
                <a:lnTo>
                  <a:pt x="334" y="54"/>
                </a:lnTo>
                <a:close/>
              </a:path>
            </a:pathLst>
          </a:custGeom>
          <a:noFill/>
          <a:ln w="9525" cap="flat">
            <a:solidFill>
              <a:schemeClr val="tx1"/>
            </a:solidFill>
            <a:prstDash val="soli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a:ea typeface="+mn-ea"/>
              <a:cs typeface="+mn-cs"/>
            </a:endParaRPr>
          </a:p>
        </p:txBody>
      </p:sp>
      <p:sp>
        <p:nvSpPr>
          <p:cNvPr id="17" name="TextBox 16">
            <a:extLst>
              <a:ext uri="{FF2B5EF4-FFF2-40B4-BE49-F238E27FC236}">
                <a16:creationId xmlns:a16="http://schemas.microsoft.com/office/drawing/2014/main" id="{37BE9C97-1A4B-7874-A4FB-4F4F80D837C0}"/>
              </a:ext>
            </a:extLst>
          </p:cNvPr>
          <p:cNvSpPr txBox="1"/>
          <p:nvPr/>
        </p:nvSpPr>
        <p:spPr>
          <a:xfrm>
            <a:off x="3605290" y="3117178"/>
            <a:ext cx="7430472" cy="1446550"/>
          </a:xfrm>
          <a:prstGeom prst="rect">
            <a:avLst/>
          </a:prstGeom>
          <a:noFill/>
        </p:spPr>
        <p:txBody>
          <a:bodyPr wrap="square" lIns="0" tIns="0" rIns="0" bIns="0">
            <a:spAutoFit/>
          </a:bodyPr>
          <a:lstStyle/>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Understand how Dynamics 365 agents can improve your business outcomes</a:t>
            </a:r>
            <a:r>
              <a:rPr kumimoji="0" lang="en-US" sz="1400" b="0" i="0" u="none" strike="noStrike" kern="1200" cap="none" spc="0" normalizeH="0" baseline="0" noProof="0">
                <a:ln>
                  <a:noFill/>
                </a:ln>
                <a:solidFill>
                  <a:srgbClr val="000000"/>
                </a:solidFill>
                <a:effectLst/>
                <a:uLnTx/>
                <a:uFillTx/>
                <a:latin typeface="Segoe UI"/>
                <a:ea typeface="+mn-ea"/>
                <a:cs typeface="+mn-cs"/>
              </a:rPr>
              <a:t>: like better sales productivity, stronger customer engagement, and more efficient operations</a:t>
            </a:r>
          </a:p>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Enable End-User Readiness: </a:t>
            </a:r>
            <a:r>
              <a:rPr kumimoji="0" lang="en-US" sz="1400" b="0" i="0" u="none" strike="noStrike" kern="1200" cap="none" spc="0" normalizeH="0" baseline="0" noProof="0">
                <a:ln>
                  <a:noFill/>
                </a:ln>
                <a:solidFill>
                  <a:srgbClr val="000000"/>
                </a:solidFill>
                <a:effectLst/>
                <a:uLnTx/>
                <a:uFillTx/>
                <a:latin typeface="Segoe UI"/>
                <a:ea typeface="+mn-ea"/>
                <a:cs typeface="+mn-cs"/>
              </a:rPr>
              <a:t>providing business users clear information about agents to help them start and use AI features easily.</a:t>
            </a:r>
          </a:p>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Foster Innovation </a:t>
            </a:r>
            <a:r>
              <a:rPr kumimoji="0" lang="en-US" sz="1400" b="0" i="0" u="none" strike="noStrike" kern="1200" cap="none" spc="0" normalizeH="0" baseline="0" noProof="0">
                <a:ln>
                  <a:noFill/>
                </a:ln>
                <a:solidFill>
                  <a:srgbClr val="000000"/>
                </a:solidFill>
                <a:effectLst/>
                <a:uLnTx/>
                <a:uFillTx/>
                <a:latin typeface="Segoe UI"/>
                <a:ea typeface="+mn-ea"/>
                <a:cs typeface="+mn-cs"/>
              </a:rPr>
              <a:t>through hackathons, pilot projects, and workshops to help organizations build new AI-based ideas and improve current processes for lasting results.</a:t>
            </a:r>
          </a:p>
        </p:txBody>
      </p:sp>
      <p:sp>
        <p:nvSpPr>
          <p:cNvPr id="6" name="Freeform: Shape 5">
            <a:extLst>
              <a:ext uri="{FF2B5EF4-FFF2-40B4-BE49-F238E27FC236}">
                <a16:creationId xmlns:a16="http://schemas.microsoft.com/office/drawing/2014/main" id="{04A1A204-E601-0E9F-523A-90D67323B0F0}"/>
              </a:ext>
            </a:extLst>
          </p:cNvPr>
          <p:cNvSpPr/>
          <p:nvPr/>
        </p:nvSpPr>
        <p:spPr bwMode="auto">
          <a:xfrm>
            <a:off x="3438525" y="4813096"/>
            <a:ext cx="8155476" cy="352879"/>
          </a:xfrm>
          <a:custGeom>
            <a:avLst/>
            <a:gdLst>
              <a:gd name="connsiteX0" fmla="*/ 7972539 w 8155476"/>
              <a:gd name="connsiteY0" fmla="*/ 0 h 352879"/>
              <a:gd name="connsiteX1" fmla="*/ 8155476 w 8155476"/>
              <a:gd name="connsiteY1" fmla="*/ 0 h 352879"/>
              <a:gd name="connsiteX2" fmla="*/ 8155476 w 8155476"/>
              <a:gd name="connsiteY2" fmla="*/ 352879 h 352879"/>
              <a:gd name="connsiteX3" fmla="*/ 7972538 w 8155476"/>
              <a:gd name="connsiteY3" fmla="*/ 352879 h 352879"/>
              <a:gd name="connsiteX4" fmla="*/ 8021237 w 8155476"/>
              <a:gd name="connsiteY4" fmla="*/ 280650 h 352879"/>
              <a:gd name="connsiteX5" fmla="*/ 8042276 w 8155476"/>
              <a:gd name="connsiteY5" fmla="*/ 176439 h 352879"/>
              <a:gd name="connsiteX6" fmla="*/ 8021237 w 8155476"/>
              <a:gd name="connsiteY6" fmla="*/ 72229 h 352879"/>
              <a:gd name="connsiteX7" fmla="*/ 0 w 8155476"/>
              <a:gd name="connsiteY7" fmla="*/ 0 h 352879"/>
              <a:gd name="connsiteX8" fmla="*/ 7576563 w 8155476"/>
              <a:gd name="connsiteY8" fmla="*/ 0 h 352879"/>
              <a:gd name="connsiteX9" fmla="*/ 7527865 w 8155476"/>
              <a:gd name="connsiteY9" fmla="*/ 72229 h 352879"/>
              <a:gd name="connsiteX10" fmla="*/ 7506826 w 8155476"/>
              <a:gd name="connsiteY10" fmla="*/ 176439 h 352879"/>
              <a:gd name="connsiteX11" fmla="*/ 7527865 w 8155476"/>
              <a:gd name="connsiteY11" fmla="*/ 280650 h 352879"/>
              <a:gd name="connsiteX12" fmla="*/ 7576564 w 8155476"/>
              <a:gd name="connsiteY12" fmla="*/ 352879 h 352879"/>
              <a:gd name="connsiteX13" fmla="*/ 0 w 8155476"/>
              <a:gd name="connsiteY13" fmla="*/ 352879 h 35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155476" h="352879">
                <a:moveTo>
                  <a:pt x="7972539" y="0"/>
                </a:moveTo>
                <a:lnTo>
                  <a:pt x="8155476" y="0"/>
                </a:lnTo>
                <a:lnTo>
                  <a:pt x="8155476" y="352879"/>
                </a:lnTo>
                <a:lnTo>
                  <a:pt x="7972538" y="352879"/>
                </a:lnTo>
                <a:lnTo>
                  <a:pt x="8021237" y="280650"/>
                </a:lnTo>
                <a:cubicBezTo>
                  <a:pt x="8034784" y="248620"/>
                  <a:pt x="8042276" y="213404"/>
                  <a:pt x="8042276" y="176439"/>
                </a:cubicBezTo>
                <a:cubicBezTo>
                  <a:pt x="8042276" y="139474"/>
                  <a:pt x="8034784" y="104259"/>
                  <a:pt x="8021237" y="72229"/>
                </a:cubicBezTo>
                <a:close/>
                <a:moveTo>
                  <a:pt x="0" y="0"/>
                </a:moveTo>
                <a:lnTo>
                  <a:pt x="7576563" y="0"/>
                </a:lnTo>
                <a:lnTo>
                  <a:pt x="7527865" y="72229"/>
                </a:lnTo>
                <a:cubicBezTo>
                  <a:pt x="7514318" y="104259"/>
                  <a:pt x="7506826" y="139474"/>
                  <a:pt x="7506826" y="176439"/>
                </a:cubicBezTo>
                <a:cubicBezTo>
                  <a:pt x="7506826" y="213404"/>
                  <a:pt x="7514318" y="248620"/>
                  <a:pt x="7527865" y="280650"/>
                </a:cubicBezTo>
                <a:lnTo>
                  <a:pt x="7576564" y="352879"/>
                </a:lnTo>
                <a:lnTo>
                  <a:pt x="0" y="352879"/>
                </a:lnTo>
                <a:close/>
              </a:path>
            </a:pathLst>
          </a:cu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IN" sz="1800" b="0" i="0" u="none" strike="noStrike" kern="1200" cap="none" spc="0" normalizeH="0" baseline="0" noProof="0">
                <a:ln>
                  <a:noFill/>
                </a:ln>
                <a:solidFill>
                  <a:srgbClr val="243A5E"/>
                </a:solidFill>
                <a:effectLst/>
                <a:uLnTx/>
                <a:uFillTx/>
                <a:latin typeface="Segoe UI Semibold"/>
                <a:ea typeface="Segoe UI" pitchFamily="34" charset="0"/>
                <a:cs typeface="Segoe UI" pitchFamily="34" charset="0"/>
              </a:rPr>
              <a:t>Outcomes</a:t>
            </a:r>
          </a:p>
        </p:txBody>
      </p:sp>
      <p:sp>
        <p:nvSpPr>
          <p:cNvPr id="22" name="Trackers_EADF_bidi" title="Icon of a clipboard with a checklist on it">
            <a:extLst>
              <a:ext uri="{FF2B5EF4-FFF2-40B4-BE49-F238E27FC236}">
                <a16:creationId xmlns:a16="http://schemas.microsoft.com/office/drawing/2014/main" id="{68D42934-0DAD-1BF9-5D99-BC768B17BCF0}"/>
              </a:ext>
            </a:extLst>
          </p:cNvPr>
          <p:cNvSpPr>
            <a:spLocks noChangeAspect="1" noEditPoints="1"/>
          </p:cNvSpPr>
          <p:nvPr/>
        </p:nvSpPr>
        <p:spPr bwMode="auto">
          <a:xfrm>
            <a:off x="11107341" y="4819305"/>
            <a:ext cx="211469" cy="288347"/>
          </a:xfrm>
          <a:custGeom>
            <a:avLst/>
            <a:gdLst>
              <a:gd name="T0" fmla="*/ 1000 w 2750"/>
              <a:gd name="T1" fmla="*/ 375 h 3750"/>
              <a:gd name="T2" fmla="*/ 1375 w 2750"/>
              <a:gd name="T3" fmla="*/ 0 h 3750"/>
              <a:gd name="T4" fmla="*/ 1750 w 2750"/>
              <a:gd name="T5" fmla="*/ 375 h 3750"/>
              <a:gd name="T6" fmla="*/ 1750 w 2750"/>
              <a:gd name="T7" fmla="*/ 500 h 3750"/>
              <a:gd name="T8" fmla="*/ 2250 w 2750"/>
              <a:gd name="T9" fmla="*/ 500 h 3750"/>
              <a:gd name="T10" fmla="*/ 2250 w 2750"/>
              <a:gd name="T11" fmla="*/ 1000 h 3750"/>
              <a:gd name="T12" fmla="*/ 500 w 2750"/>
              <a:gd name="T13" fmla="*/ 1000 h 3750"/>
              <a:gd name="T14" fmla="*/ 500 w 2750"/>
              <a:gd name="T15" fmla="*/ 500 h 3750"/>
              <a:gd name="T16" fmla="*/ 1000 w 2750"/>
              <a:gd name="T17" fmla="*/ 500 h 3750"/>
              <a:gd name="T18" fmla="*/ 1000 w 2750"/>
              <a:gd name="T19" fmla="*/ 375 h 3750"/>
              <a:gd name="T20" fmla="*/ 500 w 2750"/>
              <a:gd name="T21" fmla="*/ 500 h 3750"/>
              <a:gd name="T22" fmla="*/ 0 w 2750"/>
              <a:gd name="T23" fmla="*/ 500 h 3750"/>
              <a:gd name="T24" fmla="*/ 0 w 2750"/>
              <a:gd name="T25" fmla="*/ 3750 h 3750"/>
              <a:gd name="T26" fmla="*/ 2750 w 2750"/>
              <a:gd name="T27" fmla="*/ 3750 h 3750"/>
              <a:gd name="T28" fmla="*/ 2750 w 2750"/>
              <a:gd name="T29" fmla="*/ 500 h 3750"/>
              <a:gd name="T30" fmla="*/ 2250 w 2750"/>
              <a:gd name="T31" fmla="*/ 500 h 3750"/>
              <a:gd name="T32" fmla="*/ 500 w 2750"/>
              <a:gd name="T33" fmla="*/ 1750 h 3750"/>
              <a:gd name="T34" fmla="*/ 1500 w 2750"/>
              <a:gd name="T35" fmla="*/ 1750 h 3750"/>
              <a:gd name="T36" fmla="*/ 1500 w 2750"/>
              <a:gd name="T37" fmla="*/ 2500 h 3750"/>
              <a:gd name="T38" fmla="*/ 500 w 2750"/>
              <a:gd name="T39" fmla="*/ 2500 h 3750"/>
              <a:gd name="T40" fmla="*/ 1500 w 2750"/>
              <a:gd name="T41" fmla="*/ 3250 h 3750"/>
              <a:gd name="T42" fmla="*/ 500 w 2750"/>
              <a:gd name="T43" fmla="*/ 3250 h 3750"/>
              <a:gd name="T44" fmla="*/ 1750 w 2750"/>
              <a:gd name="T45" fmla="*/ 1500 h 3750"/>
              <a:gd name="T46" fmla="*/ 2000 w 2750"/>
              <a:gd name="T47" fmla="*/ 1750 h 3750"/>
              <a:gd name="T48" fmla="*/ 2375 w 2750"/>
              <a:gd name="T49" fmla="*/ 1375 h 3750"/>
              <a:gd name="T50" fmla="*/ 1750 w 2750"/>
              <a:gd name="T51" fmla="*/ 2250 h 3750"/>
              <a:gd name="T52" fmla="*/ 2000 w 2750"/>
              <a:gd name="T53" fmla="*/ 2500 h 3750"/>
              <a:gd name="T54" fmla="*/ 2375 w 2750"/>
              <a:gd name="T55" fmla="*/ 2125 h 3750"/>
              <a:gd name="T56" fmla="*/ 1750 w 2750"/>
              <a:gd name="T57" fmla="*/ 3000 h 3750"/>
              <a:gd name="T58" fmla="*/ 2000 w 2750"/>
              <a:gd name="T59" fmla="*/ 3250 h 3750"/>
              <a:gd name="T60" fmla="*/ 2375 w 2750"/>
              <a:gd name="T61" fmla="*/ 2875 h 37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750" h="3750">
                <a:moveTo>
                  <a:pt x="1000" y="375"/>
                </a:moveTo>
                <a:cubicBezTo>
                  <a:pt x="1000" y="168"/>
                  <a:pt x="1168" y="0"/>
                  <a:pt x="1375" y="0"/>
                </a:cubicBezTo>
                <a:cubicBezTo>
                  <a:pt x="1582" y="0"/>
                  <a:pt x="1750" y="168"/>
                  <a:pt x="1750" y="375"/>
                </a:cubicBezTo>
                <a:cubicBezTo>
                  <a:pt x="1750" y="500"/>
                  <a:pt x="1750" y="500"/>
                  <a:pt x="1750" y="500"/>
                </a:cubicBezTo>
                <a:cubicBezTo>
                  <a:pt x="2250" y="500"/>
                  <a:pt x="2250" y="500"/>
                  <a:pt x="2250" y="500"/>
                </a:cubicBezTo>
                <a:cubicBezTo>
                  <a:pt x="2250" y="1000"/>
                  <a:pt x="2250" y="1000"/>
                  <a:pt x="2250" y="1000"/>
                </a:cubicBezTo>
                <a:cubicBezTo>
                  <a:pt x="500" y="1000"/>
                  <a:pt x="500" y="1000"/>
                  <a:pt x="500" y="1000"/>
                </a:cubicBezTo>
                <a:cubicBezTo>
                  <a:pt x="500" y="500"/>
                  <a:pt x="500" y="500"/>
                  <a:pt x="500" y="500"/>
                </a:cubicBezTo>
                <a:cubicBezTo>
                  <a:pt x="1000" y="500"/>
                  <a:pt x="1000" y="500"/>
                  <a:pt x="1000" y="500"/>
                </a:cubicBezTo>
                <a:lnTo>
                  <a:pt x="1000" y="375"/>
                </a:lnTo>
                <a:close/>
                <a:moveTo>
                  <a:pt x="500" y="500"/>
                </a:moveTo>
                <a:cubicBezTo>
                  <a:pt x="0" y="500"/>
                  <a:pt x="0" y="500"/>
                  <a:pt x="0" y="500"/>
                </a:cubicBezTo>
                <a:cubicBezTo>
                  <a:pt x="0" y="3750"/>
                  <a:pt x="0" y="3750"/>
                  <a:pt x="0" y="3750"/>
                </a:cubicBezTo>
                <a:cubicBezTo>
                  <a:pt x="2750" y="3750"/>
                  <a:pt x="2750" y="3750"/>
                  <a:pt x="2750" y="3750"/>
                </a:cubicBezTo>
                <a:cubicBezTo>
                  <a:pt x="2750" y="500"/>
                  <a:pt x="2750" y="500"/>
                  <a:pt x="2750" y="500"/>
                </a:cubicBezTo>
                <a:cubicBezTo>
                  <a:pt x="2250" y="500"/>
                  <a:pt x="2250" y="500"/>
                  <a:pt x="2250" y="500"/>
                </a:cubicBezTo>
                <a:moveTo>
                  <a:pt x="500" y="1750"/>
                </a:moveTo>
                <a:cubicBezTo>
                  <a:pt x="1500" y="1750"/>
                  <a:pt x="1500" y="1750"/>
                  <a:pt x="1500" y="1750"/>
                </a:cubicBezTo>
                <a:moveTo>
                  <a:pt x="1500" y="2500"/>
                </a:moveTo>
                <a:cubicBezTo>
                  <a:pt x="500" y="2500"/>
                  <a:pt x="500" y="2500"/>
                  <a:pt x="500" y="2500"/>
                </a:cubicBezTo>
                <a:moveTo>
                  <a:pt x="1500" y="3250"/>
                </a:moveTo>
                <a:cubicBezTo>
                  <a:pt x="500" y="3250"/>
                  <a:pt x="500" y="3250"/>
                  <a:pt x="500" y="3250"/>
                </a:cubicBezTo>
                <a:moveTo>
                  <a:pt x="1750" y="1500"/>
                </a:moveTo>
                <a:cubicBezTo>
                  <a:pt x="2000" y="1750"/>
                  <a:pt x="2000" y="1750"/>
                  <a:pt x="2000" y="1750"/>
                </a:cubicBezTo>
                <a:cubicBezTo>
                  <a:pt x="2375" y="1375"/>
                  <a:pt x="2375" y="1375"/>
                  <a:pt x="2375" y="1375"/>
                </a:cubicBezTo>
                <a:moveTo>
                  <a:pt x="1750" y="2250"/>
                </a:moveTo>
                <a:cubicBezTo>
                  <a:pt x="2000" y="2500"/>
                  <a:pt x="2000" y="2500"/>
                  <a:pt x="2000" y="2500"/>
                </a:cubicBezTo>
                <a:cubicBezTo>
                  <a:pt x="2375" y="2125"/>
                  <a:pt x="2375" y="2125"/>
                  <a:pt x="2375" y="2125"/>
                </a:cubicBezTo>
                <a:moveTo>
                  <a:pt x="1750" y="3000"/>
                </a:moveTo>
                <a:cubicBezTo>
                  <a:pt x="2000" y="3250"/>
                  <a:pt x="2000" y="3250"/>
                  <a:pt x="2000" y="3250"/>
                </a:cubicBezTo>
                <a:cubicBezTo>
                  <a:pt x="2375" y="2875"/>
                  <a:pt x="2375" y="2875"/>
                  <a:pt x="2375" y="2875"/>
                </a:cubicBezTo>
              </a:path>
            </a:pathLst>
          </a:custGeom>
          <a:noFill/>
          <a:ln w="9525" cap="flat">
            <a:solidFill>
              <a:schemeClr val="tx1"/>
            </a:solidFill>
            <a:prstDash val="soli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a:ea typeface="+mn-ea"/>
              <a:cs typeface="+mn-cs"/>
            </a:endParaRPr>
          </a:p>
        </p:txBody>
      </p:sp>
      <p:sp>
        <p:nvSpPr>
          <p:cNvPr id="18" name="TextBox 17">
            <a:extLst>
              <a:ext uri="{FF2B5EF4-FFF2-40B4-BE49-F238E27FC236}">
                <a16:creationId xmlns:a16="http://schemas.microsoft.com/office/drawing/2014/main" id="{28BAF7AD-6652-81ED-A7DE-367843126C20}"/>
              </a:ext>
            </a:extLst>
          </p:cNvPr>
          <p:cNvSpPr txBox="1"/>
          <p:nvPr/>
        </p:nvSpPr>
        <p:spPr>
          <a:xfrm>
            <a:off x="3605290" y="5279960"/>
            <a:ext cx="7340060" cy="1292662"/>
          </a:xfrm>
          <a:prstGeom prst="rect">
            <a:avLst/>
          </a:prstGeom>
          <a:noFill/>
        </p:spPr>
        <p:txBody>
          <a:bodyPr wrap="square" lIns="0" tIns="0" rIns="0" bIns="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Enhanced Sales Productivity</a:t>
            </a:r>
            <a:r>
              <a:rPr kumimoji="0" lang="en-US" sz="1400" b="0" i="0" u="none" strike="noStrike" kern="1200" cap="none" spc="0" normalizeH="0" baseline="0" noProof="0">
                <a:ln>
                  <a:noFill/>
                </a:ln>
                <a:solidFill>
                  <a:srgbClr val="000000"/>
                </a:solidFill>
                <a:effectLst/>
                <a:uLnTx/>
                <a:uFillTx/>
                <a:latin typeface="Segoe UI"/>
                <a:ea typeface="+mn-ea"/>
                <a:cs typeface="+mn-cs"/>
              </a:rPr>
              <a:t>: AI agents automate lead research, qualification, and personalized outreach, enabling sales teams to focus on high-value interactions.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Improved Customer Engagement</a:t>
            </a:r>
            <a:r>
              <a:rPr kumimoji="0" lang="en-US" sz="1400" b="0" i="0" u="none" strike="noStrike" kern="1200" cap="none" spc="0" normalizeH="0" baseline="0" noProof="0">
                <a:ln>
                  <a:noFill/>
                </a:ln>
                <a:solidFill>
                  <a:srgbClr val="000000"/>
                </a:solidFill>
                <a:effectLst/>
                <a:uLnTx/>
                <a:uFillTx/>
                <a:latin typeface="Segoe UI"/>
                <a:ea typeface="+mn-ea"/>
                <a:cs typeface="+mn-cs"/>
              </a:rPr>
              <a:t>: Intelligent service agents streamline case resolution and deliver proactive support.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Faster Time-to-Value and ROI</a:t>
            </a:r>
            <a:r>
              <a:rPr kumimoji="0" lang="en-US" sz="1400" b="0" i="0" u="none" strike="noStrike" kern="1200" cap="none" spc="0" normalizeH="0" baseline="0" noProof="0">
                <a:ln>
                  <a:noFill/>
                </a:ln>
                <a:solidFill>
                  <a:srgbClr val="000000"/>
                </a:solidFill>
                <a:effectLst/>
                <a:uLnTx/>
                <a:uFillTx/>
                <a:latin typeface="Segoe UI"/>
                <a:ea typeface="+mn-ea"/>
                <a:cs typeface="+mn-cs"/>
              </a:rPr>
              <a:t>: Guided assistance accelerates the business benefits, such as reduced operational costs, improved service metrics, and stronger revenue growth.</a:t>
            </a:r>
          </a:p>
        </p:txBody>
      </p:sp>
      <p:sp>
        <p:nvSpPr>
          <p:cNvPr id="3" name="Rectangle 2">
            <a:extLst>
              <a:ext uri="{FF2B5EF4-FFF2-40B4-BE49-F238E27FC236}">
                <a16:creationId xmlns:a16="http://schemas.microsoft.com/office/drawing/2014/main" id="{1E7BBDBC-6B1E-40E3-36C5-2F85877DE76D}"/>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Ted</a:t>
            </a:r>
          </a:p>
        </p:txBody>
      </p:sp>
    </p:spTree>
    <p:extLst>
      <p:ext uri="{BB962C8B-B14F-4D97-AF65-F5344CB8AC3E}">
        <p14:creationId xmlns:p14="http://schemas.microsoft.com/office/powerpoint/2010/main" val="2641033319"/>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BD17-7156-A96B-F358-F698BCD3E657}"/>
              </a:ext>
            </a:extLst>
          </p:cNvPr>
          <p:cNvSpPr>
            <a:spLocks noGrp="1"/>
          </p:cNvSpPr>
          <p:nvPr>
            <p:ph type="title"/>
          </p:nvPr>
        </p:nvSpPr>
        <p:spPr/>
        <p:txBody>
          <a:bodyPr/>
          <a:lstStyle/>
          <a:p>
            <a:r>
              <a:rPr lang="en-US">
                <a:solidFill>
                  <a:srgbClr val="0070C0"/>
                </a:solidFill>
              </a:rPr>
              <a:t>Access to Agents in Dynamics 365 Sales</a:t>
            </a:r>
          </a:p>
        </p:txBody>
      </p:sp>
      <p:sp>
        <p:nvSpPr>
          <p:cNvPr id="5" name="Text Placeholder 4">
            <a:extLst>
              <a:ext uri="{FF2B5EF4-FFF2-40B4-BE49-F238E27FC236}">
                <a16:creationId xmlns:a16="http://schemas.microsoft.com/office/drawing/2014/main" id="{CDF6D0FB-C080-B8E3-3634-3DDE239EBA63}"/>
              </a:ext>
            </a:extLst>
          </p:cNvPr>
          <p:cNvSpPr>
            <a:spLocks noGrp="1"/>
          </p:cNvSpPr>
          <p:nvPr>
            <p:ph type="body" sz="quarter" idx="16"/>
          </p:nvPr>
        </p:nvSpPr>
        <p:spPr>
          <a:xfrm>
            <a:off x="584200" y="1436688"/>
            <a:ext cx="5219700" cy="338554"/>
          </a:xfrm>
        </p:spPr>
        <p:txBody>
          <a:bodyPr/>
          <a:lstStyle/>
          <a:p>
            <a:r>
              <a:rPr lang="en-US" sz="2200"/>
              <a:t>Dynamics 365 Sales Premium</a:t>
            </a:r>
          </a:p>
        </p:txBody>
      </p:sp>
      <p:sp>
        <p:nvSpPr>
          <p:cNvPr id="3" name="Text Placeholder 2">
            <a:extLst>
              <a:ext uri="{FF2B5EF4-FFF2-40B4-BE49-F238E27FC236}">
                <a16:creationId xmlns:a16="http://schemas.microsoft.com/office/drawing/2014/main" id="{0BF87611-6D7E-9035-E27B-82871AAFC1A3}"/>
              </a:ext>
            </a:extLst>
          </p:cNvPr>
          <p:cNvSpPr>
            <a:spLocks noGrp="1"/>
          </p:cNvSpPr>
          <p:nvPr>
            <p:ph type="body" sz="quarter" idx="14"/>
          </p:nvPr>
        </p:nvSpPr>
        <p:spPr>
          <a:xfrm>
            <a:off x="584200" y="2084388"/>
            <a:ext cx="5219700" cy="2831544"/>
          </a:xfrm>
        </p:spPr>
        <p:txBody>
          <a:bodyPr/>
          <a:lstStyle/>
          <a:p>
            <a:pPr marL="0" indent="0" fontAlgn="t">
              <a:buNone/>
            </a:pPr>
            <a:r>
              <a:rPr lang="en-US" sz="2000" b="1"/>
              <a:t>Copilot Credits included</a:t>
            </a:r>
            <a:endParaRPr lang="en-US" sz="2000"/>
          </a:p>
          <a:p>
            <a:pPr fontAlgn="t"/>
            <a:r>
              <a:rPr lang="en-US" sz="1800" b="1"/>
              <a:t>1,000 Copilot Credits per user / month</a:t>
            </a:r>
            <a:br>
              <a:rPr lang="en-US" sz="1800"/>
            </a:br>
            <a:r>
              <a:rPr lang="en-US" sz="1800"/>
              <a:t>Included with each D365 Premium license</a:t>
            </a:r>
          </a:p>
          <a:p>
            <a:pPr fontAlgn="t"/>
            <a:r>
              <a:rPr lang="en-US" sz="1800" b="1"/>
              <a:t>Run D365 pre‑built agents</a:t>
            </a:r>
            <a:br>
              <a:rPr lang="en-US" sz="1800"/>
            </a:br>
            <a:r>
              <a:rPr lang="en-US" sz="1800"/>
              <a:t>Sales, Service, Finance, Supply Chain</a:t>
            </a:r>
          </a:p>
          <a:p>
            <a:pPr fontAlgn="t"/>
            <a:r>
              <a:rPr lang="en-US" sz="1800" b="1"/>
              <a:t>Use custom agents (Copilot Studio)</a:t>
            </a:r>
            <a:br>
              <a:rPr lang="en-US" sz="1800"/>
            </a:br>
            <a:r>
              <a:rPr lang="en-US" sz="1800"/>
              <a:t>Retrieval, workflow, and process agents</a:t>
            </a:r>
          </a:p>
          <a:p>
            <a:pPr fontAlgn="t"/>
            <a:r>
              <a:rPr lang="en-US" sz="1800" b="1"/>
              <a:t>Credits pool at tenant level</a:t>
            </a:r>
            <a:br>
              <a:rPr lang="en-US" sz="1800"/>
            </a:br>
            <a:r>
              <a:rPr lang="en-US" sz="1800"/>
              <a:t>Admins can allocate by environment</a:t>
            </a:r>
          </a:p>
        </p:txBody>
      </p:sp>
      <p:sp>
        <p:nvSpPr>
          <p:cNvPr id="6" name="Text Placeholder 5">
            <a:extLst>
              <a:ext uri="{FF2B5EF4-FFF2-40B4-BE49-F238E27FC236}">
                <a16:creationId xmlns:a16="http://schemas.microsoft.com/office/drawing/2014/main" id="{6677EB88-E988-5327-66BF-B5C81F9C9CA0}"/>
              </a:ext>
            </a:extLst>
          </p:cNvPr>
          <p:cNvSpPr>
            <a:spLocks noGrp="1"/>
          </p:cNvSpPr>
          <p:nvPr>
            <p:ph type="body" sz="quarter" idx="17"/>
          </p:nvPr>
        </p:nvSpPr>
        <p:spPr>
          <a:xfrm>
            <a:off x="6397624" y="1436688"/>
            <a:ext cx="5645883" cy="677108"/>
          </a:xfrm>
        </p:spPr>
        <p:txBody>
          <a:bodyPr/>
          <a:lstStyle/>
          <a:p>
            <a:r>
              <a:rPr lang="en-US" sz="2200"/>
              <a:t>Dynamics 365 Sales Standard / Enterprise</a:t>
            </a:r>
          </a:p>
        </p:txBody>
      </p:sp>
      <p:sp>
        <p:nvSpPr>
          <p:cNvPr id="4" name="Text Placeholder 3">
            <a:extLst>
              <a:ext uri="{FF2B5EF4-FFF2-40B4-BE49-F238E27FC236}">
                <a16:creationId xmlns:a16="http://schemas.microsoft.com/office/drawing/2014/main" id="{E75C042F-907F-B45D-9A15-C699BE3E65AB}"/>
              </a:ext>
            </a:extLst>
          </p:cNvPr>
          <p:cNvSpPr>
            <a:spLocks noGrp="1"/>
          </p:cNvSpPr>
          <p:nvPr>
            <p:ph type="body" sz="quarter" idx="15"/>
          </p:nvPr>
        </p:nvSpPr>
        <p:spPr>
          <a:xfrm>
            <a:off x="6397625" y="2084388"/>
            <a:ext cx="5219700" cy="3939540"/>
          </a:xfrm>
        </p:spPr>
        <p:txBody>
          <a:bodyPr/>
          <a:lstStyle/>
          <a:p>
            <a:pPr marL="0" indent="0" fontAlgn="t">
              <a:buNone/>
            </a:pPr>
            <a:r>
              <a:rPr lang="en-US" sz="2000" b="1"/>
              <a:t>Agent-ready, just add Copilot Credits</a:t>
            </a:r>
          </a:p>
          <a:p>
            <a:pPr fontAlgn="t"/>
            <a:r>
              <a:rPr lang="en-US" sz="1800" b="1"/>
              <a:t>Upgrade to Dynamics 365 Premium</a:t>
            </a:r>
            <a:br>
              <a:rPr lang="en-US" sz="1800"/>
            </a:br>
            <a:r>
              <a:rPr lang="en-US" sz="1800"/>
              <a:t>Includes </a:t>
            </a:r>
            <a:r>
              <a:rPr lang="en-US" sz="1800" b="1"/>
              <a:t>1,000 Copilot Credits per user / month</a:t>
            </a:r>
            <a:r>
              <a:rPr lang="en-US" sz="1800"/>
              <a:t> and built‑in access to D365 agents</a:t>
            </a:r>
          </a:p>
          <a:p>
            <a:pPr fontAlgn="t"/>
            <a:r>
              <a:rPr lang="en-US" sz="1800" b="1"/>
              <a:t>Try Copilot with time‑boxed D365 Agent Trial</a:t>
            </a:r>
            <a:br>
              <a:rPr lang="en-US" sz="1800"/>
            </a:br>
            <a:r>
              <a:rPr lang="en-US" sz="1800"/>
              <a:t>Temporary Copilot Credits to prove value with a specific business outcome</a:t>
            </a:r>
            <a:br>
              <a:rPr lang="en-US" sz="1800"/>
            </a:br>
            <a:r>
              <a:rPr lang="en-US" sz="1800" i="1"/>
              <a:t>(e.g., Sales Qualification Agent)</a:t>
            </a:r>
            <a:endParaRPr lang="en-US" sz="1800"/>
          </a:p>
          <a:p>
            <a:pPr fontAlgn="t"/>
            <a:r>
              <a:rPr lang="en-US" sz="1800" b="1"/>
              <a:t>Use Copilot without upgrading by purchasing Copilot Credits</a:t>
            </a:r>
            <a:br>
              <a:rPr lang="en-US" sz="1800"/>
            </a:br>
            <a:r>
              <a:rPr lang="en-US" sz="1800"/>
              <a:t>Run D365 agents using pay‑as‑you‑go or capacity packs</a:t>
            </a:r>
          </a:p>
          <a:p>
            <a:pPr marL="0" indent="0">
              <a:buNone/>
            </a:pPr>
            <a:endParaRPr lang="en-US" sz="1800"/>
          </a:p>
        </p:txBody>
      </p:sp>
      <p:sp>
        <p:nvSpPr>
          <p:cNvPr id="7" name="Rectangle 6">
            <a:extLst>
              <a:ext uri="{FF2B5EF4-FFF2-40B4-BE49-F238E27FC236}">
                <a16:creationId xmlns:a16="http://schemas.microsoft.com/office/drawing/2014/main" id="{FCFC5E95-0BB4-CDE9-756A-85722456CAC8}"/>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Ted</a:t>
            </a:r>
          </a:p>
        </p:txBody>
      </p:sp>
    </p:spTree>
    <p:extLst>
      <p:ext uri="{BB962C8B-B14F-4D97-AF65-F5344CB8AC3E}">
        <p14:creationId xmlns:p14="http://schemas.microsoft.com/office/powerpoint/2010/main" val="2337397677"/>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8D10B10-2C4A-F390-6EFE-3413B3ECCE11}"/>
              </a:ext>
            </a:extLst>
          </p:cNvPr>
          <p:cNvSpPr txBox="1"/>
          <p:nvPr/>
        </p:nvSpPr>
        <p:spPr>
          <a:xfrm>
            <a:off x="583952" y="623052"/>
            <a:ext cx="11061948" cy="757130"/>
          </a:xfrm>
          <a:prstGeom prst="rect">
            <a:avLst/>
          </a:prstGeom>
          <a:noFill/>
          <a:ln>
            <a:noFill/>
            <a:prstDash/>
          </a:ln>
          <a:effectLst/>
        </p:spPr>
        <p:txBody>
          <a:bodyPr wrap="square" lIns="0" rIns="0">
            <a:spAutoFit/>
          </a:bodyPr>
          <a:lstStyle/>
          <a:p>
            <a:pPr marL="0" marR="0" lvl="0" indent="0" algn="l" defTabSz="914367" rtl="0" eaLnBrk="1" fontAlgn="auto" latinLnBrk="0" hangingPunct="1">
              <a:lnSpc>
                <a:spcPct val="90000"/>
              </a:lnSpc>
              <a:spcBef>
                <a:spcPts val="0"/>
              </a:spcBef>
              <a:spcAft>
                <a:spcPts val="600"/>
              </a:spcAft>
              <a:buClrTx/>
              <a:buSzTx/>
              <a:buFontTx/>
              <a:buNone/>
              <a:tabLst/>
              <a:defRPr/>
            </a:pPr>
            <a:r>
              <a:rPr kumimoji="0" lang="en-US" sz="4800" b="0" i="0" u="none" strike="noStrike" kern="1200" cap="none" spc="0" normalizeH="0" baseline="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Resources</a:t>
            </a:r>
          </a:p>
        </p:txBody>
      </p:sp>
      <p:sp>
        <p:nvSpPr>
          <p:cNvPr id="2" name="TextBox 1">
            <a:extLst>
              <a:ext uri="{FF2B5EF4-FFF2-40B4-BE49-F238E27FC236}">
                <a16:creationId xmlns:a16="http://schemas.microsoft.com/office/drawing/2014/main" id="{2098815E-F7F1-A2E2-F07D-F776FA8ECFC1}"/>
              </a:ext>
            </a:extLst>
          </p:cNvPr>
          <p:cNvSpPr txBox="1"/>
          <p:nvPr/>
        </p:nvSpPr>
        <p:spPr>
          <a:xfrm>
            <a:off x="649704" y="1767235"/>
            <a:ext cx="10762008" cy="4936736"/>
          </a:xfrm>
          <a:prstGeom prst="rect">
            <a:avLst/>
          </a:prstGeom>
          <a:noFill/>
        </p:spPr>
        <p:txBody>
          <a:bodyPr wrap="square" lIns="0" tIns="0" rIns="0" bIns="0" rtlCol="0">
            <a:spAutoFit/>
          </a:bodyPr>
          <a:lstStyle/>
          <a:p>
            <a:pPr marL="0" marR="0" lvl="0" indent="0" algn="l" defTabSz="914367" rtl="0" eaLnBrk="1" fontAlgn="auto" latinLnBrk="0" hangingPunct="1">
              <a:lnSpc>
                <a:spcPct val="90000"/>
              </a:lnSpc>
              <a:spcBef>
                <a:spcPts val="0"/>
              </a:spcBef>
              <a:spcAft>
                <a:spcPts val="600"/>
              </a:spcAft>
              <a:buClrTx/>
              <a:buSzTx/>
              <a:buFontTx/>
              <a:buNone/>
              <a:tabLst/>
              <a:defRPr/>
            </a:pPr>
            <a:r>
              <a:rPr kumimoji="0" lang="en-IN" sz="1800" b="1" i="0" u="none" strike="noStrike" kern="1200" cap="none" spc="0" normalizeH="0" baseline="0" noProof="0">
                <a:ln>
                  <a:noFill/>
                </a:ln>
                <a:solidFill>
                  <a:prstClr val="white"/>
                </a:solidFill>
                <a:effectLst/>
                <a:uLnTx/>
                <a:uFillTx/>
                <a:latin typeface="Segoe UI"/>
                <a:ea typeface="+mn-ea"/>
                <a:cs typeface="Segoe UI"/>
              </a:rPr>
              <a:t>Sales Agent in M365</a:t>
            </a:r>
          </a:p>
          <a:p>
            <a:pPr marL="285750" marR="0" lvl="0" indent="-285750" algn="l" defTabSz="914367" rtl="0" eaLnBrk="1" fontAlgn="ctr"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Segoe Sans Display"/>
                <a:ea typeface="+mn-ea"/>
                <a:cs typeface="+mn-cs"/>
                <a:hlinkClick r:id="rId3">
                  <a:extLst>
                    <a:ext uri="{A12FA001-AC4F-418D-AE19-62706E023703}">
                      <ahyp:hlinkClr xmlns:ahyp="http://schemas.microsoft.com/office/drawing/2018/hyperlinkcolor" val="tx"/>
                    </a:ext>
                  </a:extLst>
                </a:hlinkClick>
              </a:rPr>
              <a:t>Sales agent - the Copilot agent that speaks sales | Microsoft Community Hub</a:t>
            </a: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a:p>
            <a:pPr marL="285750" marR="0" lvl="0" indent="-285750" algn="l" defTabSz="914367" rtl="0" eaLnBrk="1" fontAlgn="ctr"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Segoe Sans Display"/>
                <a:ea typeface="+mn-ea"/>
                <a:cs typeface="+mn-cs"/>
                <a:hlinkClick r:id="rId4">
                  <a:extLst>
                    <a:ext uri="{A12FA001-AC4F-418D-AE19-62706E023703}">
                      <ahyp:hlinkClr xmlns:ahyp="http://schemas.microsoft.com/office/drawing/2018/hyperlinkcolor" val="tx"/>
                    </a:ext>
                  </a:extLst>
                </a:hlinkClick>
              </a:rPr>
              <a:t>Sales agent in Microsoft 365 Copilot: Evaluation Results – Technical Report | Microsoft Community Hub</a:t>
            </a:r>
            <a:endParaRPr kumimoji="0" lang="en-IN" sz="1800" b="1" i="0" u="none" strike="noStrike" kern="1200" cap="none" spc="0" normalizeH="0" baseline="0" noProof="0">
              <a:ln>
                <a:noFill/>
              </a:ln>
              <a:solidFill>
                <a:prstClr val="white"/>
              </a:solidFill>
              <a:effectLst/>
              <a:uLnTx/>
              <a:uFillTx/>
              <a:latin typeface="Segoe UI"/>
              <a:ea typeface="+mn-ea"/>
              <a:cs typeface="Segoe UI"/>
            </a:endParaRPr>
          </a:p>
          <a:p>
            <a:pPr marL="0" marR="0" lvl="0" indent="0" algn="l" defTabSz="914367" rtl="0" eaLnBrk="1" fontAlgn="auto" latinLnBrk="0" hangingPunct="1">
              <a:lnSpc>
                <a:spcPct val="90000"/>
              </a:lnSpc>
              <a:spcBef>
                <a:spcPts val="0"/>
              </a:spcBef>
              <a:spcAft>
                <a:spcPts val="600"/>
              </a:spcAft>
              <a:buClrTx/>
              <a:buSzTx/>
              <a:buFontTx/>
              <a:buNone/>
              <a:tabLst/>
              <a:defRPr/>
            </a:pPr>
            <a:endParaRPr kumimoji="0" lang="en-IN" sz="1800" b="1" i="0" u="none" strike="noStrike" kern="1200" cap="none" spc="0" normalizeH="0" baseline="0" noProof="0">
              <a:ln>
                <a:noFill/>
              </a:ln>
              <a:solidFill>
                <a:prstClr val="white"/>
              </a:solidFill>
              <a:effectLst/>
              <a:uLnTx/>
              <a:uFillTx/>
              <a:latin typeface="Segoe UI"/>
              <a:ea typeface="+mn-ea"/>
              <a:cs typeface="Segoe UI"/>
            </a:endParaRPr>
          </a:p>
          <a:p>
            <a:pPr marL="0" marR="0" lvl="0" indent="0" algn="l" defTabSz="914367" rtl="0" eaLnBrk="1" fontAlgn="auto" latinLnBrk="0" hangingPunct="1">
              <a:lnSpc>
                <a:spcPct val="90000"/>
              </a:lnSpc>
              <a:spcBef>
                <a:spcPts val="0"/>
              </a:spcBef>
              <a:spcAft>
                <a:spcPts val="600"/>
              </a:spcAft>
              <a:buClrTx/>
              <a:buSzTx/>
              <a:buFontTx/>
              <a:buNone/>
              <a:tabLst/>
              <a:defRPr/>
            </a:pPr>
            <a:r>
              <a:rPr kumimoji="0" lang="en-IN" sz="1800" b="1" i="0" u="none" strike="noStrike" kern="1200" cap="none" spc="0" normalizeH="0" baseline="0" noProof="0">
                <a:ln>
                  <a:noFill/>
                </a:ln>
                <a:solidFill>
                  <a:prstClr val="white"/>
                </a:solidFill>
                <a:effectLst/>
                <a:uLnTx/>
                <a:uFillTx/>
                <a:latin typeface="Segoe UI"/>
                <a:ea typeface="+mn-ea"/>
                <a:cs typeface="Segoe UI"/>
              </a:rPr>
              <a:t>Sales Qualification Agent</a:t>
            </a:r>
          </a:p>
          <a:p>
            <a:pPr marL="285750" marR="0" lvl="0" indent="-285750" algn="l" defTabSz="914367"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IN" sz="1800" b="0" i="0" u="none" strike="noStrike" kern="1200" cap="none" spc="0" normalizeH="0" baseline="0" noProof="0">
                <a:ln>
                  <a:noFill/>
                </a:ln>
                <a:solidFill>
                  <a:prstClr val="white"/>
                </a:solidFill>
                <a:effectLst/>
                <a:uLnTx/>
                <a:uFillTx/>
                <a:latin typeface="Segoe UI"/>
                <a:ea typeface="+mn-ea"/>
                <a:cs typeface="Segoe UI"/>
                <a:hlinkClick r:id="rId5">
                  <a:extLst>
                    <a:ext uri="{A12FA001-AC4F-418D-AE19-62706E023703}">
                      <ahyp:hlinkClr xmlns:ahyp="http://schemas.microsoft.com/office/drawing/2018/hyperlinkcolor" val="tx"/>
                    </a:ext>
                  </a:extLst>
                </a:hlinkClick>
              </a:rPr>
              <a:t>Sales Qualification Blog </a:t>
            </a:r>
            <a:r>
              <a:rPr kumimoji="0" lang="en-IN" sz="1800" b="0" i="0" u="none" strike="noStrike" kern="1200" cap="none" spc="0" normalizeH="0" baseline="0" noProof="0">
                <a:ln>
                  <a:noFill/>
                </a:ln>
                <a:solidFill>
                  <a:prstClr val="white"/>
                </a:solidFill>
                <a:effectLst/>
                <a:uLnTx/>
                <a:uFillTx/>
                <a:latin typeface="Segoe UI"/>
                <a:ea typeface="+mn-ea"/>
                <a:cs typeface="Segoe UI"/>
              </a:rPr>
              <a:t>and </a:t>
            </a:r>
            <a:r>
              <a:rPr kumimoji="0" lang="en-IN" sz="1800" b="0" i="0" u="none" strike="noStrike" kern="1200" cap="none" spc="0" normalizeH="0" baseline="0" noProof="0">
                <a:ln>
                  <a:noFill/>
                </a:ln>
                <a:solidFill>
                  <a:prstClr val="white"/>
                </a:solidFill>
                <a:effectLst/>
                <a:uLnTx/>
                <a:uFillTx/>
                <a:latin typeface="Segoe UI"/>
                <a:ea typeface="+mn-ea"/>
                <a:cs typeface="Segoe UI"/>
                <a:hlinkClick r:id="rId6">
                  <a:extLst>
                    <a:ext uri="{A12FA001-AC4F-418D-AE19-62706E023703}">
                      <ahyp:hlinkClr xmlns:ahyp="http://schemas.microsoft.com/office/drawing/2018/hyperlinkcolor" val="tx"/>
                    </a:ext>
                  </a:extLst>
                </a:hlinkClick>
              </a:rPr>
              <a:t>Video</a:t>
            </a:r>
            <a:endParaRPr kumimoji="0" lang="en-IN" sz="1800" b="0" i="0" u="none" strike="noStrike" kern="1200" cap="none" spc="0" normalizeH="0" baseline="0" noProof="0">
              <a:ln>
                <a:noFill/>
              </a:ln>
              <a:solidFill>
                <a:prstClr val="white"/>
              </a:solidFill>
              <a:effectLst/>
              <a:uLnTx/>
              <a:uFillTx/>
              <a:latin typeface="Segoe UI"/>
              <a:ea typeface="+mn-ea"/>
              <a:cs typeface="Segoe UI"/>
            </a:endParaRPr>
          </a:p>
          <a:p>
            <a:pPr marL="285750" marR="0" lvl="0" indent="-285750" algn="l" defTabSz="914367" rtl="0" eaLnBrk="1" fontAlgn="ctr" latinLnBrk="0" hangingPunct="1">
              <a:lnSpc>
                <a:spcPct val="100000"/>
              </a:lnSpc>
              <a:spcBef>
                <a:spcPts val="0"/>
              </a:spcBef>
              <a:spcAft>
                <a:spcPts val="0"/>
              </a:spcAft>
              <a:buClrTx/>
              <a:buSzTx/>
              <a:buFont typeface="Arial" panose="020B0604020202020204" pitchFamily="34" charset="0"/>
              <a:buChar char="•"/>
              <a:tabLst/>
              <a:defRPr/>
            </a:pPr>
            <a:r>
              <a:rPr kumimoji="0" lang="en-IN" sz="1800" b="0" i="0" u="none" strike="noStrike" kern="1200" cap="none" spc="0" normalizeH="0" baseline="0" noProof="0">
                <a:ln>
                  <a:noFill/>
                </a:ln>
                <a:solidFill>
                  <a:prstClr val="white"/>
                </a:solidFill>
                <a:effectLst/>
                <a:uLnTx/>
                <a:uFillTx/>
                <a:latin typeface="Segoe Sans Display"/>
                <a:ea typeface="+mn-ea"/>
                <a:cs typeface="+mn-cs"/>
                <a:hlinkClick r:id="rId7">
                  <a:extLst>
                    <a:ext uri="{A12FA001-AC4F-418D-AE19-62706E023703}">
                      <ahyp:hlinkClr xmlns:ahyp="http://schemas.microsoft.com/office/drawing/2018/hyperlinkcolor" val="tx"/>
                    </a:ext>
                  </a:extLst>
                </a:hlinkClick>
              </a:rPr>
              <a:t>Sales Close Blog</a:t>
            </a:r>
            <a:r>
              <a:rPr kumimoji="0" lang="en-IN" sz="1800" b="0" i="0" u="none" strike="noStrike" kern="1200" cap="none" spc="0" normalizeH="0" baseline="0" noProof="0">
                <a:ln>
                  <a:noFill/>
                </a:ln>
                <a:solidFill>
                  <a:prstClr val="white"/>
                </a:solidFill>
                <a:effectLst/>
                <a:uLnTx/>
                <a:uFillTx/>
                <a:latin typeface="Segoe Sans Display"/>
                <a:ea typeface="+mn-ea"/>
                <a:cs typeface="+mn-cs"/>
              </a:rPr>
              <a:t> and </a:t>
            </a:r>
            <a:r>
              <a:rPr kumimoji="0" lang="en-IN" sz="1800" b="0" i="0" u="none" strike="noStrike" kern="1200" cap="none" spc="0" normalizeH="0" baseline="0" noProof="0">
                <a:ln>
                  <a:noFill/>
                </a:ln>
                <a:solidFill>
                  <a:prstClr val="white"/>
                </a:solidFill>
                <a:effectLst/>
                <a:uLnTx/>
                <a:uFillTx/>
                <a:latin typeface="Segoe Sans Display"/>
                <a:ea typeface="+mn-ea"/>
                <a:cs typeface="+mn-cs"/>
                <a:hlinkClick r:id="rId8">
                  <a:extLst>
                    <a:ext uri="{A12FA001-AC4F-418D-AE19-62706E023703}">
                      <ahyp:hlinkClr xmlns:ahyp="http://schemas.microsoft.com/office/drawing/2018/hyperlinkcolor" val="tx"/>
                    </a:ext>
                  </a:extLst>
                </a:hlinkClick>
              </a:rPr>
              <a:t>Product page</a:t>
            </a:r>
            <a:endParaRPr kumimoji="0" lang="en-IN" sz="1800" b="0" i="0" u="none" strike="noStrike" kern="1200" cap="none" spc="0" normalizeH="0" baseline="0" noProof="0">
              <a:ln>
                <a:noFill/>
              </a:ln>
              <a:solidFill>
                <a:prstClr val="white"/>
              </a:solidFill>
              <a:effectLst/>
              <a:uLnTx/>
              <a:uFillTx/>
              <a:latin typeface="Segoe Sans Display"/>
              <a:ea typeface="+mn-ea"/>
              <a:cs typeface="+mn-cs"/>
            </a:endParaRPr>
          </a:p>
          <a:p>
            <a:pPr marL="285750" marR="0" lvl="0" indent="-285750" algn="l" defTabSz="914367" rtl="0" eaLnBrk="1" fontAlgn="ctr"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a:p>
            <a:pPr marL="0" marR="0" lvl="0" indent="0" algn="l" defTabSz="914367" rtl="0" eaLnBrk="1" fontAlgn="ctr"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a:ln>
                  <a:noFill/>
                </a:ln>
                <a:solidFill>
                  <a:prstClr val="white"/>
                </a:solidFill>
                <a:effectLst/>
                <a:uLnTx/>
                <a:uFillTx/>
                <a:latin typeface="Segoe UI"/>
                <a:ea typeface="+mn-ea"/>
                <a:cs typeface="Segoe UI"/>
              </a:rPr>
              <a:t>Sales Research Agent</a:t>
            </a: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a:p>
            <a:pPr marL="285750" marR="0" lvl="0" indent="-285750" algn="l" defTabSz="914367" rtl="0" eaLnBrk="1" fontAlgn="ctr" latinLnBrk="0" hangingPunct="1">
              <a:lnSpc>
                <a:spcPct val="100000"/>
              </a:lnSpc>
              <a:spcBef>
                <a:spcPts val="0"/>
              </a:spcBef>
              <a:spcAft>
                <a:spcPts val="0"/>
              </a:spcAft>
              <a:buClrTx/>
              <a:buSzTx/>
              <a:buFont typeface="Arial" panose="020B0604020202020204" pitchFamily="34" charset="0"/>
              <a:buChar char="•"/>
              <a:tabLst/>
              <a:defRPr/>
            </a:pPr>
            <a:r>
              <a:rPr kumimoji="0" lang="en-IN" sz="1800" b="0" i="0" u="none" strike="noStrike" kern="1200" cap="none" spc="0" normalizeH="0" baseline="0" noProof="0">
                <a:ln>
                  <a:noFill/>
                </a:ln>
                <a:solidFill>
                  <a:prstClr val="white"/>
                </a:solidFill>
                <a:effectLst/>
                <a:uLnTx/>
                <a:uFillTx/>
                <a:latin typeface="Segoe Sans Display"/>
                <a:ea typeface="+mn-ea"/>
                <a:cs typeface="+mn-cs"/>
                <a:hlinkClick r:id="rId9">
                  <a:extLst>
                    <a:ext uri="{A12FA001-AC4F-418D-AE19-62706E023703}">
                      <ahyp:hlinkClr xmlns:ahyp="http://schemas.microsoft.com/office/drawing/2018/hyperlinkcolor" val="tx"/>
                    </a:ext>
                  </a:extLst>
                </a:hlinkClick>
              </a:rPr>
              <a:t>Sales Research Agent Blog</a:t>
            </a:r>
            <a:r>
              <a:rPr kumimoji="0" lang="en-IN" sz="1800" b="0" i="0" u="none" strike="noStrike" kern="1200" cap="none" spc="0" normalizeH="0" baseline="0" noProof="0">
                <a:ln>
                  <a:noFill/>
                </a:ln>
                <a:solidFill>
                  <a:prstClr val="white"/>
                </a:solidFill>
                <a:effectLst/>
                <a:uLnTx/>
                <a:uFillTx/>
                <a:latin typeface="Segoe Sans Display"/>
                <a:ea typeface="+mn-ea"/>
                <a:cs typeface="+mn-cs"/>
              </a:rPr>
              <a:t> and </a:t>
            </a:r>
            <a:r>
              <a:rPr kumimoji="0" lang="en-IN" sz="1800" b="0" i="0" u="none" strike="noStrike" kern="1200" cap="none" spc="0" normalizeH="0" baseline="0" noProof="0">
                <a:ln>
                  <a:noFill/>
                </a:ln>
                <a:solidFill>
                  <a:prstClr val="white"/>
                </a:solidFill>
                <a:effectLst/>
                <a:uLnTx/>
                <a:uFillTx/>
                <a:latin typeface="Segoe Sans Display"/>
                <a:ea typeface="+mn-ea"/>
                <a:cs typeface="+mn-cs"/>
                <a:hlinkClick r:id="rId8">
                  <a:extLst>
                    <a:ext uri="{A12FA001-AC4F-418D-AE19-62706E023703}">
                      <ahyp:hlinkClr xmlns:ahyp="http://schemas.microsoft.com/office/drawing/2018/hyperlinkcolor" val="tx"/>
                    </a:ext>
                  </a:extLst>
                </a:hlinkClick>
              </a:rPr>
              <a:t>Product page</a:t>
            </a: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a:p>
            <a:pPr marL="285750" marR="0" lvl="0" indent="-285750" algn="l" defTabSz="914367" rtl="0" eaLnBrk="1" fontAlgn="ctr"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Segoe Sans Display"/>
                <a:ea typeface="+mn-ea"/>
                <a:cs typeface="+mn-cs"/>
                <a:hlinkClick r:id="rId10" tooltip="https://learn.microsoft.com/en-us/dynamics365/sales/sales-research-agent">
                  <a:extLst>
                    <a:ext uri="{A12FA001-AC4F-418D-AE19-62706E023703}">
                      <ahyp:hlinkClr xmlns:ahyp="http://schemas.microsoft.com/office/drawing/2018/hyperlinkcolor" val="tx"/>
                    </a:ext>
                  </a:extLst>
                </a:hlinkClick>
              </a:rPr>
              <a:t>Sales Research Agent overview (preview) | Microsoft Learn</a:t>
            </a: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a:p>
            <a:pPr marL="285750" marR="0" lvl="0" indent="-285750" algn="l" defTabSz="914367" rtl="0" eaLnBrk="1" fontAlgn="ctr"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Segoe Sans Display"/>
                <a:ea typeface="+mn-ea"/>
                <a:cs typeface="+mn-cs"/>
                <a:hlinkClick r:id="rId11" tooltip="https://learn.microsoft.com/en-us/dynamics365/sales/sales-research-agent-provide-context">
                  <a:extLst>
                    <a:ext uri="{A12FA001-AC4F-418D-AE19-62706E023703}">
                      <ahyp:hlinkClr xmlns:ahyp="http://schemas.microsoft.com/office/drawing/2018/hyperlinkcolor" val="tx"/>
                    </a:ext>
                  </a:extLst>
                </a:hlinkClick>
              </a:rPr>
              <a:t>Provide context to enhance the Sales Research Agent (preview) | Microsoft Learn</a:t>
            </a: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a:p>
            <a:pPr marL="285750" marR="0" lvl="0" indent="-285750" algn="l" defTabSz="914367" rtl="0" eaLnBrk="1" fontAlgn="ctr"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a:p>
            <a:pPr marL="0" marR="0" lvl="0" indent="0" algn="l" defTabSz="914367" rtl="0" eaLnBrk="1" fontAlgn="ctr"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a:ln>
                  <a:noFill/>
                </a:ln>
                <a:solidFill>
                  <a:prstClr val="white"/>
                </a:solidFill>
                <a:effectLst/>
                <a:uLnTx/>
                <a:uFillTx/>
                <a:latin typeface="Segoe UI"/>
                <a:ea typeface="+mn-ea"/>
                <a:cs typeface="Segoe UI"/>
              </a:rPr>
              <a:t>Sales Development Agent</a:t>
            </a:r>
          </a:p>
          <a:p>
            <a:pPr marL="285750" marR="0" lvl="0" indent="-285750" algn="l" defTabSz="914367" rtl="0" eaLnBrk="1" fontAlgn="ctr"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Segoe Sans Display"/>
                <a:ea typeface="+mn-ea"/>
                <a:cs typeface="+mn-cs"/>
                <a:hlinkClick r:id="rId12">
                  <a:extLst>
                    <a:ext uri="{A12FA001-AC4F-418D-AE19-62706E023703}">
                      <ahyp:hlinkClr xmlns:ahyp="http://schemas.microsoft.com/office/drawing/2018/hyperlinkcolor" val="tx"/>
                    </a:ext>
                  </a:extLst>
                </a:hlinkClick>
              </a:rPr>
              <a:t>Sales Development Agent Blog</a:t>
            </a:r>
            <a:r>
              <a:rPr kumimoji="0" lang="en-US" sz="1800" b="0" i="0" u="none" strike="noStrike" kern="1200" cap="none" spc="0" normalizeH="0" baseline="0" noProof="0">
                <a:ln>
                  <a:noFill/>
                </a:ln>
                <a:solidFill>
                  <a:prstClr val="white"/>
                </a:solidFill>
                <a:effectLst/>
                <a:uLnTx/>
                <a:uFillTx/>
                <a:latin typeface="Segoe Sans Display"/>
                <a:ea typeface="+mn-ea"/>
                <a:cs typeface="+mn-cs"/>
              </a:rPr>
              <a:t> and </a:t>
            </a:r>
            <a:r>
              <a:rPr kumimoji="0" lang="en-US" sz="1800" b="0" i="0" u="none" strike="noStrike" kern="1200" cap="none" spc="0" normalizeH="0" baseline="0" noProof="0">
                <a:ln>
                  <a:noFill/>
                </a:ln>
                <a:solidFill>
                  <a:prstClr val="white"/>
                </a:solidFill>
                <a:effectLst/>
                <a:uLnTx/>
                <a:uFillTx/>
                <a:latin typeface="Segoe Sans Display"/>
                <a:ea typeface="+mn-ea"/>
                <a:cs typeface="+mn-cs"/>
                <a:hlinkClick r:id="rId13">
                  <a:extLst>
                    <a:ext uri="{A12FA001-AC4F-418D-AE19-62706E023703}">
                      <ahyp:hlinkClr xmlns:ahyp="http://schemas.microsoft.com/office/drawing/2018/hyperlinkcolor" val="tx"/>
                    </a:ext>
                  </a:extLst>
                </a:hlinkClick>
              </a:rPr>
              <a:t>Video</a:t>
            </a:r>
            <a:endParaRPr kumimoji="0" lang="en-US" sz="1800" b="0" i="0" u="none" strike="noStrike" kern="1200" cap="none" spc="0" normalizeH="0" baseline="0" noProof="0">
              <a:ln>
                <a:noFill/>
              </a:ln>
              <a:solidFill>
                <a:prstClr val="white"/>
              </a:solidFill>
              <a:effectLst/>
              <a:uLnTx/>
              <a:uFillTx/>
              <a:latin typeface="Segoe Sans Display"/>
              <a:ea typeface="+mn-ea"/>
              <a:cs typeface="+mn-cs"/>
            </a:endParaRPr>
          </a:p>
          <a:p>
            <a:pPr marL="285750" marR="0" lvl="0" indent="-285750" algn="l" defTabSz="914367" rtl="0" eaLnBrk="1" fontAlgn="ctr"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sng" strike="noStrike" kern="1200" cap="none" spc="0" normalizeH="0" baseline="0" noProof="0">
                <a:ln>
                  <a:noFill/>
                </a:ln>
                <a:solidFill>
                  <a:prstClr val="white"/>
                </a:solidFill>
                <a:effectLst/>
                <a:uLnTx/>
                <a:uFillTx/>
                <a:latin typeface="Segoe Sans Display"/>
                <a:ea typeface="+mn-ea"/>
                <a:cs typeface="+mn-cs"/>
                <a:hlinkClick r:id="rId14">
                  <a:extLst>
                    <a:ext uri="{A12FA001-AC4F-418D-AE19-62706E023703}">
                      <ahyp:hlinkClr xmlns:ahyp="http://schemas.microsoft.com/office/drawing/2018/hyperlinkcolor" val="tx"/>
                    </a:ext>
                  </a:extLst>
                </a:hlinkClick>
              </a:rPr>
              <a:t>Use and collaborate with agents | Microsoft Learn</a:t>
            </a:r>
            <a:endParaRPr kumimoji="0" lang="en-US" sz="1800" b="0" i="0" u="none" strike="noStrike" kern="1200" cap="none" spc="0" normalizeH="0" baseline="0" noProof="0">
              <a:ln>
                <a:noFill/>
              </a:ln>
              <a:solidFill>
                <a:prstClr val="white"/>
              </a:solidFill>
              <a:effectLst/>
              <a:uLnTx/>
              <a:uFillTx/>
              <a:latin typeface="Segoe Sans Display"/>
              <a:ea typeface="+mn-ea"/>
              <a:cs typeface="+mn-cs"/>
              <a:hlinkClick r:id="rId3">
                <a:extLst>
                  <a:ext uri="{A12FA001-AC4F-418D-AE19-62706E023703}">
                    <ahyp:hlinkClr xmlns:ahyp="http://schemas.microsoft.com/office/drawing/2018/hyperlinkcolor" val="tx"/>
                  </a:ext>
                </a:extLst>
              </a:hlinkClick>
            </a:endParaRPr>
          </a:p>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Segoe Sans Display"/>
              <a:ea typeface="+mn-ea"/>
              <a:cs typeface="+mn-cs"/>
            </a:endParaRPr>
          </a:p>
        </p:txBody>
      </p:sp>
      <p:sp>
        <p:nvSpPr>
          <p:cNvPr id="3" name="Rectangle 2">
            <a:extLst>
              <a:ext uri="{FF2B5EF4-FFF2-40B4-BE49-F238E27FC236}">
                <a16:creationId xmlns:a16="http://schemas.microsoft.com/office/drawing/2014/main" id="{B2720525-BD75-F524-65A7-E58C3ED077A9}"/>
              </a:ext>
            </a:extLst>
          </p:cNvPr>
          <p:cNvSpPr/>
          <p:nvPr/>
        </p:nvSpPr>
        <p:spPr bwMode="auto">
          <a:xfrm>
            <a:off x="0" y="-588763"/>
            <a:ext cx="2580167" cy="520995"/>
          </a:xfrm>
          <a:prstGeom prst="rect">
            <a:avLst/>
          </a:prstGeom>
          <a:solidFill>
            <a:srgbClr val="C0000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r>
              <a:rPr lang="en-US" sz="2000">
                <a:solidFill>
                  <a:srgbClr val="FFFFFF"/>
                </a:solidFill>
                <a:ea typeface="Segoe UI" pitchFamily="34" charset="0"/>
                <a:cs typeface="Segoe UI" pitchFamily="34" charset="0"/>
              </a:rPr>
              <a:t>Presenter: Ted</a:t>
            </a:r>
          </a:p>
        </p:txBody>
      </p:sp>
    </p:spTree>
    <p:extLst>
      <p:ext uri="{BB962C8B-B14F-4D97-AF65-F5344CB8AC3E}">
        <p14:creationId xmlns:p14="http://schemas.microsoft.com/office/powerpoint/2010/main" val="1314329913"/>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769FFE3-B4A9-DABD-6587-4FE32909B048}"/>
              </a:ext>
            </a:extLst>
          </p:cNvPr>
          <p:cNvSpPr/>
          <p:nvPr/>
        </p:nvSpPr>
        <p:spPr bwMode="auto">
          <a:xfrm rot="16200000" flipH="1">
            <a:off x="-136453" y="2742488"/>
            <a:ext cx="4025649" cy="2576099"/>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7" name="Picture 6" descr="A qr code on a white background">
            <a:extLst>
              <a:ext uri="{FF2B5EF4-FFF2-40B4-BE49-F238E27FC236}">
                <a16:creationId xmlns:a16="http://schemas.microsoft.com/office/drawing/2014/main" id="{73434B69-5AE9-898D-CD74-79C32E94922A}"/>
              </a:ext>
            </a:extLst>
          </p:cNvPr>
          <p:cNvPicPr>
            <a:picLocks noChangeAspect="1"/>
          </p:cNvPicPr>
          <p:nvPr/>
        </p:nvPicPr>
        <p:blipFill>
          <a:blip r:embed="rId3"/>
          <a:stretch>
            <a:fillRect/>
          </a:stretch>
        </p:blipFill>
        <p:spPr>
          <a:xfrm>
            <a:off x="971115" y="2441954"/>
            <a:ext cx="1810512" cy="1810512"/>
          </a:xfrm>
          <a:prstGeom prst="roundRect">
            <a:avLst>
              <a:gd name="adj" fmla="val 2933"/>
            </a:avLst>
          </a:prstGeom>
          <a:noFill/>
        </p:spPr>
      </p:pic>
      <p:pic>
        <p:nvPicPr>
          <p:cNvPr id="8" name="Graphic 7">
            <a:extLst>
              <a:ext uri="{FF2B5EF4-FFF2-40B4-BE49-F238E27FC236}">
                <a16:creationId xmlns:a16="http://schemas.microsoft.com/office/drawing/2014/main" id="{75B56898-3899-BCD6-7447-3BC0B11179B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207588" y="835066"/>
            <a:ext cx="1337566" cy="705394"/>
          </a:xfrm>
          <a:prstGeom prst="rect">
            <a:avLst/>
          </a:prstGeom>
        </p:spPr>
      </p:pic>
      <p:grpSp>
        <p:nvGrpSpPr>
          <p:cNvPr id="9" name="Group 8">
            <a:extLst>
              <a:ext uri="{FF2B5EF4-FFF2-40B4-BE49-F238E27FC236}">
                <a16:creationId xmlns:a16="http://schemas.microsoft.com/office/drawing/2014/main" id="{820D5F12-A3A3-A4CD-77D1-C117AD33C91C}"/>
              </a:ext>
            </a:extLst>
          </p:cNvPr>
          <p:cNvGrpSpPr/>
          <p:nvPr/>
        </p:nvGrpSpPr>
        <p:grpSpPr>
          <a:xfrm>
            <a:off x="370476" y="4696070"/>
            <a:ext cx="7503737" cy="844463"/>
            <a:chOff x="5607459" y="5376024"/>
            <a:chExt cx="5795892" cy="844463"/>
          </a:xfrm>
        </p:grpSpPr>
        <p:sp>
          <p:nvSpPr>
            <p:cNvPr id="10" name="Rectangle: Rounded Corners 11">
              <a:extLst>
                <a:ext uri="{FF2B5EF4-FFF2-40B4-BE49-F238E27FC236}">
                  <a16:creationId xmlns:a16="http://schemas.microsoft.com/office/drawing/2014/main" id="{A5462F07-51EC-FE13-93F4-2314FCEFECD5}"/>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1">
              <a:extLst>
                <a:ext uri="{FF2B5EF4-FFF2-40B4-BE49-F238E27FC236}">
                  <a16:creationId xmlns:a16="http://schemas.microsoft.com/office/drawing/2014/main" id="{E7411E11-9611-5596-57F4-8F8E3C1C7A50}"/>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descr="A blurry image of a blue and orange sky  AI-generated content may be incorrect.">
            <a:extLst>
              <a:ext uri="{FF2B5EF4-FFF2-40B4-BE49-F238E27FC236}">
                <a16:creationId xmlns:a16="http://schemas.microsoft.com/office/drawing/2014/main" id="{8B53E518-C6A8-9ECF-F889-F03B4CEBA56D}"/>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a:xfrm rot="10800000" flipV="1">
            <a:off x="3624479" y="2"/>
            <a:ext cx="8567520" cy="6646984"/>
          </a:xfrm>
          <a:prstGeom prst="rect">
            <a:avLst/>
          </a:prstGeom>
          <a:effectLst/>
        </p:spPr>
      </p:pic>
      <p:sp>
        <p:nvSpPr>
          <p:cNvPr id="13" name="TextBox 12">
            <a:extLst>
              <a:ext uri="{FF2B5EF4-FFF2-40B4-BE49-F238E27FC236}">
                <a16:creationId xmlns:a16="http://schemas.microsoft.com/office/drawing/2014/main" id="{C4CABB8F-80F5-8CBA-B0D9-1B0D8B936F4A}"/>
              </a:ext>
            </a:extLst>
          </p:cNvPr>
          <p:cNvSpPr txBox="1"/>
          <p:nvPr/>
        </p:nvSpPr>
        <p:spPr>
          <a:xfrm>
            <a:off x="4088315" y="748860"/>
            <a:ext cx="7532185" cy="867930"/>
          </a:xfrm>
          <a:prstGeom prst="rect">
            <a:avLst/>
          </a:prstGeom>
          <a:noFill/>
          <a:ln>
            <a:noFill/>
            <a:prstDash/>
          </a:ln>
          <a:effectLst/>
        </p:spPr>
        <p:txBody>
          <a:bodyPr wrap="square">
            <a:spAutoFit/>
          </a:bodyPr>
          <a:lstStyle/>
          <a:p>
            <a:pPr algn="ctr">
              <a:lnSpc>
                <a:spcPct val="90000"/>
              </a:lnSpc>
              <a:spcAft>
                <a:spcPts val="1800"/>
              </a:spcAft>
            </a:pPr>
            <a:r>
              <a:rPr lang="en-US"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Visit </a:t>
            </a:r>
            <a:r>
              <a:rPr lang="en-US"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hlinkClick r:id="rId7">
                  <a:extLst>
                    <a:ext uri="{A12FA001-AC4F-418D-AE19-62706E023703}">
                      <ahyp:hlinkClr xmlns:ahyp="http://schemas.microsoft.com/office/drawing/2018/hyperlinkcolor" val="tx"/>
                    </a:ext>
                  </a:extLst>
                </a:hlinkClick>
              </a:rPr>
              <a:t>Customer Hub website </a:t>
            </a:r>
            <a:r>
              <a:rPr lang="en-US" sz="2800">
                <a:ln w="3175">
                  <a:noFill/>
                </a:ln>
                <a:gradFill flip="none" rotWithShape="1">
                  <a:gsLst>
                    <a:gs pos="0">
                      <a:srgbClr val="94D8FE"/>
                    </a:gs>
                    <a:gs pos="100000">
                      <a:schemeClr val="bg1"/>
                    </a:gs>
                  </a:gsLst>
                  <a:lin ang="13500000" scaled="1"/>
                  <a:tileRect/>
                </a:gradFill>
                <a:latin typeface="Segoe Sans Display Semibold" pitchFamily="2" charset="0"/>
                <a:cs typeface="Segoe Sans Display Semibold" pitchFamily="2" charset="0"/>
              </a:rPr>
              <a:t>for upcoming sessions, updates, and on demand contents!</a:t>
            </a:r>
          </a:p>
        </p:txBody>
      </p:sp>
      <p:sp>
        <p:nvSpPr>
          <p:cNvPr id="14" name="Rectangle: Rounded Corners 13">
            <a:extLst>
              <a:ext uri="{FF2B5EF4-FFF2-40B4-BE49-F238E27FC236}">
                <a16:creationId xmlns:a16="http://schemas.microsoft.com/office/drawing/2014/main" id="{DE7ED2F4-D21B-084A-2A38-BC93B81F409C}"/>
              </a:ext>
            </a:extLst>
          </p:cNvPr>
          <p:cNvSpPr/>
          <p:nvPr/>
        </p:nvSpPr>
        <p:spPr bwMode="auto">
          <a:xfrm rot="16200000" flipH="1">
            <a:off x="5821723" y="257308"/>
            <a:ext cx="4052645" cy="7519459"/>
          </a:xfrm>
          <a:prstGeom prst="roundRect">
            <a:avLst>
              <a:gd name="adj" fmla="val 3551"/>
            </a:avLst>
          </a:prstGeom>
          <a:solidFill>
            <a:srgbClr val="94D8FE">
              <a:alpha val="25000"/>
            </a:srgb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20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defTabSz="932472" fontAlgn="base">
              <a:spcBef>
                <a:spcPct val="0"/>
              </a:spcBef>
              <a:spcAft>
                <a:spcPct val="0"/>
              </a:spcAft>
            </a:pPr>
            <a:endParaRPr lang="en-US" sz="2000">
              <a:solidFill>
                <a:schemeClr val="bg1"/>
              </a:solidFill>
              <a:cs typeface="Segoe UI" pitchFamily="34" charset="0"/>
            </a:endParaRPr>
          </a:p>
        </p:txBody>
      </p:sp>
      <p:pic>
        <p:nvPicPr>
          <p:cNvPr id="16" name="Picture 15">
            <a:extLst>
              <a:ext uri="{FF2B5EF4-FFF2-40B4-BE49-F238E27FC236}">
                <a16:creationId xmlns:a16="http://schemas.microsoft.com/office/drawing/2014/main" id="{09B68A1B-6C97-5CBE-8BA3-9965A9A3366F}"/>
              </a:ext>
            </a:extLst>
          </p:cNvPr>
          <p:cNvPicPr>
            <a:picLocks noChangeAspect="1"/>
          </p:cNvPicPr>
          <p:nvPr/>
        </p:nvPicPr>
        <p:blipFill>
          <a:blip r:embed="rId8"/>
          <a:stretch>
            <a:fillRect/>
          </a:stretch>
        </p:blipFill>
        <p:spPr>
          <a:xfrm>
            <a:off x="4354189" y="2266134"/>
            <a:ext cx="6987712" cy="3527026"/>
          </a:xfrm>
          <a:prstGeom prst="rect">
            <a:avLst/>
          </a:prstGeom>
        </p:spPr>
      </p:pic>
      <p:sp>
        <p:nvSpPr>
          <p:cNvPr id="18" name="TextBox 17">
            <a:extLst>
              <a:ext uri="{FF2B5EF4-FFF2-40B4-BE49-F238E27FC236}">
                <a16:creationId xmlns:a16="http://schemas.microsoft.com/office/drawing/2014/main" id="{DDBD7BC9-C94D-BA17-C3A3-5295E41DE562}"/>
              </a:ext>
            </a:extLst>
          </p:cNvPr>
          <p:cNvSpPr txBox="1"/>
          <p:nvPr/>
        </p:nvSpPr>
        <p:spPr>
          <a:xfrm>
            <a:off x="711789" y="5033662"/>
            <a:ext cx="2329164" cy="169277"/>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algn="l" defTabSz="914400">
              <a:defRPr/>
            </a:pPr>
            <a:r>
              <a:rPr lang="en-US" sz="1100">
                <a:solidFill>
                  <a:schemeClr val="tx2"/>
                </a:solidFill>
                <a:latin typeface="Segoe Sans Text"/>
                <a:hlinkClick r:id="rId7">
                  <a:extLst>
                    <a:ext uri="{A12FA001-AC4F-418D-AE19-62706E023703}">
                      <ahyp:hlinkClr xmlns:ahyp="http://schemas.microsoft.com/office/drawing/2018/hyperlinkcolor" val="tx"/>
                    </a:ext>
                  </a:extLst>
                </a:hlinkClick>
              </a:rPr>
              <a:t>https://aka.ms/CustomerHubSessions</a:t>
            </a:r>
            <a:r>
              <a:rPr lang="en-US" sz="1100">
                <a:solidFill>
                  <a:schemeClr val="tx2"/>
                </a:solidFill>
                <a:latin typeface="Segoe Sans Text"/>
              </a:rPr>
              <a:t>​</a:t>
            </a:r>
          </a:p>
        </p:txBody>
      </p:sp>
    </p:spTree>
    <p:extLst>
      <p:ext uri="{BB962C8B-B14F-4D97-AF65-F5344CB8AC3E}">
        <p14:creationId xmlns:p14="http://schemas.microsoft.com/office/powerpoint/2010/main" val="2246914232"/>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B574C26-438B-9E3E-82EC-D8F28756706E}"/>
              </a:ext>
            </a:extLst>
          </p:cNvPr>
          <p:cNvSpPr/>
          <p:nvPr/>
        </p:nvSpPr>
        <p:spPr bwMode="auto">
          <a:xfrm rot="16200000" flipH="1">
            <a:off x="7444947" y="2092709"/>
            <a:ext cx="4778309" cy="3072762"/>
          </a:xfrm>
          <a:prstGeom prst="roundRect">
            <a:avLst>
              <a:gd name="adj" fmla="val 14295"/>
            </a:avLst>
          </a:prstGeom>
          <a:solidFill>
            <a:schemeClr val="accent5">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pic>
        <p:nvPicPr>
          <p:cNvPr id="4" name="Picture 2" descr="A QR code">
            <a:extLst>
              <a:ext uri="{FF2B5EF4-FFF2-40B4-BE49-F238E27FC236}">
                <a16:creationId xmlns:a16="http://schemas.microsoft.com/office/drawing/2014/main" id="{E0CEA7AE-2C4E-9AEE-E196-A14037070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2636" y="1616582"/>
            <a:ext cx="2202932" cy="2202930"/>
          </a:xfrm>
          <a:prstGeom prst="roundRect">
            <a:avLst>
              <a:gd name="adj" fmla="val 2933"/>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FE95CE7F-4B9E-E2B6-19AF-B22BAEFF52D9}"/>
              </a:ext>
            </a:extLst>
          </p:cNvPr>
          <p:cNvGrpSpPr/>
          <p:nvPr/>
        </p:nvGrpSpPr>
        <p:grpSpPr>
          <a:xfrm>
            <a:off x="4491348" y="4140925"/>
            <a:ext cx="7503737" cy="844463"/>
            <a:chOff x="5607459" y="5376024"/>
            <a:chExt cx="5795892" cy="844463"/>
          </a:xfrm>
        </p:grpSpPr>
        <p:sp>
          <p:nvSpPr>
            <p:cNvPr id="6" name="Rectangle: Rounded Corners 11">
              <a:extLst>
                <a:ext uri="{FF2B5EF4-FFF2-40B4-BE49-F238E27FC236}">
                  <a16:creationId xmlns:a16="http://schemas.microsoft.com/office/drawing/2014/main" id="{B31A9F0F-D339-2CF1-AE14-AAA60BFD4372}"/>
                </a:ext>
              </a:extLst>
            </p:cNvPr>
            <p:cNvSpPr/>
            <p:nvPr/>
          </p:nvSpPr>
          <p:spPr>
            <a:xfrm>
              <a:off x="5607459" y="5376024"/>
              <a:ext cx="5795892" cy="844463"/>
            </a:xfrm>
            <a:prstGeom prst="roundRect">
              <a:avLst>
                <a:gd name="adj" fmla="val 50000"/>
              </a:avLst>
            </a:prstGeom>
            <a:gradFill>
              <a:gsLst>
                <a:gs pos="27000">
                  <a:schemeClr val="bg1">
                    <a:alpha val="80000"/>
                  </a:schemeClr>
                </a:gs>
                <a:gs pos="100000">
                  <a:schemeClr val="bg1">
                    <a:alpha val="50000"/>
                  </a:schemeClr>
                </a:gs>
              </a:gsLst>
              <a:lin ang="2400000" scaled="0"/>
            </a:gradFill>
            <a:ln>
              <a:gradFill>
                <a:gsLst>
                  <a:gs pos="0">
                    <a:schemeClr val="accent1">
                      <a:lumMod val="5000"/>
                      <a:lumOff val="95000"/>
                      <a:alpha val="80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11">
              <a:extLst>
                <a:ext uri="{FF2B5EF4-FFF2-40B4-BE49-F238E27FC236}">
                  <a16:creationId xmlns:a16="http://schemas.microsoft.com/office/drawing/2014/main" id="{C2895031-2100-907D-B0E1-B5CD30A4FB47}"/>
                </a:ext>
              </a:extLst>
            </p:cNvPr>
            <p:cNvSpPr/>
            <p:nvPr/>
          </p:nvSpPr>
          <p:spPr>
            <a:xfrm>
              <a:off x="5683476" y="5460239"/>
              <a:ext cx="5643859" cy="676033"/>
            </a:xfrm>
            <a:prstGeom prst="roundRect">
              <a:avLst>
                <a:gd name="adj" fmla="val 50000"/>
              </a:avLst>
            </a:prstGeom>
            <a:gradFill>
              <a:gsLst>
                <a:gs pos="27000">
                  <a:schemeClr val="bg1">
                    <a:alpha val="90000"/>
                  </a:schemeClr>
                </a:gs>
                <a:gs pos="100000">
                  <a:schemeClr val="bg1">
                    <a:alpha val="90000"/>
                  </a:schemeClr>
                </a:gs>
              </a:gsLst>
              <a:lin ang="2400000" scaled="0"/>
            </a:gradFill>
            <a:ln>
              <a:solidFill>
                <a:schemeClr val="bg1"/>
              </a:soli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D97A4B4F-8A86-8C8C-C020-6F19A5DEFEAC}"/>
              </a:ext>
            </a:extLst>
          </p:cNvPr>
          <p:cNvSpPr txBox="1"/>
          <p:nvPr/>
        </p:nvSpPr>
        <p:spPr>
          <a:xfrm>
            <a:off x="5614517" y="4424657"/>
            <a:ext cx="2319930" cy="276999"/>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noProof="0">
                <a:ln>
                  <a:noFill/>
                </a:ln>
                <a:solidFill>
                  <a:schemeClr val="tx2"/>
                </a:solidFill>
                <a:effectLst/>
                <a:uLnTx/>
                <a:uFillTx/>
                <a:latin typeface="Segoe Sans Display Semibold"/>
                <a:ea typeface="+mn-ea"/>
                <a:cs typeface="+mn-cs"/>
                <a:hlinkClick r:id="rId4">
                  <a:extLst>
                    <a:ext uri="{A12FA001-AC4F-418D-AE19-62706E023703}">
                      <ahyp:hlinkClr xmlns:ahyp="http://schemas.microsoft.com/office/drawing/2018/hyperlinkcolor" val="tx"/>
                    </a:ext>
                  </a:extLst>
                </a:hlinkClick>
              </a:rPr>
              <a:t>Customer Hub Survey</a:t>
            </a:r>
            <a:endParaRPr kumimoji="0" lang="en-US" sz="1800" b="0" i="0" u="none" strike="noStrike" kern="1200" cap="none" spc="0" normalizeH="0" noProof="0">
              <a:ln>
                <a:noFill/>
              </a:ln>
              <a:solidFill>
                <a:schemeClr val="tx2"/>
              </a:solidFill>
              <a:effectLst/>
              <a:uLnTx/>
              <a:uFillTx/>
              <a:latin typeface="Segoe Sans Display Semibold"/>
              <a:ea typeface="+mn-ea"/>
              <a:cs typeface="+mn-cs"/>
            </a:endParaRPr>
          </a:p>
        </p:txBody>
      </p:sp>
      <p:sp>
        <p:nvSpPr>
          <p:cNvPr id="9" name="TextBox 8">
            <a:extLst>
              <a:ext uri="{FF2B5EF4-FFF2-40B4-BE49-F238E27FC236}">
                <a16:creationId xmlns:a16="http://schemas.microsoft.com/office/drawing/2014/main" id="{B423CCA0-76FD-A476-81B5-C277DC3A8A6B}"/>
              </a:ext>
            </a:extLst>
          </p:cNvPr>
          <p:cNvSpPr txBox="1"/>
          <p:nvPr/>
        </p:nvSpPr>
        <p:spPr>
          <a:xfrm>
            <a:off x="8688756" y="4455434"/>
            <a:ext cx="2290692" cy="215444"/>
          </a:xfrm>
          <a:prstGeom prst="rect">
            <a:avLst/>
          </a:prstGeom>
          <a:noFill/>
        </p:spPr>
        <p:txBody>
          <a:bodyPr wrap="none" lIns="0" tIns="0" rIns="0" bIns="0">
            <a:spAutoFit/>
          </a:bodyPr>
          <a:lstStyle>
            <a:defPPr>
              <a:defRPr lang="en-US"/>
            </a:defPPr>
            <a:lvl1pPr marR="0" lvl="0" algn="r" fontAlgn="auto">
              <a:lnSpc>
                <a:spcPct val="100000"/>
              </a:lnSpc>
              <a:spcBef>
                <a:spcPts val="0"/>
              </a:spcBef>
              <a:spcAft>
                <a:spcPts val="0"/>
              </a:spcAft>
              <a:buClrTx/>
              <a:buSzTx/>
              <a:buFontTx/>
              <a:buNone/>
              <a:tab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noProof="0">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aka.ms/</a:t>
            </a:r>
            <a:r>
              <a:rPr kumimoji="0" lang="en-US" sz="1400" b="0" i="0" u="none" strike="noStrike" kern="1200" cap="none" spc="0" normalizeH="0" noProof="0" err="1">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CustomerHubSurvey</a:t>
            </a:r>
            <a:r>
              <a:rPr kumimoji="0" lang="en-US" sz="1400" b="0" i="0" u="none" strike="noStrike" kern="1200" cap="none" spc="0" normalizeH="0" noProof="0">
                <a:ln>
                  <a:noFill/>
                </a:ln>
                <a:solidFill>
                  <a:schemeClr val="tx2"/>
                </a:solidFill>
                <a:effectLst/>
                <a:uLnTx/>
                <a:uFillTx/>
                <a:latin typeface="Segoe Sans Text"/>
                <a:ea typeface="+mn-ea"/>
                <a:cs typeface="+mn-cs"/>
                <a:hlinkClick r:id="rId4">
                  <a:extLst>
                    <a:ext uri="{A12FA001-AC4F-418D-AE19-62706E023703}">
                      <ahyp:hlinkClr xmlns:ahyp="http://schemas.microsoft.com/office/drawing/2018/hyperlinkcolor" val="tx"/>
                    </a:ext>
                  </a:extLst>
                </a:hlinkClick>
              </a:rPr>
              <a:t> </a:t>
            </a:r>
            <a:endParaRPr kumimoji="0" lang="en-US" sz="1400" b="0" i="0" u="none" strike="noStrike" kern="1200" cap="none" spc="0" normalizeH="0" noProof="0">
              <a:ln>
                <a:noFill/>
              </a:ln>
              <a:solidFill>
                <a:schemeClr val="tx2"/>
              </a:solidFill>
              <a:effectLst/>
              <a:uLnTx/>
              <a:uFillTx/>
              <a:latin typeface="Segoe Sans Text"/>
              <a:ea typeface="+mn-ea"/>
              <a:cs typeface="+mn-cs"/>
            </a:endParaRPr>
          </a:p>
        </p:txBody>
      </p:sp>
      <p:cxnSp>
        <p:nvCxnSpPr>
          <p:cNvPr id="10" name="Straight Connector 9">
            <a:extLst>
              <a:ext uri="{FF2B5EF4-FFF2-40B4-BE49-F238E27FC236}">
                <a16:creationId xmlns:a16="http://schemas.microsoft.com/office/drawing/2014/main" id="{75AE50B5-E83E-D89F-14B2-82C4F27EC20A}"/>
              </a:ext>
              <a:ext uri="{C183D7F6-B498-43B3-948B-1728B52AA6E4}">
                <adec:decorative xmlns:adec="http://schemas.microsoft.com/office/drawing/2017/decorative" val="1"/>
              </a:ext>
            </a:extLst>
          </p:cNvPr>
          <p:cNvCxnSpPr>
            <a:cxnSpLocks/>
          </p:cNvCxnSpPr>
          <p:nvPr/>
        </p:nvCxnSpPr>
        <p:spPr>
          <a:xfrm>
            <a:off x="8297721" y="4393752"/>
            <a:ext cx="0" cy="338809"/>
          </a:xfrm>
          <a:prstGeom prst="line">
            <a:avLst/>
          </a:prstGeom>
          <a:ln w="12700">
            <a:solidFill>
              <a:srgbClr val="B1B3B3"/>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72A3C751-AA86-5CCC-1606-E07694130D4A}"/>
              </a:ext>
              <a:ext uri="{C183D7F6-B498-43B3-948B-1728B52AA6E4}">
                <adec:decorative xmlns:adec="http://schemas.microsoft.com/office/drawing/2017/decorative" val="1"/>
              </a:ext>
            </a:extLst>
          </p:cNvPr>
          <p:cNvSpPr txBox="1"/>
          <p:nvPr/>
        </p:nvSpPr>
        <p:spPr>
          <a:xfrm>
            <a:off x="6170438" y="1838848"/>
            <a:ext cx="1764009" cy="430887"/>
          </a:xfrm>
          <a:prstGeom prst="rect">
            <a:avLst/>
          </a:prstGeom>
          <a:noFill/>
        </p:spPr>
        <p:txBody>
          <a:bodyPr wrap="squar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noProof="0">
                <a:ln>
                  <a:noFill/>
                </a:ln>
                <a:solidFill>
                  <a:schemeClr val="bg1"/>
                </a:solidFill>
                <a:effectLst/>
                <a:uLnTx/>
                <a:uFillTx/>
                <a:latin typeface="+mj-lt"/>
                <a:ea typeface="+mn-ea"/>
                <a:cs typeface="+mn-cs"/>
              </a:rPr>
              <a:t>Scan with your mobile device camera</a:t>
            </a:r>
          </a:p>
        </p:txBody>
      </p:sp>
      <p:sp>
        <p:nvSpPr>
          <p:cNvPr id="13" name="TextBox 12">
            <a:extLst>
              <a:ext uri="{FF2B5EF4-FFF2-40B4-BE49-F238E27FC236}">
                <a16:creationId xmlns:a16="http://schemas.microsoft.com/office/drawing/2014/main" id="{B9DB2F65-825D-538A-E6EA-44804CBDBD3D}"/>
              </a:ext>
            </a:extLst>
          </p:cNvPr>
          <p:cNvSpPr txBox="1"/>
          <p:nvPr/>
        </p:nvSpPr>
        <p:spPr>
          <a:xfrm>
            <a:off x="7160196" y="2610326"/>
            <a:ext cx="774251" cy="430887"/>
          </a:xfrm>
          <a:prstGeom prst="rect">
            <a:avLst/>
          </a:prstGeom>
          <a:noFill/>
        </p:spPr>
        <p:txBody>
          <a:bodyPr wrap="none" lIns="0" tIns="0" rIns="0" bIns="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noProof="0">
                <a:ln>
                  <a:noFill/>
                </a:ln>
                <a:solidFill>
                  <a:schemeClr val="bg1"/>
                </a:solidFill>
                <a:effectLst/>
                <a:uLnTx/>
                <a:uFillTx/>
                <a:latin typeface="+mj-lt"/>
                <a:ea typeface="+mn-ea"/>
                <a:cs typeface="+mn-cs"/>
              </a:rPr>
              <a:t>-OR-</a:t>
            </a:r>
          </a:p>
        </p:txBody>
      </p:sp>
      <p:sp>
        <p:nvSpPr>
          <p:cNvPr id="14" name="TextBox 13">
            <a:extLst>
              <a:ext uri="{FF2B5EF4-FFF2-40B4-BE49-F238E27FC236}">
                <a16:creationId xmlns:a16="http://schemas.microsoft.com/office/drawing/2014/main" id="{6C92478C-9060-36A9-FFAF-A9F33635E5BF}"/>
              </a:ext>
            </a:extLst>
          </p:cNvPr>
          <p:cNvSpPr txBox="1"/>
          <p:nvPr/>
        </p:nvSpPr>
        <p:spPr>
          <a:xfrm>
            <a:off x="7387022" y="3381803"/>
            <a:ext cx="338233" cy="215444"/>
          </a:xfrm>
          <a:prstGeom prst="rect">
            <a:avLst/>
          </a:prstGeom>
          <a:noFill/>
        </p:spPr>
        <p:txBody>
          <a:bodyPr wrap="non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noProof="0">
                <a:ln>
                  <a:noFill/>
                </a:ln>
                <a:solidFill>
                  <a:schemeClr val="bg1"/>
                </a:solidFill>
                <a:effectLst/>
                <a:uLnTx/>
                <a:uFillTx/>
                <a:latin typeface="+mj-lt"/>
                <a:ea typeface="+mn-ea"/>
                <a:cs typeface="+mn-cs"/>
              </a:rPr>
              <a:t>Visit</a:t>
            </a:r>
          </a:p>
        </p:txBody>
      </p:sp>
      <p:pic>
        <p:nvPicPr>
          <p:cNvPr id="15" name="Picture 14" descr="A blurry image of a blue and orange sky  AI-generated content may be incorrect.">
            <a:extLst>
              <a:ext uri="{FF2B5EF4-FFF2-40B4-BE49-F238E27FC236}">
                <a16:creationId xmlns:a16="http://schemas.microsoft.com/office/drawing/2014/main" id="{0063B506-7055-28E0-DEF9-F8AAC471EEF3}"/>
              </a:ext>
            </a:extLst>
          </p:cNvPr>
          <p:cNvPicPr>
            <a:picLocks noChangeAspect="1"/>
          </p:cNvPicPr>
          <p:nvPr/>
        </p:nvPicPr>
        <p:blipFill>
          <a:blip r:embed="rId5">
            <a:alphaModFix/>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a:xfrm rot="10800000" flipV="1">
            <a:off x="0" y="0"/>
            <a:ext cx="5143502" cy="6675118"/>
          </a:xfrm>
          <a:prstGeom prst="rect">
            <a:avLst/>
          </a:prstGeom>
          <a:effectLst/>
        </p:spPr>
      </p:pic>
      <p:sp>
        <p:nvSpPr>
          <p:cNvPr id="18" name="Title 19">
            <a:extLst>
              <a:ext uri="{FF2B5EF4-FFF2-40B4-BE49-F238E27FC236}">
                <a16:creationId xmlns:a16="http://schemas.microsoft.com/office/drawing/2014/main" id="{23B379DE-A416-BAF3-D079-7F2CA492E061}"/>
              </a:ext>
            </a:extLst>
          </p:cNvPr>
          <p:cNvSpPr txBox="1">
            <a:spLocks/>
          </p:cNvSpPr>
          <p:nvPr/>
        </p:nvSpPr>
        <p:spPr>
          <a:xfrm>
            <a:off x="588263" y="457200"/>
            <a:ext cx="4393312" cy="1588127"/>
          </a:xfrm>
          <a:prstGeom prst="rect">
            <a:avLst/>
          </a:prstGeom>
        </p:spPr>
        <p:txBody>
          <a:bodyPr vert="horz" wrap="square" lIns="0" tIns="45720" rIns="0" bIns="45720" rtlCol="0" anchor="t">
            <a:spAutoFit/>
          </a:bodyPr>
          <a:lstStyle>
            <a:lvl1pPr algn="l" defTabSz="932742" rtl="0" eaLnBrk="1" latinLnBrk="0" hangingPunct="1">
              <a:lnSpc>
                <a:spcPct val="100000"/>
              </a:lnSpc>
              <a:spcBef>
                <a:spcPct val="0"/>
              </a:spcBef>
              <a:buNone/>
              <a:defRPr lang="en-US" sz="3600" b="0" kern="1200" cap="none" spc="-50" baseline="0">
                <a:ln w="3175">
                  <a:noFill/>
                </a:ln>
                <a:gradFill flip="none" rotWithShape="1">
                  <a:gsLst>
                    <a:gs pos="0">
                      <a:srgbClr val="94D8FE"/>
                    </a:gs>
                    <a:gs pos="100000">
                      <a:schemeClr val="bg1"/>
                    </a:gs>
                  </a:gsLst>
                  <a:lin ang="13500000" scaled="1"/>
                  <a:tileRect/>
                </a:gradFill>
                <a:effectLst/>
                <a:latin typeface="Segoe Sans Display Semibold" pitchFamily="2" charset="0"/>
                <a:ea typeface="+mn-ea"/>
                <a:cs typeface="Segoe Sans Display Semibold" pitchFamily="2" charset="0"/>
              </a:defRPr>
            </a:lvl1pPr>
          </a:lstStyle>
          <a:p>
            <a:pPr defTabSz="914400">
              <a:lnSpc>
                <a:spcPct val="90000"/>
              </a:lnSpc>
            </a:pPr>
            <a:r>
              <a:rPr lang="en-US" spc="0"/>
              <a:t>THANK YOU –</a:t>
            </a:r>
            <a:br>
              <a:rPr lang="en-US" spc="0"/>
            </a:br>
            <a:r>
              <a:rPr lang="en-US" spc="0"/>
              <a:t>Your feedback is critical</a:t>
            </a:r>
          </a:p>
        </p:txBody>
      </p:sp>
      <p:sp>
        <p:nvSpPr>
          <p:cNvPr id="19" name="TextBox 18">
            <a:extLst>
              <a:ext uri="{FF2B5EF4-FFF2-40B4-BE49-F238E27FC236}">
                <a16:creationId xmlns:a16="http://schemas.microsoft.com/office/drawing/2014/main" id="{5B58808B-612F-B5E0-ED1C-2E295298D00F}"/>
              </a:ext>
            </a:extLst>
          </p:cNvPr>
          <p:cNvSpPr txBox="1"/>
          <p:nvPr/>
        </p:nvSpPr>
        <p:spPr>
          <a:xfrm>
            <a:off x="588263" y="3183661"/>
            <a:ext cx="3645956" cy="1954894"/>
          </a:xfrm>
          <a:prstGeom prst="rect">
            <a:avLst/>
          </a:prstGeom>
          <a:noFill/>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1200"/>
              </a:spcAft>
              <a:buClrTx/>
              <a:buSzTx/>
              <a:buFontTx/>
              <a:buNone/>
              <a:tabLst/>
              <a:defRPr/>
            </a:pPr>
            <a:r>
              <a:rPr lang="en-US" sz="1800">
                <a:solidFill>
                  <a:schemeClr val="bg1"/>
                </a:solidFill>
                <a:cs typeface="Segoe UI Light"/>
              </a:rPr>
              <a:t>We’re committed to making your </a:t>
            </a:r>
            <a:r>
              <a:rPr lang="en-US" sz="1800" b="1">
                <a:solidFill>
                  <a:schemeClr val="bg1"/>
                </a:solidFill>
                <a:cs typeface="Segoe UI Light"/>
              </a:rPr>
              <a:t>Customer Hub </a:t>
            </a:r>
            <a:r>
              <a:rPr lang="en-US" sz="1800">
                <a:solidFill>
                  <a:schemeClr val="bg1"/>
                </a:solidFill>
                <a:cs typeface="Segoe UI Light"/>
              </a:rPr>
              <a:t>experience the best it can be – and your feedback is a critical component to that.</a:t>
            </a:r>
          </a:p>
          <a:p>
            <a:pPr marL="0" marR="0" lvl="0" indent="0" algn="l" defTabSz="914400" rtl="0" eaLnBrk="1" fontAlgn="auto" latinLnBrk="0" hangingPunct="1">
              <a:lnSpc>
                <a:spcPct val="110000"/>
              </a:lnSpc>
              <a:spcBef>
                <a:spcPts val="0"/>
              </a:spcBef>
              <a:spcAft>
                <a:spcPts val="1200"/>
              </a:spcAft>
              <a:buClrTx/>
              <a:buSzTx/>
              <a:buFontTx/>
              <a:buNone/>
              <a:tabLst/>
              <a:defRPr/>
            </a:pPr>
            <a:r>
              <a:rPr lang="en-US" sz="1800">
                <a:solidFill>
                  <a:schemeClr val="bg1"/>
                </a:solidFill>
                <a:cs typeface="Segoe UI Light" panose="020B0502040204020203" pitchFamily="34" charset="0"/>
              </a:rPr>
              <a:t>Before you scoot, please take a moment to provide some feedback.</a:t>
            </a:r>
          </a:p>
        </p:txBody>
      </p:sp>
      <p:sp>
        <p:nvSpPr>
          <p:cNvPr id="20" name="Graphic 3">
            <a:extLst>
              <a:ext uri="{FF2B5EF4-FFF2-40B4-BE49-F238E27FC236}">
                <a16:creationId xmlns:a16="http://schemas.microsoft.com/office/drawing/2014/main" id="{A64DB5FA-1813-0E1E-B6B4-7AD949EB203C}"/>
              </a:ext>
              <a:ext uri="{C183D7F6-B498-43B3-948B-1728B52AA6E4}">
                <adec:decorative xmlns:adec="http://schemas.microsoft.com/office/drawing/2017/decorative" val="1"/>
              </a:ext>
            </a:extLst>
          </p:cNvPr>
          <p:cNvSpPr/>
          <p:nvPr/>
        </p:nvSpPr>
        <p:spPr>
          <a:xfrm>
            <a:off x="588262" y="2556747"/>
            <a:ext cx="447435" cy="404469"/>
          </a:xfrm>
          <a:custGeom>
            <a:avLst/>
            <a:gdLst>
              <a:gd name="connsiteX0" fmla="*/ 97511 w 190073"/>
              <a:gd name="connsiteY0" fmla="*/ 0 h 171822"/>
              <a:gd name="connsiteX1" fmla="*/ 91986 w 190073"/>
              <a:gd name="connsiteY1" fmla="*/ 2629 h 171822"/>
              <a:gd name="connsiteX2" fmla="*/ 91434 w 190073"/>
              <a:gd name="connsiteY2" fmla="*/ 3039 h 171822"/>
              <a:gd name="connsiteX3" fmla="*/ 31750 w 190073"/>
              <a:gd name="connsiteY3" fmla="*/ 17831 h 171822"/>
              <a:gd name="connsiteX4" fmla="*/ 15215 w 190073"/>
              <a:gd name="connsiteY4" fmla="*/ 70314 h 171822"/>
              <a:gd name="connsiteX5" fmla="*/ 15072 w 190073"/>
              <a:gd name="connsiteY5" fmla="*/ 70457 h 171822"/>
              <a:gd name="connsiteX6" fmla="*/ 5947 w 190073"/>
              <a:gd name="connsiteY6" fmla="*/ 79515 h 171822"/>
              <a:gd name="connsiteX7" fmla="*/ 5815 w 190073"/>
              <a:gd name="connsiteY7" fmla="*/ 107910 h 171822"/>
              <a:gd name="connsiteX8" fmla="*/ 5947 w 190073"/>
              <a:gd name="connsiteY8" fmla="*/ 108043 h 171822"/>
              <a:gd name="connsiteX9" fmla="*/ 23025 w 190073"/>
              <a:gd name="connsiteY9" fmla="*/ 113767 h 171822"/>
              <a:gd name="connsiteX10" fmla="*/ 40961 w 190073"/>
              <a:gd name="connsiteY10" fmla="*/ 128607 h 171822"/>
              <a:gd name="connsiteX11" fmla="*/ 60173 w 190073"/>
              <a:gd name="connsiteY11" fmla="*/ 147105 h 171822"/>
              <a:gd name="connsiteX12" fmla="*/ 66098 w 190073"/>
              <a:gd name="connsiteY12" fmla="*/ 160354 h 171822"/>
              <a:gd name="connsiteX13" fmla="*/ 92644 w 190073"/>
              <a:gd name="connsiteY13" fmla="*/ 162230 h 171822"/>
              <a:gd name="connsiteX14" fmla="*/ 96330 w 190073"/>
              <a:gd name="connsiteY14" fmla="*/ 165888 h 171822"/>
              <a:gd name="connsiteX15" fmla="*/ 125172 w 190073"/>
              <a:gd name="connsiteY15" fmla="*/ 165888 h 171822"/>
              <a:gd name="connsiteX16" fmla="*/ 131077 w 190073"/>
              <a:gd name="connsiteY16" fmla="*/ 153334 h 171822"/>
              <a:gd name="connsiteX17" fmla="*/ 149556 w 190073"/>
              <a:gd name="connsiteY17" fmla="*/ 134932 h 171822"/>
              <a:gd name="connsiteX18" fmla="*/ 167367 w 190073"/>
              <a:gd name="connsiteY18" fmla="*/ 119654 h 171822"/>
              <a:gd name="connsiteX19" fmla="*/ 184131 w 190073"/>
              <a:gd name="connsiteY19" fmla="*/ 113881 h 171822"/>
              <a:gd name="connsiteX20" fmla="*/ 184254 w 190073"/>
              <a:gd name="connsiteY20" fmla="*/ 85486 h 171822"/>
              <a:gd name="connsiteX21" fmla="*/ 184131 w 190073"/>
              <a:gd name="connsiteY21" fmla="*/ 85364 h 171822"/>
              <a:gd name="connsiteX22" fmla="*/ 176197 w 190073"/>
              <a:gd name="connsiteY22" fmla="*/ 77467 h 171822"/>
              <a:gd name="connsiteX23" fmla="*/ 177835 w 190073"/>
              <a:gd name="connsiteY23" fmla="*/ 71124 h 171822"/>
              <a:gd name="connsiteX24" fmla="*/ 172835 w 190073"/>
              <a:gd name="connsiteY24" fmla="*/ 30138 h 171822"/>
              <a:gd name="connsiteX25" fmla="*/ 122324 w 190073"/>
              <a:gd name="connsiteY25" fmla="*/ 39 h 171822"/>
              <a:gd name="connsiteX26" fmla="*/ 107017 w 190073"/>
              <a:gd name="connsiteY26" fmla="*/ 39 h 171822"/>
              <a:gd name="connsiteX27" fmla="*/ 105055 w 190073"/>
              <a:gd name="connsiteY27" fmla="*/ 0 h 171822"/>
              <a:gd name="connsiteX28" fmla="*/ 97521 w 190073"/>
              <a:gd name="connsiteY28" fmla="*/ 0 h 171822"/>
              <a:gd name="connsiteX29" fmla="*/ 125372 w 190073"/>
              <a:gd name="connsiteY29" fmla="*/ 47102 h 171822"/>
              <a:gd name="connsiteX30" fmla="*/ 158366 w 190073"/>
              <a:gd name="connsiteY30" fmla="*/ 79887 h 171822"/>
              <a:gd name="connsiteX31" fmla="*/ 158395 w 190073"/>
              <a:gd name="connsiteY31" fmla="*/ 79925 h 171822"/>
              <a:gd name="connsiteX32" fmla="*/ 158528 w 190073"/>
              <a:gd name="connsiteY32" fmla="*/ 80049 h 171822"/>
              <a:gd name="connsiteX33" fmla="*/ 174006 w 190073"/>
              <a:gd name="connsiteY33" fmla="*/ 95431 h 171822"/>
              <a:gd name="connsiteX34" fmla="*/ 174037 w 190073"/>
              <a:gd name="connsiteY34" fmla="*/ 103783 h 171822"/>
              <a:gd name="connsiteX35" fmla="*/ 174006 w 190073"/>
              <a:gd name="connsiteY35" fmla="*/ 103813 h 171822"/>
              <a:gd name="connsiteX36" fmla="*/ 165567 w 190073"/>
              <a:gd name="connsiteY36" fmla="*/ 103813 h 171822"/>
              <a:gd name="connsiteX37" fmla="*/ 150089 w 190073"/>
              <a:gd name="connsiteY37" fmla="*/ 88431 h 171822"/>
              <a:gd name="connsiteX38" fmla="*/ 139954 w 190073"/>
              <a:gd name="connsiteY38" fmla="*/ 88431 h 171822"/>
              <a:gd name="connsiteX39" fmla="*/ 139802 w 190073"/>
              <a:gd name="connsiteY39" fmla="*/ 88593 h 171822"/>
              <a:gd name="connsiteX40" fmla="*/ 139756 w 190073"/>
              <a:gd name="connsiteY40" fmla="*/ 98615 h 171822"/>
              <a:gd name="connsiteX41" fmla="*/ 139802 w 190073"/>
              <a:gd name="connsiteY41" fmla="*/ 98660 h 171822"/>
              <a:gd name="connsiteX42" fmla="*/ 151861 w 190073"/>
              <a:gd name="connsiteY42" fmla="*/ 110652 h 171822"/>
              <a:gd name="connsiteX43" fmla="*/ 151891 w 190073"/>
              <a:gd name="connsiteY43" fmla="*/ 119004 h 171822"/>
              <a:gd name="connsiteX44" fmla="*/ 151861 w 190073"/>
              <a:gd name="connsiteY44" fmla="*/ 119034 h 171822"/>
              <a:gd name="connsiteX45" fmla="*/ 144060 w 190073"/>
              <a:gd name="connsiteY45" fmla="*/ 119606 h 171822"/>
              <a:gd name="connsiteX46" fmla="*/ 134658 w 190073"/>
              <a:gd name="connsiteY46" fmla="*/ 120273 h 171822"/>
              <a:gd name="connsiteX47" fmla="*/ 134068 w 190073"/>
              <a:gd name="connsiteY47" fmla="*/ 129626 h 171822"/>
              <a:gd name="connsiteX48" fmla="*/ 133544 w 190073"/>
              <a:gd name="connsiteY48" fmla="*/ 137427 h 171822"/>
              <a:gd name="connsiteX49" fmla="*/ 125638 w 190073"/>
              <a:gd name="connsiteY49" fmla="*/ 137903 h 171822"/>
              <a:gd name="connsiteX50" fmla="*/ 116161 w 190073"/>
              <a:gd name="connsiteY50" fmla="*/ 138446 h 171822"/>
              <a:gd name="connsiteX51" fmla="*/ 115551 w 190073"/>
              <a:gd name="connsiteY51" fmla="*/ 147867 h 171822"/>
              <a:gd name="connsiteX52" fmla="*/ 115037 w 190073"/>
              <a:gd name="connsiteY52" fmla="*/ 155810 h 171822"/>
              <a:gd name="connsiteX53" fmla="*/ 106464 w 190073"/>
              <a:gd name="connsiteY53" fmla="*/ 155810 h 171822"/>
              <a:gd name="connsiteX54" fmla="*/ 102921 w 190073"/>
              <a:gd name="connsiteY54" fmla="*/ 152296 h 171822"/>
              <a:gd name="connsiteX55" fmla="*/ 103921 w 190073"/>
              <a:gd name="connsiteY55" fmla="*/ 151296 h 171822"/>
              <a:gd name="connsiteX56" fmla="*/ 104044 w 190073"/>
              <a:gd name="connsiteY56" fmla="*/ 122901 h 171822"/>
              <a:gd name="connsiteX57" fmla="*/ 103921 w 190073"/>
              <a:gd name="connsiteY57" fmla="*/ 122778 h 171822"/>
              <a:gd name="connsiteX58" fmla="*/ 90586 w 190073"/>
              <a:gd name="connsiteY58" fmla="*/ 116891 h 171822"/>
              <a:gd name="connsiteX59" fmla="*/ 71974 w 190073"/>
              <a:gd name="connsiteY59" fmla="*/ 97803 h 171822"/>
              <a:gd name="connsiteX60" fmla="*/ 66098 w 190073"/>
              <a:gd name="connsiteY60" fmla="*/ 85192 h 171822"/>
              <a:gd name="connsiteX61" fmla="*/ 49019 w 190073"/>
              <a:gd name="connsiteY61" fmla="*/ 79468 h 171822"/>
              <a:gd name="connsiteX62" fmla="*/ 28845 w 190073"/>
              <a:gd name="connsiteY62" fmla="*/ 64561 h 171822"/>
              <a:gd name="connsiteX63" fmla="*/ 41885 w 190073"/>
              <a:gd name="connsiteY63" fmla="*/ 27890 h 171822"/>
              <a:gd name="connsiteX64" fmla="*/ 75994 w 190073"/>
              <a:gd name="connsiteY64" fmla="*/ 14745 h 171822"/>
              <a:gd name="connsiteX65" fmla="*/ 61735 w 190073"/>
              <a:gd name="connsiteY65" fmla="*/ 25537 h 171822"/>
              <a:gd name="connsiteX66" fmla="*/ 57461 w 190073"/>
              <a:gd name="connsiteY66" fmla="*/ 56413 h 171822"/>
              <a:gd name="connsiteX67" fmla="*/ 57544 w 190073"/>
              <a:gd name="connsiteY67" fmla="*/ 56522 h 171822"/>
              <a:gd name="connsiteX68" fmla="*/ 88577 w 190073"/>
              <a:gd name="connsiteY68" fmla="*/ 60722 h 171822"/>
              <a:gd name="connsiteX69" fmla="*/ 106569 w 190073"/>
              <a:gd name="connsiteY69" fmla="*/ 47092 h 171822"/>
              <a:gd name="connsiteX70" fmla="*/ 125372 w 190073"/>
              <a:gd name="connsiteY70" fmla="*/ 47092 h 171822"/>
              <a:gd name="connsiteX71" fmla="*/ 70355 w 190073"/>
              <a:gd name="connsiteY71" fmla="*/ 36938 h 171822"/>
              <a:gd name="connsiteX72" fmla="*/ 100254 w 190073"/>
              <a:gd name="connsiteY72" fmla="*/ 14288 h 171822"/>
              <a:gd name="connsiteX73" fmla="*/ 105055 w 190073"/>
              <a:gd name="connsiteY73" fmla="*/ 14288 h 171822"/>
              <a:gd name="connsiteX74" fmla="*/ 106836 w 190073"/>
              <a:gd name="connsiteY74" fmla="*/ 14336 h 171822"/>
              <a:gd name="connsiteX75" fmla="*/ 122324 w 190073"/>
              <a:gd name="connsiteY75" fmla="*/ 14336 h 171822"/>
              <a:gd name="connsiteX76" fmla="*/ 160252 w 190073"/>
              <a:gd name="connsiteY76" fmla="*/ 36910 h 171822"/>
              <a:gd name="connsiteX77" fmla="*/ 164481 w 190073"/>
              <a:gd name="connsiteY77" fmla="*/ 65437 h 171822"/>
              <a:gd name="connsiteX78" fmla="*/ 133896 w 190073"/>
              <a:gd name="connsiteY78" fmla="*/ 34995 h 171822"/>
              <a:gd name="connsiteX79" fmla="*/ 128763 w 190073"/>
              <a:gd name="connsiteY79" fmla="*/ 32814 h 171822"/>
              <a:gd name="connsiteX80" fmla="*/ 104178 w 190073"/>
              <a:gd name="connsiteY80" fmla="*/ 32814 h 171822"/>
              <a:gd name="connsiteX81" fmla="*/ 99864 w 190073"/>
              <a:gd name="connsiteY81" fmla="*/ 34262 h 171822"/>
              <a:gd name="connsiteX82" fmla="*/ 79956 w 190073"/>
              <a:gd name="connsiteY82" fmla="*/ 49340 h 171822"/>
              <a:gd name="connsiteX83" fmla="*/ 68888 w 190073"/>
              <a:gd name="connsiteY83" fmla="*/ 47845 h 171822"/>
              <a:gd name="connsiteX84" fmla="*/ 70319 w 190073"/>
              <a:gd name="connsiteY84" fmla="*/ 36973 h 171822"/>
              <a:gd name="connsiteX85" fmla="*/ 70365 w 190073"/>
              <a:gd name="connsiteY85" fmla="*/ 36938 h 171822"/>
              <a:gd name="connsiteX86" fmla="*/ 38408 w 190073"/>
              <a:gd name="connsiteY86" fmla="*/ 112710 h 171822"/>
              <a:gd name="connsiteX87" fmla="*/ 38378 w 190073"/>
              <a:gd name="connsiteY87" fmla="*/ 104358 h 171822"/>
              <a:gd name="connsiteX88" fmla="*/ 38408 w 190073"/>
              <a:gd name="connsiteY88" fmla="*/ 104328 h 171822"/>
              <a:gd name="connsiteX89" fmla="*/ 47524 w 190073"/>
              <a:gd name="connsiteY89" fmla="*/ 95260 h 171822"/>
              <a:gd name="connsiteX90" fmla="*/ 55963 w 190073"/>
              <a:gd name="connsiteY90" fmla="*/ 95260 h 171822"/>
              <a:gd name="connsiteX91" fmla="*/ 56039 w 190073"/>
              <a:gd name="connsiteY91" fmla="*/ 103566 h 171822"/>
              <a:gd name="connsiteX92" fmla="*/ 55963 w 190073"/>
              <a:gd name="connsiteY92" fmla="*/ 103642 h 171822"/>
              <a:gd name="connsiteX93" fmla="*/ 46848 w 190073"/>
              <a:gd name="connsiteY93" fmla="*/ 112700 h 171822"/>
              <a:gd name="connsiteX94" fmla="*/ 46762 w 190073"/>
              <a:gd name="connsiteY94" fmla="*/ 112786 h 171822"/>
              <a:gd name="connsiteX95" fmla="*/ 38408 w 190073"/>
              <a:gd name="connsiteY95" fmla="*/ 112710 h 171822"/>
              <a:gd name="connsiteX96" fmla="*/ 33732 w 190073"/>
              <a:gd name="connsiteY96" fmla="*/ 80620 h 171822"/>
              <a:gd name="connsiteX97" fmla="*/ 33636 w 190073"/>
              <a:gd name="connsiteY97" fmla="*/ 88907 h 171822"/>
              <a:gd name="connsiteX98" fmla="*/ 24521 w 190073"/>
              <a:gd name="connsiteY98" fmla="*/ 97975 h 171822"/>
              <a:gd name="connsiteX99" fmla="*/ 16082 w 190073"/>
              <a:gd name="connsiteY99" fmla="*/ 97975 h 171822"/>
              <a:gd name="connsiteX100" fmla="*/ 16051 w 190073"/>
              <a:gd name="connsiteY100" fmla="*/ 89623 h 171822"/>
              <a:gd name="connsiteX101" fmla="*/ 16082 w 190073"/>
              <a:gd name="connsiteY101" fmla="*/ 89593 h 171822"/>
              <a:gd name="connsiteX102" fmla="*/ 25207 w 190073"/>
              <a:gd name="connsiteY102" fmla="*/ 80534 h 171822"/>
              <a:gd name="connsiteX103" fmla="*/ 33646 w 190073"/>
              <a:gd name="connsiteY103" fmla="*/ 80534 h 171822"/>
              <a:gd name="connsiteX104" fmla="*/ 33732 w 190073"/>
              <a:gd name="connsiteY104" fmla="*/ 80620 h 171822"/>
              <a:gd name="connsiteX105" fmla="*/ 84671 w 190073"/>
              <a:gd name="connsiteY105" fmla="*/ 150286 h 171822"/>
              <a:gd name="connsiteX106" fmla="*/ 76232 w 190073"/>
              <a:gd name="connsiteY106" fmla="*/ 150286 h 171822"/>
              <a:gd name="connsiteX107" fmla="*/ 76202 w 190073"/>
              <a:gd name="connsiteY107" fmla="*/ 141934 h 171822"/>
              <a:gd name="connsiteX108" fmla="*/ 76232 w 190073"/>
              <a:gd name="connsiteY108" fmla="*/ 141904 h 171822"/>
              <a:gd name="connsiteX109" fmla="*/ 85348 w 190073"/>
              <a:gd name="connsiteY109" fmla="*/ 132846 h 171822"/>
              <a:gd name="connsiteX110" fmla="*/ 93787 w 190073"/>
              <a:gd name="connsiteY110" fmla="*/ 132846 h 171822"/>
              <a:gd name="connsiteX111" fmla="*/ 93817 w 190073"/>
              <a:gd name="connsiteY111" fmla="*/ 141197 h 171822"/>
              <a:gd name="connsiteX112" fmla="*/ 93787 w 190073"/>
              <a:gd name="connsiteY112" fmla="*/ 141228 h 171822"/>
              <a:gd name="connsiteX113" fmla="*/ 84671 w 190073"/>
              <a:gd name="connsiteY113" fmla="*/ 150286 h 171822"/>
              <a:gd name="connsiteX114" fmla="*/ 65421 w 190073"/>
              <a:gd name="connsiteY114" fmla="*/ 131160 h 171822"/>
              <a:gd name="connsiteX115" fmla="*/ 56982 w 190073"/>
              <a:gd name="connsiteY115" fmla="*/ 131160 h 171822"/>
              <a:gd name="connsiteX116" fmla="*/ 56896 w 190073"/>
              <a:gd name="connsiteY116" fmla="*/ 122854 h 171822"/>
              <a:gd name="connsiteX117" fmla="*/ 56982 w 190073"/>
              <a:gd name="connsiteY117" fmla="*/ 122778 h 171822"/>
              <a:gd name="connsiteX118" fmla="*/ 66098 w 190073"/>
              <a:gd name="connsiteY118" fmla="*/ 113719 h 171822"/>
              <a:gd name="connsiteX119" fmla="*/ 66174 w 190073"/>
              <a:gd name="connsiteY119" fmla="*/ 113634 h 171822"/>
              <a:gd name="connsiteX120" fmla="*/ 74537 w 190073"/>
              <a:gd name="connsiteY120" fmla="*/ 113719 h 171822"/>
              <a:gd name="connsiteX121" fmla="*/ 74567 w 190073"/>
              <a:gd name="connsiteY121" fmla="*/ 122071 h 171822"/>
              <a:gd name="connsiteX122" fmla="*/ 74537 w 190073"/>
              <a:gd name="connsiteY122" fmla="*/ 122101 h 171822"/>
              <a:gd name="connsiteX123" fmla="*/ 65421 w 190073"/>
              <a:gd name="connsiteY123" fmla="*/ 131160 h 17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190073" h="171822">
                <a:moveTo>
                  <a:pt x="97511" y="0"/>
                </a:moveTo>
                <a:cubicBezTo>
                  <a:pt x="95368" y="1"/>
                  <a:pt x="93339" y="967"/>
                  <a:pt x="91986" y="2629"/>
                </a:cubicBezTo>
                <a:lnTo>
                  <a:pt x="91434" y="3039"/>
                </a:lnTo>
                <a:cubicBezTo>
                  <a:pt x="70333" y="-3383"/>
                  <a:pt x="47410" y="2298"/>
                  <a:pt x="31750" y="17831"/>
                </a:cubicBezTo>
                <a:cubicBezTo>
                  <a:pt x="17920" y="31527"/>
                  <a:pt x="11733" y="51163"/>
                  <a:pt x="15215" y="70314"/>
                </a:cubicBezTo>
                <a:lnTo>
                  <a:pt x="15072" y="70457"/>
                </a:lnTo>
                <a:lnTo>
                  <a:pt x="5947" y="79515"/>
                </a:lnTo>
                <a:cubicBezTo>
                  <a:pt x="-1930" y="87320"/>
                  <a:pt x="-1990" y="100033"/>
                  <a:pt x="5815" y="107910"/>
                </a:cubicBezTo>
                <a:cubicBezTo>
                  <a:pt x="5859" y="107955"/>
                  <a:pt x="5903" y="107999"/>
                  <a:pt x="5947" y="108043"/>
                </a:cubicBezTo>
                <a:cubicBezTo>
                  <a:pt x="10439" y="112504"/>
                  <a:pt x="16752" y="114621"/>
                  <a:pt x="23025" y="113767"/>
                </a:cubicBezTo>
                <a:cubicBezTo>
                  <a:pt x="25287" y="121995"/>
                  <a:pt x="32456" y="127926"/>
                  <a:pt x="40961" y="128607"/>
                </a:cubicBezTo>
                <a:cubicBezTo>
                  <a:pt x="41844" y="138707"/>
                  <a:pt x="50047" y="146605"/>
                  <a:pt x="60173" y="147105"/>
                </a:cubicBezTo>
                <a:cubicBezTo>
                  <a:pt x="60421" y="151934"/>
                  <a:pt x="62392" y="156677"/>
                  <a:pt x="66098" y="160354"/>
                </a:cubicBezTo>
                <a:cubicBezTo>
                  <a:pt x="73337" y="167555"/>
                  <a:pt x="84690" y="168174"/>
                  <a:pt x="92644" y="162230"/>
                </a:cubicBezTo>
                <a:lnTo>
                  <a:pt x="96330" y="165888"/>
                </a:lnTo>
                <a:cubicBezTo>
                  <a:pt x="104316" y="173800"/>
                  <a:pt x="117186" y="173800"/>
                  <a:pt x="125172" y="165888"/>
                </a:cubicBezTo>
                <a:cubicBezTo>
                  <a:pt x="128696" y="162383"/>
                  <a:pt x="130668" y="157906"/>
                  <a:pt x="131077" y="153334"/>
                </a:cubicBezTo>
                <a:cubicBezTo>
                  <a:pt x="140889" y="152502"/>
                  <a:pt x="148684" y="144740"/>
                  <a:pt x="149556" y="134932"/>
                </a:cubicBezTo>
                <a:cubicBezTo>
                  <a:pt x="158137" y="134143"/>
                  <a:pt x="165281" y="128015"/>
                  <a:pt x="167367" y="119654"/>
                </a:cubicBezTo>
                <a:cubicBezTo>
                  <a:pt x="173544" y="120394"/>
                  <a:pt x="179719" y="118267"/>
                  <a:pt x="184131" y="113881"/>
                </a:cubicBezTo>
                <a:cubicBezTo>
                  <a:pt x="192007" y="106074"/>
                  <a:pt x="192061" y="93361"/>
                  <a:pt x="184254" y="85486"/>
                </a:cubicBezTo>
                <a:cubicBezTo>
                  <a:pt x="184213" y="85445"/>
                  <a:pt x="184172" y="85404"/>
                  <a:pt x="184131" y="85364"/>
                </a:cubicBezTo>
                <a:lnTo>
                  <a:pt x="176197" y="77467"/>
                </a:lnTo>
                <a:lnTo>
                  <a:pt x="177835" y="71124"/>
                </a:lnTo>
                <a:cubicBezTo>
                  <a:pt x="181380" y="57319"/>
                  <a:pt x="179595" y="42685"/>
                  <a:pt x="172835" y="30138"/>
                </a:cubicBezTo>
                <a:cubicBezTo>
                  <a:pt x="162814" y="11578"/>
                  <a:pt x="143415" y="18"/>
                  <a:pt x="122324" y="39"/>
                </a:cubicBezTo>
                <a:lnTo>
                  <a:pt x="107017" y="39"/>
                </a:lnTo>
                <a:cubicBezTo>
                  <a:pt x="106364" y="10"/>
                  <a:pt x="105709" y="-3"/>
                  <a:pt x="105055" y="0"/>
                </a:cubicBezTo>
                <a:lnTo>
                  <a:pt x="97521" y="0"/>
                </a:lnTo>
                <a:close/>
                <a:moveTo>
                  <a:pt x="125372" y="47102"/>
                </a:moveTo>
                <a:lnTo>
                  <a:pt x="158366" y="79887"/>
                </a:lnTo>
                <a:lnTo>
                  <a:pt x="158395" y="79925"/>
                </a:lnTo>
                <a:lnTo>
                  <a:pt x="158528" y="80049"/>
                </a:lnTo>
                <a:lnTo>
                  <a:pt x="174006" y="95431"/>
                </a:lnTo>
                <a:cubicBezTo>
                  <a:pt x="176321" y="97729"/>
                  <a:pt x="176334" y="101468"/>
                  <a:pt x="174037" y="103783"/>
                </a:cubicBezTo>
                <a:cubicBezTo>
                  <a:pt x="174026" y="103793"/>
                  <a:pt x="174017" y="103803"/>
                  <a:pt x="174006" y="103813"/>
                </a:cubicBezTo>
                <a:cubicBezTo>
                  <a:pt x="171668" y="106125"/>
                  <a:pt x="167906" y="106125"/>
                  <a:pt x="165567" y="103813"/>
                </a:cubicBezTo>
                <a:lnTo>
                  <a:pt x="150089" y="88431"/>
                </a:lnTo>
                <a:cubicBezTo>
                  <a:pt x="147283" y="85651"/>
                  <a:pt x="142760" y="85651"/>
                  <a:pt x="139954" y="88431"/>
                </a:cubicBezTo>
                <a:lnTo>
                  <a:pt x="139802" y="88593"/>
                </a:lnTo>
                <a:cubicBezTo>
                  <a:pt x="137022" y="91347"/>
                  <a:pt x="137002" y="95834"/>
                  <a:pt x="139756" y="98615"/>
                </a:cubicBezTo>
                <a:cubicBezTo>
                  <a:pt x="139772" y="98630"/>
                  <a:pt x="139787" y="98645"/>
                  <a:pt x="139802" y="98660"/>
                </a:cubicBezTo>
                <a:lnTo>
                  <a:pt x="151861" y="110652"/>
                </a:lnTo>
                <a:cubicBezTo>
                  <a:pt x="154175" y="112950"/>
                  <a:pt x="154189" y="116689"/>
                  <a:pt x="151891" y="119004"/>
                </a:cubicBezTo>
                <a:cubicBezTo>
                  <a:pt x="151881" y="119014"/>
                  <a:pt x="151871" y="119024"/>
                  <a:pt x="151861" y="119034"/>
                </a:cubicBezTo>
                <a:cubicBezTo>
                  <a:pt x="149758" y="121126"/>
                  <a:pt x="146444" y="121369"/>
                  <a:pt x="144060" y="119606"/>
                </a:cubicBezTo>
                <a:cubicBezTo>
                  <a:pt x="141195" y="117462"/>
                  <a:pt x="137191" y="117746"/>
                  <a:pt x="134658" y="120273"/>
                </a:cubicBezTo>
                <a:cubicBezTo>
                  <a:pt x="132133" y="122797"/>
                  <a:pt x="131881" y="126805"/>
                  <a:pt x="134068" y="129626"/>
                </a:cubicBezTo>
                <a:cubicBezTo>
                  <a:pt x="135886" y="131987"/>
                  <a:pt x="135661" y="135332"/>
                  <a:pt x="133544" y="137427"/>
                </a:cubicBezTo>
                <a:cubicBezTo>
                  <a:pt x="131403" y="139549"/>
                  <a:pt x="128019" y="139753"/>
                  <a:pt x="125638" y="137903"/>
                </a:cubicBezTo>
                <a:cubicBezTo>
                  <a:pt x="122790" y="135681"/>
                  <a:pt x="118736" y="135914"/>
                  <a:pt x="116161" y="138446"/>
                </a:cubicBezTo>
                <a:cubicBezTo>
                  <a:pt x="113591" y="140974"/>
                  <a:pt x="113329" y="145028"/>
                  <a:pt x="115551" y="147867"/>
                </a:cubicBezTo>
                <a:cubicBezTo>
                  <a:pt x="117413" y="150263"/>
                  <a:pt x="117192" y="153674"/>
                  <a:pt x="115037" y="155810"/>
                </a:cubicBezTo>
                <a:cubicBezTo>
                  <a:pt x="112662" y="158159"/>
                  <a:pt x="108839" y="158159"/>
                  <a:pt x="106464" y="155810"/>
                </a:cubicBezTo>
                <a:lnTo>
                  <a:pt x="102921" y="152296"/>
                </a:lnTo>
                <a:lnTo>
                  <a:pt x="103921" y="151296"/>
                </a:lnTo>
                <a:cubicBezTo>
                  <a:pt x="111797" y="143488"/>
                  <a:pt x="111851" y="130775"/>
                  <a:pt x="104044" y="122901"/>
                </a:cubicBezTo>
                <a:cubicBezTo>
                  <a:pt x="104003" y="122860"/>
                  <a:pt x="103962" y="122819"/>
                  <a:pt x="103921" y="122778"/>
                </a:cubicBezTo>
                <a:cubicBezTo>
                  <a:pt x="100359" y="119232"/>
                  <a:pt x="95607" y="117134"/>
                  <a:pt x="90586" y="116891"/>
                </a:cubicBezTo>
                <a:cubicBezTo>
                  <a:pt x="90024" y="106772"/>
                  <a:pt x="82077" y="98620"/>
                  <a:pt x="71974" y="97803"/>
                </a:cubicBezTo>
                <a:cubicBezTo>
                  <a:pt x="71584" y="93032"/>
                  <a:pt x="69500" y="88559"/>
                  <a:pt x="66098" y="85192"/>
                </a:cubicBezTo>
                <a:cubicBezTo>
                  <a:pt x="61606" y="80731"/>
                  <a:pt x="55293" y="78614"/>
                  <a:pt x="49019" y="79468"/>
                </a:cubicBezTo>
                <a:cubicBezTo>
                  <a:pt x="46531" y="70445"/>
                  <a:pt x="38201" y="64290"/>
                  <a:pt x="28845" y="64561"/>
                </a:cubicBezTo>
                <a:cubicBezTo>
                  <a:pt x="27380" y="50989"/>
                  <a:pt x="32180" y="37490"/>
                  <a:pt x="41885" y="27890"/>
                </a:cubicBezTo>
                <a:cubicBezTo>
                  <a:pt x="50911" y="18923"/>
                  <a:pt x="63285" y="14154"/>
                  <a:pt x="75994" y="14745"/>
                </a:cubicBezTo>
                <a:lnTo>
                  <a:pt x="61735" y="25537"/>
                </a:lnTo>
                <a:cubicBezTo>
                  <a:pt x="52029" y="32883"/>
                  <a:pt x="50115" y="46707"/>
                  <a:pt x="57461" y="56413"/>
                </a:cubicBezTo>
                <a:cubicBezTo>
                  <a:pt x="57489" y="56449"/>
                  <a:pt x="57516" y="56486"/>
                  <a:pt x="57544" y="56522"/>
                </a:cubicBezTo>
                <a:cubicBezTo>
                  <a:pt x="64977" y="66211"/>
                  <a:pt x="78835" y="68087"/>
                  <a:pt x="88577" y="60722"/>
                </a:cubicBezTo>
                <a:lnTo>
                  <a:pt x="106569" y="47092"/>
                </a:lnTo>
                <a:lnTo>
                  <a:pt x="125372" y="47092"/>
                </a:lnTo>
                <a:close/>
                <a:moveTo>
                  <a:pt x="70355" y="36938"/>
                </a:moveTo>
                <a:lnTo>
                  <a:pt x="100254" y="14288"/>
                </a:lnTo>
                <a:lnTo>
                  <a:pt x="105055" y="14288"/>
                </a:lnTo>
                <a:cubicBezTo>
                  <a:pt x="105649" y="14284"/>
                  <a:pt x="106243" y="14299"/>
                  <a:pt x="106836" y="14336"/>
                </a:cubicBezTo>
                <a:lnTo>
                  <a:pt x="122324" y="14336"/>
                </a:lnTo>
                <a:cubicBezTo>
                  <a:pt x="138155" y="14314"/>
                  <a:pt x="152722" y="22984"/>
                  <a:pt x="160252" y="36910"/>
                </a:cubicBezTo>
                <a:cubicBezTo>
                  <a:pt x="164967" y="45673"/>
                  <a:pt x="166443" y="55750"/>
                  <a:pt x="164481" y="65437"/>
                </a:cubicBezTo>
                <a:lnTo>
                  <a:pt x="133896" y="34995"/>
                </a:lnTo>
                <a:cubicBezTo>
                  <a:pt x="132552" y="33603"/>
                  <a:pt x="130699" y="32815"/>
                  <a:pt x="128763" y="32814"/>
                </a:cubicBezTo>
                <a:lnTo>
                  <a:pt x="104178" y="32814"/>
                </a:lnTo>
                <a:cubicBezTo>
                  <a:pt x="102621" y="32813"/>
                  <a:pt x="101106" y="33322"/>
                  <a:pt x="99864" y="34262"/>
                </a:cubicBezTo>
                <a:lnTo>
                  <a:pt x="79956" y="49340"/>
                </a:lnTo>
                <a:cubicBezTo>
                  <a:pt x="76482" y="51962"/>
                  <a:pt x="71543" y="51295"/>
                  <a:pt x="68888" y="47845"/>
                </a:cubicBezTo>
                <a:cubicBezTo>
                  <a:pt x="66281" y="44448"/>
                  <a:pt x="66922" y="39580"/>
                  <a:pt x="70319" y="36973"/>
                </a:cubicBezTo>
                <a:cubicBezTo>
                  <a:pt x="70334" y="36962"/>
                  <a:pt x="70349" y="36950"/>
                  <a:pt x="70365" y="36938"/>
                </a:cubicBezTo>
                <a:close/>
                <a:moveTo>
                  <a:pt x="38408" y="112710"/>
                </a:moveTo>
                <a:cubicBezTo>
                  <a:pt x="36094" y="110412"/>
                  <a:pt x="36080" y="106673"/>
                  <a:pt x="38378" y="104358"/>
                </a:cubicBezTo>
                <a:cubicBezTo>
                  <a:pt x="38388" y="104348"/>
                  <a:pt x="38398" y="104338"/>
                  <a:pt x="38408" y="104328"/>
                </a:cubicBezTo>
                <a:lnTo>
                  <a:pt x="47524" y="95260"/>
                </a:lnTo>
                <a:cubicBezTo>
                  <a:pt x="49862" y="92948"/>
                  <a:pt x="53625" y="92948"/>
                  <a:pt x="55963" y="95260"/>
                </a:cubicBezTo>
                <a:cubicBezTo>
                  <a:pt x="58260" y="97540"/>
                  <a:pt x="58294" y="101244"/>
                  <a:pt x="56039" y="103566"/>
                </a:cubicBezTo>
                <a:lnTo>
                  <a:pt x="55963" y="103642"/>
                </a:lnTo>
                <a:lnTo>
                  <a:pt x="46848" y="112700"/>
                </a:lnTo>
                <a:lnTo>
                  <a:pt x="46762" y="112786"/>
                </a:lnTo>
                <a:cubicBezTo>
                  <a:pt x="44414" y="115022"/>
                  <a:pt x="40715" y="114987"/>
                  <a:pt x="38408" y="112710"/>
                </a:cubicBezTo>
                <a:close/>
                <a:moveTo>
                  <a:pt x="33732" y="80620"/>
                </a:moveTo>
                <a:cubicBezTo>
                  <a:pt x="35979" y="82940"/>
                  <a:pt x="35937" y="86639"/>
                  <a:pt x="33636" y="88907"/>
                </a:cubicBezTo>
                <a:lnTo>
                  <a:pt x="24521" y="97975"/>
                </a:lnTo>
                <a:cubicBezTo>
                  <a:pt x="22183" y="100286"/>
                  <a:pt x="18420" y="100286"/>
                  <a:pt x="16082" y="97975"/>
                </a:cubicBezTo>
                <a:cubicBezTo>
                  <a:pt x="13767" y="95677"/>
                  <a:pt x="13754" y="91938"/>
                  <a:pt x="16051" y="89623"/>
                </a:cubicBezTo>
                <a:cubicBezTo>
                  <a:pt x="16061" y="89613"/>
                  <a:pt x="16072" y="89603"/>
                  <a:pt x="16082" y="89593"/>
                </a:cubicBezTo>
                <a:lnTo>
                  <a:pt x="25207" y="80534"/>
                </a:lnTo>
                <a:cubicBezTo>
                  <a:pt x="27545" y="78223"/>
                  <a:pt x="31308" y="78223"/>
                  <a:pt x="33646" y="80534"/>
                </a:cubicBezTo>
                <a:lnTo>
                  <a:pt x="33732" y="80620"/>
                </a:lnTo>
                <a:close/>
                <a:moveTo>
                  <a:pt x="84671" y="150286"/>
                </a:moveTo>
                <a:cubicBezTo>
                  <a:pt x="82333" y="152598"/>
                  <a:pt x="78571" y="152598"/>
                  <a:pt x="76232" y="150286"/>
                </a:cubicBezTo>
                <a:cubicBezTo>
                  <a:pt x="73917" y="147988"/>
                  <a:pt x="73904" y="144249"/>
                  <a:pt x="76202" y="141934"/>
                </a:cubicBezTo>
                <a:cubicBezTo>
                  <a:pt x="76212" y="141924"/>
                  <a:pt x="76222" y="141914"/>
                  <a:pt x="76232" y="141904"/>
                </a:cubicBezTo>
                <a:lnTo>
                  <a:pt x="85348" y="132846"/>
                </a:lnTo>
                <a:cubicBezTo>
                  <a:pt x="87686" y="130534"/>
                  <a:pt x="91448" y="130534"/>
                  <a:pt x="93787" y="132846"/>
                </a:cubicBezTo>
                <a:cubicBezTo>
                  <a:pt x="96101" y="135143"/>
                  <a:pt x="96115" y="138883"/>
                  <a:pt x="93817" y="141197"/>
                </a:cubicBezTo>
                <a:cubicBezTo>
                  <a:pt x="93807" y="141208"/>
                  <a:pt x="93797" y="141217"/>
                  <a:pt x="93787" y="141228"/>
                </a:cubicBezTo>
                <a:lnTo>
                  <a:pt x="84671" y="150286"/>
                </a:lnTo>
                <a:close/>
                <a:moveTo>
                  <a:pt x="65421" y="131160"/>
                </a:moveTo>
                <a:cubicBezTo>
                  <a:pt x="63085" y="133477"/>
                  <a:pt x="59318" y="133477"/>
                  <a:pt x="56982" y="131160"/>
                </a:cubicBezTo>
                <a:cubicBezTo>
                  <a:pt x="54682" y="128882"/>
                  <a:pt x="54644" y="125178"/>
                  <a:pt x="56896" y="122854"/>
                </a:cubicBezTo>
                <a:lnTo>
                  <a:pt x="56982" y="122778"/>
                </a:lnTo>
                <a:lnTo>
                  <a:pt x="66098" y="113719"/>
                </a:lnTo>
                <a:lnTo>
                  <a:pt x="66174" y="113634"/>
                </a:lnTo>
                <a:cubicBezTo>
                  <a:pt x="68525" y="111395"/>
                  <a:pt x="72231" y="111433"/>
                  <a:pt x="74537" y="113719"/>
                </a:cubicBezTo>
                <a:cubicBezTo>
                  <a:pt x="76851" y="116017"/>
                  <a:pt x="76865" y="119756"/>
                  <a:pt x="74567" y="122071"/>
                </a:cubicBezTo>
                <a:cubicBezTo>
                  <a:pt x="74557" y="122081"/>
                  <a:pt x="74547" y="122091"/>
                  <a:pt x="74537" y="122101"/>
                </a:cubicBezTo>
                <a:lnTo>
                  <a:pt x="65421" y="131160"/>
                </a:lnTo>
                <a:close/>
              </a:path>
            </a:pathLst>
          </a:custGeom>
          <a:solidFill>
            <a:schemeClr val="bg1"/>
          </a:solidFill>
          <a:ln w="155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Sans Text"/>
              <a:ea typeface="+mn-ea"/>
              <a:cs typeface="+mn-cs"/>
            </a:endParaRPr>
          </a:p>
        </p:txBody>
      </p:sp>
    </p:spTree>
    <p:extLst>
      <p:ext uri="{BB962C8B-B14F-4D97-AF65-F5344CB8AC3E}">
        <p14:creationId xmlns:p14="http://schemas.microsoft.com/office/powerpoint/2010/main" val="4234866779"/>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253785-7DCD-212A-A12B-62EF604F673E}"/>
              </a:ext>
            </a:extLst>
          </p:cNvPr>
          <p:cNvSpPr txBox="1"/>
          <p:nvPr/>
        </p:nvSpPr>
        <p:spPr>
          <a:xfrm>
            <a:off x="583952" y="1624415"/>
            <a:ext cx="3797548" cy="1754326"/>
          </a:xfrm>
          <a:prstGeom prst="rect">
            <a:avLst/>
          </a:prstGeom>
          <a:noFill/>
          <a:ln>
            <a:noFill/>
            <a:prstDash/>
          </a:ln>
          <a:effectLst/>
        </p:spPr>
        <p:txBody>
          <a:bodyPr wrap="square" lIns="0" rIns="0">
            <a:spAutoFit/>
          </a:bodyPr>
          <a:lstStyle/>
          <a:p>
            <a:pPr marL="0" marR="0" lvl="0" indent="0" algn="l" defTabSz="914367" rtl="0" eaLnBrk="1" fontAlgn="auto" latinLnBrk="0" hangingPunct="1">
              <a:lnSpc>
                <a:spcPct val="90000"/>
              </a:lnSpc>
              <a:spcBef>
                <a:spcPts val="0"/>
              </a:spcBef>
              <a:spcAft>
                <a:spcPts val="600"/>
              </a:spcAft>
              <a:buClrTx/>
              <a:buSzTx/>
              <a:buFontTx/>
              <a:buNone/>
              <a:tabLst/>
              <a:defRPr/>
            </a:pPr>
            <a:r>
              <a:rPr kumimoji="0" lang="en-US" sz="121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Q</a:t>
            </a:r>
            <a:r>
              <a:rPr kumimoji="0" lang="en-US" sz="72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&amp;</a:t>
            </a:r>
            <a:r>
              <a:rPr kumimoji="0" lang="en-US" sz="121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A</a:t>
            </a:r>
          </a:p>
        </p:txBody>
      </p:sp>
      <p:sp>
        <p:nvSpPr>
          <p:cNvPr id="4" name="Text Placeholder 4">
            <a:extLst>
              <a:ext uri="{FF2B5EF4-FFF2-40B4-BE49-F238E27FC236}">
                <a16:creationId xmlns:a16="http://schemas.microsoft.com/office/drawing/2014/main" id="{4C5BCC02-F254-165A-B419-7E09F13385A9}"/>
              </a:ext>
            </a:extLst>
          </p:cNvPr>
          <p:cNvSpPr txBox="1">
            <a:spLocks/>
          </p:cNvSpPr>
          <p:nvPr/>
        </p:nvSpPr>
        <p:spPr>
          <a:xfrm>
            <a:off x="1876335" y="3336405"/>
            <a:ext cx="4003766" cy="738664"/>
          </a:xfrm>
          <a:prstGeom prst="rect">
            <a:avLst/>
          </a:prstGeom>
        </p:spPr>
        <p:txBody>
          <a:bodyPr wrap="square" lIns="0" tIns="0" rIns="0" bIns="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b="0" i="0" kern="1200" spc="0" baseline="0">
                <a:solidFill>
                  <a:schemeClr val="tx1"/>
                </a:solidFill>
                <a:latin typeface="Segoe UI" panose="020B0502040204020203" pitchFamily="34" charset="0"/>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b="0" i="0" kern="1200" spc="0" baseline="0">
                <a:solidFill>
                  <a:schemeClr val="tx1"/>
                </a:solidFill>
                <a:latin typeface="Segoe UI" panose="020B0502040204020203" pitchFamily="34" charset="0"/>
                <a:ea typeface="+mn-ea"/>
                <a:cs typeface="Segoe UI" panose="020B0502040204020203" pitchFamily="34" charset="0"/>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b="0" i="0" kern="1200" spc="0" baseline="0">
                <a:solidFill>
                  <a:schemeClr val="tx1"/>
                </a:solidFill>
                <a:latin typeface="Segoe UI" panose="020B0502040204020203" pitchFamily="34" charset="0"/>
                <a:ea typeface="+mn-ea"/>
                <a:cs typeface="Segoe UI" panose="020B0502040204020203" pitchFamily="34" charset="0"/>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b="0" i="0" kern="1200" spc="0" baseline="0">
                <a:solidFill>
                  <a:schemeClr val="tx1"/>
                </a:solidFill>
                <a:latin typeface="Segoe UI" panose="020B0502040204020203" pitchFamily="34" charset="0"/>
                <a:ea typeface="+mn-ea"/>
                <a:cs typeface="Segoe UI" panose="020B0502040204020203" pitchFamily="34" charset="0"/>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2400" b="0" i="0" u="none" strike="noStrike" kern="1200" cap="none" normalizeH="0" noProof="0">
                <a:ln>
                  <a:noFill/>
                </a:ln>
                <a:gradFill flip="none" rotWithShape="1">
                  <a:gsLst>
                    <a:gs pos="0">
                      <a:srgbClr val="94D8FE"/>
                    </a:gs>
                    <a:gs pos="100000">
                      <a:srgbClr val="FFFFFF"/>
                    </a:gs>
                  </a:gsLst>
                  <a:lin ang="13500000" scaled="1"/>
                  <a:tileRect/>
                </a:gradFill>
                <a:effectLst/>
                <a:uLnTx/>
                <a:uFillTx/>
                <a:latin typeface="Segoe Sans Display Semibold" pitchFamily="2" charset="0"/>
                <a:ea typeface="+mn-ea"/>
                <a:cs typeface="Segoe Sans Display Semibold" pitchFamily="2" charset="0"/>
              </a:rPr>
              <a:t>Please raise your hand and unmute when called on</a:t>
            </a:r>
          </a:p>
        </p:txBody>
      </p:sp>
      <p:sp>
        <p:nvSpPr>
          <p:cNvPr id="5" name="Rectangle: Rounded Corners 4">
            <a:extLst>
              <a:ext uri="{FF2B5EF4-FFF2-40B4-BE49-F238E27FC236}">
                <a16:creationId xmlns:a16="http://schemas.microsoft.com/office/drawing/2014/main" id="{790C1B4C-D324-4FDC-5CED-9EDCC9C2BD37}"/>
              </a:ext>
            </a:extLst>
          </p:cNvPr>
          <p:cNvSpPr/>
          <p:nvPr/>
        </p:nvSpPr>
        <p:spPr bwMode="auto">
          <a:xfrm rot="5400000">
            <a:off x="7699054" y="439533"/>
            <a:ext cx="3452506" cy="6565900"/>
          </a:xfrm>
          <a:prstGeom prst="roundRect">
            <a:avLst>
              <a:gd name="adj" fmla="val 14295"/>
            </a:avLst>
          </a:prstGeom>
          <a:solidFill>
            <a:schemeClr val="bg1">
              <a:alpha val="5000"/>
            </a:schemeClr>
          </a:solidFill>
          <a:ln w="15875">
            <a:gradFill flip="none" rotWithShape="1">
              <a:gsLst>
                <a:gs pos="60000">
                  <a:srgbClr val="3D80A6">
                    <a:alpha val="0"/>
                  </a:srgbClr>
                </a:gs>
                <a:gs pos="40000">
                  <a:srgbClr val="66A5C8">
                    <a:alpha val="0"/>
                  </a:srgbClr>
                </a:gs>
                <a:gs pos="0">
                  <a:schemeClr val="bg1">
                    <a:alpha val="30000"/>
                  </a:schemeClr>
                </a:gs>
                <a:gs pos="100000">
                  <a:schemeClr val="bg1">
                    <a:alpha val="15000"/>
                  </a:schemeClr>
                </a:gs>
              </a:gsLst>
              <a:lin ang="8100000" scaled="1"/>
              <a:tileRect/>
            </a:gradFill>
          </a:ln>
          <a:effectLst>
            <a:outerShdw blurRad="127000" dist="50800" dir="5400000" algn="t"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Sans Display"/>
              <a:ea typeface="Segoe UI" pitchFamily="34" charset="0"/>
              <a:cs typeface="Segoe UI" pitchFamily="34" charset="0"/>
            </a:endParaRPr>
          </a:p>
        </p:txBody>
      </p:sp>
      <p:pic>
        <p:nvPicPr>
          <p:cNvPr id="6" name="Picture 5">
            <a:extLst>
              <a:ext uri="{FF2B5EF4-FFF2-40B4-BE49-F238E27FC236}">
                <a16:creationId xmlns:a16="http://schemas.microsoft.com/office/drawing/2014/main" id="{E8755E77-6AF4-FE9D-57AB-73980E358AB4}"/>
              </a:ext>
            </a:extLst>
          </p:cNvPr>
          <p:cNvPicPr>
            <a:picLocks noChangeAspect="1"/>
          </p:cNvPicPr>
          <p:nvPr/>
        </p:nvPicPr>
        <p:blipFill>
          <a:blip r:embed="rId3"/>
          <a:stretch>
            <a:fillRect/>
          </a:stretch>
        </p:blipFill>
        <p:spPr>
          <a:xfrm>
            <a:off x="6762842" y="3067289"/>
            <a:ext cx="5048158" cy="1286114"/>
          </a:xfrm>
          <a:prstGeom prst="roundRect">
            <a:avLst>
              <a:gd name="adj" fmla="val 12717"/>
            </a:avLst>
          </a:prstGeom>
          <a:effectLst/>
        </p:spPr>
      </p:pic>
      <p:sp>
        <p:nvSpPr>
          <p:cNvPr id="7" name="Freeform: Shape 6">
            <a:extLst>
              <a:ext uri="{FF2B5EF4-FFF2-40B4-BE49-F238E27FC236}">
                <a16:creationId xmlns:a16="http://schemas.microsoft.com/office/drawing/2014/main" id="{6760E164-D3B4-D288-E0C7-CBED5F9FEAD4}"/>
              </a:ext>
            </a:extLst>
          </p:cNvPr>
          <p:cNvSpPr/>
          <p:nvPr/>
        </p:nvSpPr>
        <p:spPr bwMode="auto">
          <a:xfrm>
            <a:off x="9020969" y="2542893"/>
            <a:ext cx="364331" cy="876300"/>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8" name="Oval 7">
            <a:extLst>
              <a:ext uri="{FF2B5EF4-FFF2-40B4-BE49-F238E27FC236}">
                <a16:creationId xmlns:a16="http://schemas.microsoft.com/office/drawing/2014/main" id="{535A04CC-0F12-6126-ABD6-D3414DC1D1EF}"/>
              </a:ext>
              <a:ext uri="{C183D7F6-B498-43B3-948B-1728B52AA6E4}">
                <adec:decorative xmlns:adec="http://schemas.microsoft.com/office/drawing/2017/decorative" val="1"/>
              </a:ext>
            </a:extLst>
          </p:cNvPr>
          <p:cNvSpPr/>
          <p:nvPr/>
        </p:nvSpPr>
        <p:spPr bwMode="auto">
          <a:xfrm>
            <a:off x="9385557" y="2327210"/>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IN" sz="2000" b="0" i="0" u="none" strike="noStrike" kern="1200" cap="none" spc="0" normalizeH="0" baseline="0" noProof="0">
                <a:ln>
                  <a:noFill/>
                </a:ln>
                <a:solidFill>
                  <a:srgbClr val="000000"/>
                </a:solidFill>
                <a:effectLst/>
                <a:uLnTx/>
                <a:uFillTx/>
                <a:latin typeface="Segoe Sans Display Semibold"/>
                <a:ea typeface="+mn-ea"/>
                <a:cs typeface="+mn-cs"/>
              </a:rPr>
              <a:t>1</a:t>
            </a:r>
          </a:p>
        </p:txBody>
      </p:sp>
      <p:sp>
        <p:nvSpPr>
          <p:cNvPr id="9" name="Freeform: Shape 8">
            <a:extLst>
              <a:ext uri="{FF2B5EF4-FFF2-40B4-BE49-F238E27FC236}">
                <a16:creationId xmlns:a16="http://schemas.microsoft.com/office/drawing/2014/main" id="{7D15C4CB-F9D7-B775-BD2B-36FA94563851}"/>
              </a:ext>
            </a:extLst>
          </p:cNvPr>
          <p:cNvSpPr/>
          <p:nvPr/>
        </p:nvSpPr>
        <p:spPr bwMode="auto">
          <a:xfrm rot="10800000">
            <a:off x="8398926" y="4166791"/>
            <a:ext cx="364331" cy="757352"/>
          </a:xfrm>
          <a:custGeom>
            <a:avLst/>
            <a:gdLst>
              <a:gd name="connsiteX0" fmla="*/ 0 w 731520"/>
              <a:gd name="connsiteY0" fmla="*/ 1158240 h 1158240"/>
              <a:gd name="connsiteX1" fmla="*/ 0 w 731520"/>
              <a:gd name="connsiteY1" fmla="*/ 0 h 1158240"/>
              <a:gd name="connsiteX2" fmla="*/ 731520 w 731520"/>
              <a:gd name="connsiteY2" fmla="*/ 0 h 1158240"/>
            </a:gdLst>
            <a:ahLst/>
            <a:cxnLst>
              <a:cxn ang="0">
                <a:pos x="connsiteX0" y="connsiteY0"/>
              </a:cxn>
              <a:cxn ang="0">
                <a:pos x="connsiteX1" y="connsiteY1"/>
              </a:cxn>
              <a:cxn ang="0">
                <a:pos x="connsiteX2" y="connsiteY2"/>
              </a:cxn>
            </a:cxnLst>
            <a:rect l="l" t="t" r="r" b="b"/>
            <a:pathLst>
              <a:path w="731520" h="1158240">
                <a:moveTo>
                  <a:pt x="0" y="1158240"/>
                </a:moveTo>
                <a:lnTo>
                  <a:pt x="0" y="0"/>
                </a:lnTo>
                <a:lnTo>
                  <a:pt x="731520" y="0"/>
                </a:lnTo>
              </a:path>
            </a:pathLst>
          </a:custGeom>
          <a:noFill/>
          <a:ln>
            <a:solidFill>
              <a:schemeClr val="bg1">
                <a:lumMod val="95000"/>
              </a:schemeClr>
            </a:solidFill>
            <a:headEnd type="oval"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Sans Text"/>
              <a:ea typeface="+mn-ea"/>
              <a:cs typeface="+mn-cs"/>
            </a:endParaRPr>
          </a:p>
        </p:txBody>
      </p:sp>
      <p:sp>
        <p:nvSpPr>
          <p:cNvPr id="10" name="Oval 9">
            <a:extLst>
              <a:ext uri="{FF2B5EF4-FFF2-40B4-BE49-F238E27FC236}">
                <a16:creationId xmlns:a16="http://schemas.microsoft.com/office/drawing/2014/main" id="{2746385E-65F4-A2A7-2271-8D47D24FFE0A}"/>
              </a:ext>
              <a:ext uri="{C183D7F6-B498-43B3-948B-1728B52AA6E4}">
                <adec:decorative xmlns:adec="http://schemas.microsoft.com/office/drawing/2017/decorative" val="1"/>
              </a:ext>
            </a:extLst>
          </p:cNvPr>
          <p:cNvSpPr/>
          <p:nvPr/>
        </p:nvSpPr>
        <p:spPr bwMode="auto">
          <a:xfrm>
            <a:off x="7970750" y="4711269"/>
            <a:ext cx="425540" cy="425540"/>
          </a:xfrm>
          <a:prstGeom prst="ellipse">
            <a:avLst/>
          </a:prstGeom>
          <a:gradFill>
            <a:gsLst>
              <a:gs pos="27000">
                <a:schemeClr val="bg1">
                  <a:alpha val="80000"/>
                </a:schemeClr>
              </a:gs>
              <a:gs pos="100000">
                <a:schemeClr val="bg1">
                  <a:alpha val="50000"/>
                </a:schemeClr>
              </a:gs>
            </a:gsLst>
            <a:lin ang="2400000" scaled="0"/>
          </a:gradFill>
          <a:ln>
            <a:gradFill>
              <a:gsLst>
                <a:gs pos="0">
                  <a:schemeClr val="accent1">
                    <a:alpha val="80000"/>
                    <a:lumMod val="7000"/>
                    <a:lumOff val="93000"/>
                  </a:schemeClr>
                </a:gs>
                <a:gs pos="100000">
                  <a:schemeClr val="bg1">
                    <a:alpha val="80000"/>
                  </a:schemeClr>
                </a:gs>
              </a:gsLst>
              <a:lin ang="4800000" scaled="0"/>
            </a:gradFill>
          </a:ln>
          <a:effectLst>
            <a:outerShdw blurRad="50800" dist="12700" dir="5400000" algn="t" rotWithShape="0">
              <a:prstClr val="black">
                <a:alpha val="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IN" sz="2000" b="0" i="0" u="none" strike="noStrike" kern="1200" cap="none" spc="0" normalizeH="0" baseline="0" noProof="0">
                <a:ln>
                  <a:noFill/>
                </a:ln>
                <a:solidFill>
                  <a:srgbClr val="000000"/>
                </a:solidFill>
                <a:effectLst/>
                <a:uLnTx/>
                <a:uFillTx/>
                <a:latin typeface="Segoe Sans Display Semibold"/>
                <a:ea typeface="+mn-ea"/>
                <a:cs typeface="+mn-cs"/>
              </a:rPr>
              <a:t>2</a:t>
            </a:r>
          </a:p>
        </p:txBody>
      </p:sp>
    </p:spTree>
    <p:extLst>
      <p:ext uri="{BB962C8B-B14F-4D97-AF65-F5344CB8AC3E}">
        <p14:creationId xmlns:p14="http://schemas.microsoft.com/office/powerpoint/2010/main" val="884017285"/>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2888740"/>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MASTER - Data and AI">
  <a:themeElements>
    <a:clrScheme name="Data &amp; AI Day - Light">
      <a:dk1>
        <a:srgbClr val="080808"/>
      </a:dk1>
      <a:lt1>
        <a:srgbClr val="FFFFFF"/>
      </a:lt1>
      <a:dk2>
        <a:srgbClr val="243A5E"/>
      </a:dk2>
      <a:lt2>
        <a:srgbClr val="E6E6E6"/>
      </a:lt2>
      <a:accent1>
        <a:srgbClr val="0078D4"/>
      </a:accent1>
      <a:accent2>
        <a:srgbClr val="2A446F"/>
      </a:accent2>
      <a:accent3>
        <a:srgbClr val="C03BC4"/>
      </a:accent3>
      <a:accent4>
        <a:srgbClr val="FFB900"/>
      </a:accent4>
      <a:accent5>
        <a:srgbClr val="FF9349"/>
      </a:accent5>
      <a:accent6>
        <a:srgbClr val="9BF00B"/>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Copilot VBDs Template" id="{61528D5A-2FD0-4FC3-8718-710F3DE4EC70}" vid="{70D162E2-BF70-4265-B124-180867F6C5CF}"/>
    </a:ext>
  </a:extLst>
</a:theme>
</file>

<file path=ppt/theme/theme2.xml><?xml version="1.0" encoding="utf-8"?>
<a:theme xmlns:a="http://schemas.openxmlformats.org/drawingml/2006/main" name="Customer Hub Template">
  <a:themeElements>
    <a:clrScheme name="Customer Hub">
      <a:dk1>
        <a:srgbClr val="091F2C"/>
      </a:dk1>
      <a:lt1>
        <a:sysClr val="window" lastClr="FFFFFF"/>
      </a:lt1>
      <a:dk2>
        <a:srgbClr val="091F2C"/>
      </a:dk2>
      <a:lt2>
        <a:srgbClr val="EFF8FF"/>
      </a:lt2>
      <a:accent1>
        <a:srgbClr val="8DC8E8"/>
      </a:accent1>
      <a:accent2>
        <a:srgbClr val="0078D4"/>
      </a:accent2>
      <a:accent3>
        <a:srgbClr val="D59ED7"/>
      </a:accent3>
      <a:accent4>
        <a:srgbClr val="C03BC4"/>
      </a:accent4>
      <a:accent5>
        <a:srgbClr val="FFA38B"/>
      </a:accent5>
      <a:accent6>
        <a:srgbClr val="702573"/>
      </a:accent6>
      <a:hlink>
        <a:srgbClr val="006ECC"/>
      </a:hlink>
      <a:folHlink>
        <a:srgbClr val="3399F0"/>
      </a:folHlink>
    </a:clrScheme>
    <a:fontScheme name="Customer Hub">
      <a:majorFont>
        <a:latin typeface="Segoe Sans Display"/>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3.xml><?xml version="1.0" encoding="utf-8"?>
<a:theme xmlns:a="http://schemas.openxmlformats.org/drawingml/2006/main" name="Microsoft AI Tour 16:9 Template Light">
  <a:themeElements>
    <a:clrScheme name="Custom 44">
      <a:dk1>
        <a:srgbClr val="000000"/>
      </a:dk1>
      <a:lt1>
        <a:srgbClr val="FFFFFF"/>
      </a:lt1>
      <a:dk2>
        <a:srgbClr val="2A446F"/>
      </a:dk2>
      <a:lt2>
        <a:srgbClr val="E8E6DF"/>
      </a:lt2>
      <a:accent1>
        <a:srgbClr val="0078D4"/>
      </a:accent1>
      <a:accent2>
        <a:srgbClr val="49C5B1"/>
      </a:accent2>
      <a:accent3>
        <a:srgbClr val="2A446F"/>
      </a:accent3>
      <a:accent4>
        <a:srgbClr val="BF9474"/>
      </a:accent4>
      <a:accent5>
        <a:srgbClr val="8661C5"/>
      </a:accent5>
      <a:accent6>
        <a:srgbClr val="B1B3B3"/>
      </a:accent6>
      <a:hlink>
        <a:srgbClr val="0078D4"/>
      </a:hlink>
      <a:folHlink>
        <a:srgbClr val="8661C5"/>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Microsoft AI Tour FY26 16-9 Event-template" id="{B04098C2-4377-4F06-A17B-ABFA1D50ED8F}" vid="{93233DFB-BA84-4E8D-8471-0AEE5305415F}"/>
    </a:ext>
  </a:extLst>
</a:theme>
</file>

<file path=ppt/theme/theme4.xml><?xml version="1.0" encoding="utf-8"?>
<a:theme xmlns:a="http://schemas.openxmlformats.org/drawingml/2006/main" name="1_Microsoft Ignite 16:9 Template Light">
  <a:themeElements>
    <a:clrScheme name="Custom 58">
      <a:dk1>
        <a:srgbClr val="000000"/>
      </a:dk1>
      <a:lt1>
        <a:srgbClr val="F4F3F5"/>
      </a:lt1>
      <a:dk2>
        <a:srgbClr val="2A446F"/>
      </a:dk2>
      <a:lt2>
        <a:srgbClr val="F4F3F5"/>
      </a:lt2>
      <a:accent1>
        <a:srgbClr val="0078D4"/>
      </a:accent1>
      <a:accent2>
        <a:srgbClr val="C03BC4"/>
      </a:accent2>
      <a:accent3>
        <a:srgbClr val="2A446F"/>
      </a:accent3>
      <a:accent4>
        <a:srgbClr val="B1B3B3"/>
      </a:accent4>
      <a:accent5>
        <a:srgbClr val="8661C5"/>
      </a:accent5>
      <a:accent6>
        <a:srgbClr val="8C8279"/>
      </a:accent6>
      <a:hlink>
        <a:srgbClr val="0078D4"/>
      </a:hlink>
      <a:folHlink>
        <a:srgbClr val="8661C5"/>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F5966AC0-6A4D-47E9-831D-74CF3F6FF86A}" vid="{C49E1016-3699-4145-B59E-F59592885FCE}"/>
    </a:ext>
  </a:extLst>
</a:theme>
</file>

<file path=ppt/theme/theme5.xml><?xml version="1.0" encoding="utf-8"?>
<a:theme xmlns:a="http://schemas.openxmlformats.org/drawingml/2006/main" name="1_Microsoft CSA_Light Template">
  <a:themeElements>
    <a:clrScheme name="AIBS Light">
      <a:dk1>
        <a:srgbClr val="000000"/>
      </a:dk1>
      <a:lt1>
        <a:srgbClr val="FFFFFF"/>
      </a:lt1>
      <a:dk2>
        <a:srgbClr val="000000"/>
      </a:dk2>
      <a:lt2>
        <a:srgbClr val="FFF8F3"/>
      </a:lt2>
      <a:accent1>
        <a:srgbClr val="F4364C"/>
      </a:accent1>
      <a:accent2>
        <a:srgbClr val="C03BC4"/>
      </a:accent2>
      <a:accent3>
        <a:srgbClr val="8661C5"/>
      </a:accent3>
      <a:accent4>
        <a:srgbClr val="FF5C39"/>
      </a:accent4>
      <a:accent5>
        <a:srgbClr val="FF5C39"/>
      </a:accent5>
      <a:accent6>
        <a:srgbClr val="B3B3B3"/>
      </a:accent6>
      <a:hlink>
        <a:srgbClr val="F4364C"/>
      </a:hlink>
      <a:folHlink>
        <a:srgbClr val="F4364C"/>
      </a:folHlink>
    </a:clrScheme>
    <a:fontScheme name="Custom 3">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tx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w="6350">
          <a:solidFill>
            <a:schemeClr val="bg1">
              <a:lumMod val="75000"/>
            </a:schemeClr>
          </a:solidFill>
          <a:prstDash val="dash"/>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CSA_PPT Template + Guide_ABS_Light_June 2025.potx" id="{D42CBF77-7620-4F87-8588-EA01DB000D5B}" vid="{4355D422-3F3C-442F-B6D6-B0661108BC38}"/>
    </a:ext>
  </a:extLst>
</a:theme>
</file>

<file path=ppt/theme/theme6.xml><?xml version="1.0" encoding="utf-8"?>
<a:theme xmlns:a="http://schemas.openxmlformats.org/drawingml/2006/main" name="1_White Template">
  <a:themeElements>
    <a:clrScheme name="Unified">
      <a:dk1>
        <a:srgbClr val="000000"/>
      </a:dk1>
      <a:lt1>
        <a:srgbClr val="FFFFFF"/>
      </a:lt1>
      <a:dk2>
        <a:srgbClr val="243A5E"/>
      </a:dk2>
      <a:lt2>
        <a:srgbClr val="E6E6E6"/>
      </a:lt2>
      <a:accent1>
        <a:srgbClr val="0078D4"/>
      </a:accent1>
      <a:accent2>
        <a:srgbClr val="243A5E"/>
      </a:accent2>
      <a:accent3>
        <a:srgbClr val="50E6FF"/>
      </a:accent3>
      <a:accent4>
        <a:srgbClr val="008575"/>
      </a:accent4>
      <a:accent5>
        <a:srgbClr val="274B47"/>
      </a:accent5>
      <a:accent6>
        <a:srgbClr val="000000"/>
      </a:accent6>
      <a:hlink>
        <a:srgbClr val="0078D4"/>
      </a:hlink>
      <a:folHlink>
        <a:srgbClr val="0078D4"/>
      </a:folHlink>
    </a:clrScheme>
    <a:fontScheme name="Unified">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FY22 Unified Support Deck_R2" id="{87F4FB34-706C-3B40-A2F5-AAB55F65BD79}" vid="{83F148C1-8898-3D42-A66A-0DC42327C72F}"/>
    </a:ext>
  </a:extLst>
</a:theme>
</file>

<file path=ppt/theme/theme7.xml><?xml version="1.0" encoding="utf-8"?>
<a:theme xmlns:a="http://schemas.openxmlformats.org/drawingml/2006/main" name="1_use this_Microsoft ">
  <a:themeElements>
    <a:clrScheme name="Microsoft D365">
      <a:dk1>
        <a:srgbClr val="000000"/>
      </a:dk1>
      <a:lt1>
        <a:srgbClr val="FFFFFF"/>
      </a:lt1>
      <a:dk2>
        <a:srgbClr val="0A1B45"/>
      </a:dk2>
      <a:lt2>
        <a:srgbClr val="FFFFFF"/>
      </a:lt2>
      <a:accent1>
        <a:srgbClr val="0078D4"/>
      </a:accent1>
      <a:accent2>
        <a:srgbClr val="770180"/>
      </a:accent2>
      <a:accent3>
        <a:srgbClr val="1392B4"/>
      </a:accent3>
      <a:accent4>
        <a:srgbClr val="FFB900"/>
      </a:accent4>
      <a:accent5>
        <a:srgbClr val="D83B01"/>
      </a:accent5>
      <a:accent6>
        <a:srgbClr val="EAE4DC"/>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Presentation3" id="{A27CBA14-79C9-4147-B54D-D1CDFA6A7ECC}" vid="{FA88690D-C47D-D141-9748-5076AC231E5D}"/>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D2BB8FCA7FEB347BAC36A8D039FB81C" ma:contentTypeVersion="14" ma:contentTypeDescription="Create a new document." ma:contentTypeScope="" ma:versionID="f2a0b8957ab5fa9de4fbd953ee5e964c">
  <xsd:schema xmlns:xsd="http://www.w3.org/2001/XMLSchema" xmlns:xs="http://www.w3.org/2001/XMLSchema" xmlns:p="http://schemas.microsoft.com/office/2006/metadata/properties" xmlns:ns1="http://schemas.microsoft.com/sharepoint/v3" xmlns:ns2="6adfd4c8-54de-4fa2-b73e-b86369895801" targetNamespace="http://schemas.microsoft.com/office/2006/metadata/properties" ma:root="true" ma:fieldsID="6ffd9ea1e3518e6e0782accd3cd1fd75" ns1:_="" ns2:_="">
    <xsd:import namespace="http://schemas.microsoft.com/sharepoint/v3"/>
    <xsd:import namespace="6adfd4c8-54de-4fa2-b73e-b863698958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1:_ip_UnifiedCompliancePolicyProperties" minOccurs="0"/>
                <xsd:element ref="ns1:_ip_UnifiedCompliancePolicyUIAction" minOccurs="0"/>
                <xsd:element ref="ns2:MediaServiceOCR" minOccurs="0"/>
                <xsd:element ref="ns2:lcf76f155ced4ddcb4097134ff3c332f"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dfd4c8-54de-4fa2-b73e-b863698958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BillingMetadata" ma:index="21" nillable="true" ma:displayName="MediaServiceBillingMetadata" ma:hidden="true" ma:internalName="MediaServiceBillingMetadata"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6adfd4c8-54de-4fa2-b73e-b8636989580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C82413B-DC69-4BEB-899E-CA3892AEA3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adfd4c8-54de-4fa2-b73e-b863698958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2D1BFA5-D231-414D-9AE1-E9DC38D87A26}">
  <ds:schemaRefs>
    <ds:schemaRef ds:uri="http://schemas.microsoft.com/sharepoint/v3/contenttype/forms"/>
  </ds:schemaRefs>
</ds:datastoreItem>
</file>

<file path=customXml/itemProps3.xml><?xml version="1.0" encoding="utf-8"?>
<ds:datastoreItem xmlns:ds="http://schemas.openxmlformats.org/officeDocument/2006/customXml" ds:itemID="{429A0F11-8E12-4A48-94F5-46B04431B49C}">
  <ds:schemaRefs>
    <ds:schemaRef ds:uri="http://schemas.openxmlformats.org/package/2006/metadata/core-properties"/>
    <ds:schemaRef ds:uri="http://schemas.microsoft.com/office/2006/documentManagement/types"/>
    <ds:schemaRef ds:uri="http://schemas.microsoft.com/sharepoint/v3"/>
    <ds:schemaRef ds:uri="http://purl.org/dc/dcmitype/"/>
    <ds:schemaRef ds:uri="http://purl.org/dc/elements/1.1/"/>
    <ds:schemaRef ds:uri="http://schemas.microsoft.com/office/2006/metadata/properties"/>
    <ds:schemaRef ds:uri="http://schemas.microsoft.com/office/infopath/2007/PartnerControls"/>
    <ds:schemaRef ds:uri="http://purl.org/dc/terms/"/>
    <ds:schemaRef ds:uri="6adfd4c8-54de-4fa2-b73e-b86369895801"/>
    <ds:schemaRef ds:uri="http://www.w3.org/XML/1998/namespace"/>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6811</Words>
  <Application>Microsoft Office PowerPoint</Application>
  <PresentationFormat>Widescreen</PresentationFormat>
  <Paragraphs>478</Paragraphs>
  <Slides>45</Slides>
  <Notes>45</Notes>
  <HiddenSlides>0</HiddenSlides>
  <MMClips>1</MMClips>
  <ScaleCrop>false</ScaleCrop>
  <HeadingPairs>
    <vt:vector size="4" baseType="variant">
      <vt:variant>
        <vt:lpstr>Theme</vt:lpstr>
      </vt:variant>
      <vt:variant>
        <vt:i4>7</vt:i4>
      </vt:variant>
      <vt:variant>
        <vt:lpstr>Slide Titles</vt:lpstr>
      </vt:variant>
      <vt:variant>
        <vt:i4>45</vt:i4>
      </vt:variant>
    </vt:vector>
  </HeadingPairs>
  <TitlesOfParts>
    <vt:vector size="52" baseType="lpstr">
      <vt:lpstr>MASTER - Data and AI</vt:lpstr>
      <vt:lpstr>Customer Hub Template</vt:lpstr>
      <vt:lpstr>Microsoft AI Tour 16:9 Template Light</vt:lpstr>
      <vt:lpstr>1_Microsoft Ignite 16:9 Template Light</vt:lpstr>
      <vt:lpstr>1_Microsoft CSA_Light Template</vt:lpstr>
      <vt:lpstr>1_White Template</vt:lpstr>
      <vt:lpstr>1_use this_Microsoft </vt:lpstr>
      <vt:lpstr>Transform Sales with AI Agents in Dynamics 365 Sales </vt:lpstr>
      <vt:lpstr>PowerPoint Presentation</vt:lpstr>
      <vt:lpstr>Transform Sales with AI Agents in Dynamics 365 Sales</vt:lpstr>
      <vt:lpstr>Agenda</vt:lpstr>
      <vt:lpstr>PowerPoint Presentation</vt:lpstr>
      <vt:lpstr>Sales roles are uniquely people-first</vt:lpstr>
      <vt:lpstr>Sales roles are  uniquely people-first</vt:lpstr>
      <vt:lpstr>PowerPoint Presentation</vt:lpstr>
      <vt:lpstr>The Frontier Firm</vt:lpstr>
      <vt:lpstr>Era of Agentic CRM</vt:lpstr>
      <vt:lpstr>PowerPoint Presentation</vt:lpstr>
      <vt:lpstr>AI Built for Work</vt:lpstr>
      <vt:lpstr>PowerPoint Presentation</vt:lpstr>
      <vt:lpstr>Demos</vt:lpstr>
      <vt:lpstr>PowerPoint Presentation</vt:lpstr>
      <vt:lpstr>PowerPoint Presentation</vt:lpstr>
      <vt:lpstr>PowerPoint Presentation</vt:lpstr>
      <vt:lpstr>PowerPoint Presentation</vt:lpstr>
      <vt:lpstr>PowerPoint Presentation</vt:lpstr>
      <vt:lpstr>PowerPoint Presentation</vt:lpstr>
      <vt:lpstr>How winning sales teams measure success today</vt:lpstr>
      <vt:lpstr>AI Agents in D365 Sales cover the full sales cycle</vt:lpstr>
      <vt:lpstr>PowerPoint Presentation</vt:lpstr>
      <vt:lpstr>PowerPoint Presentation</vt:lpstr>
      <vt:lpstr>Sales Research Agent</vt:lpstr>
      <vt:lpstr>PowerPoint Presentation</vt:lpstr>
      <vt:lpstr>Transforming sales with agents</vt:lpstr>
      <vt:lpstr>Microsoft’s  own sales transformation </vt:lpstr>
      <vt:lpstr>PowerPoint Presentation</vt:lpstr>
      <vt:lpstr>PowerPoint Presentation</vt:lpstr>
      <vt:lpstr>Challenges of enterprise data in an agentic world</vt:lpstr>
      <vt:lpstr>PowerPoint Presentation</vt:lpstr>
      <vt:lpstr>PowerPoint Presentation</vt:lpstr>
      <vt:lpstr>How to get started with Agentic CX</vt:lpstr>
      <vt:lpstr>Agent Use Case Guide for Sales</vt:lpstr>
      <vt:lpstr>Microsoft Unified Support</vt:lpstr>
      <vt:lpstr>Activate – Microsoft 365 Copilot Sales Agent with Dynamics 365</vt:lpstr>
      <vt:lpstr>Accelerate Value Realization - Microsoft 365 Copilot Sales Agent</vt:lpstr>
      <vt:lpstr>AI Agents Activation - Dynamics 365 Sales and Service​</vt:lpstr>
      <vt:lpstr>Access to Agents in Dynamics 365 Sales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cp:revision>
  <dcterms:created xsi:type="dcterms:W3CDTF">2026-06-03T19:30:08Z</dcterms:created>
  <dcterms:modified xsi:type="dcterms:W3CDTF">2026-06-12T17:34:32Z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0x0101000D2BB8FCA7FEB347BAC36A8D039FB81C</vt:lpwstr>
  </property>
  <property fmtid="{D5CDD505-2E9C-101B-9397-08002B2CF9AE}" pid="3" name="MediaServiceImageTags">
    <vt:lpwstr/>
  </property>
  <property fmtid="{D5CDD505-2E9C-101B-9397-08002B2CF9AE}" pid="4" name="ClassificationContentMarkingFooterLocations">
    <vt:lpwstr>MASTER - Data and AI:2\Customer Hub Template:4\Microsoft AI Tour 16\:9 Template Light:6\1_Microsoft Ignite 16\:9 Template Light:6\1_Microsoft CSA_Light Template:34\1_White Template:36\1_use this_Microsoft :8</vt:lpwstr>
  </property>
  <property fmtid="{D5CDD505-2E9C-101B-9397-08002B2CF9AE}" pid="5" name="ClassificationContentMarkingFooterText">
    <vt:lpwstr>Classified as Microsoft Confidential</vt:lpwstr>
  </property>
</Properties>
</file>