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843" r:id="rId5"/>
    <p:sldMasterId id="2147485893" r:id="rId6"/>
  </p:sldMasterIdLst>
  <p:notesMasterIdLst>
    <p:notesMasterId r:id="rId61"/>
  </p:notesMasterIdLst>
  <p:handoutMasterIdLst>
    <p:handoutMasterId r:id="rId62"/>
  </p:handoutMasterIdLst>
  <p:sldIdLst>
    <p:sldId id="2147482456" r:id="rId7"/>
    <p:sldId id="2147482459" r:id="rId8"/>
    <p:sldId id="2147482462" r:id="rId9"/>
    <p:sldId id="2147482463" r:id="rId10"/>
    <p:sldId id="2147482464" r:id="rId11"/>
    <p:sldId id="2147482466" r:id="rId12"/>
    <p:sldId id="2147482596" r:id="rId13"/>
    <p:sldId id="2147482527" r:id="rId14"/>
    <p:sldId id="2147482535" r:id="rId15"/>
    <p:sldId id="2147482552" r:id="rId16"/>
    <p:sldId id="2147482607" r:id="rId17"/>
    <p:sldId id="2147482561" r:id="rId18"/>
    <p:sldId id="2147482513" r:id="rId19"/>
    <p:sldId id="2147482565" r:id="rId20"/>
    <p:sldId id="2147482501" r:id="rId21"/>
    <p:sldId id="2147482500" r:id="rId22"/>
    <p:sldId id="2147482590" r:id="rId23"/>
    <p:sldId id="2147482509" r:id="rId24"/>
    <p:sldId id="2147482512" r:id="rId25"/>
    <p:sldId id="2147482606" r:id="rId26"/>
    <p:sldId id="2147482609" r:id="rId27"/>
    <p:sldId id="2147482499" r:id="rId28"/>
    <p:sldId id="2147482592" r:id="rId29"/>
    <p:sldId id="2147482608" r:id="rId30"/>
    <p:sldId id="2147482549" r:id="rId31"/>
    <p:sldId id="2147482587" r:id="rId32"/>
    <p:sldId id="2147482610" r:id="rId33"/>
    <p:sldId id="2147482581" r:id="rId34"/>
    <p:sldId id="2147482586" r:id="rId35"/>
    <p:sldId id="2147482510" r:id="rId36"/>
    <p:sldId id="2147482506" r:id="rId37"/>
    <p:sldId id="2147482547" r:id="rId38"/>
    <p:sldId id="2147482599" r:id="rId39"/>
    <p:sldId id="2147482603" r:id="rId40"/>
    <p:sldId id="2147482537" r:id="rId41"/>
    <p:sldId id="2147482597" r:id="rId42"/>
    <p:sldId id="2147482546" r:id="rId43"/>
    <p:sldId id="2147482577" r:id="rId44"/>
    <p:sldId id="2147482567" r:id="rId45"/>
    <p:sldId id="2147482571" r:id="rId46"/>
    <p:sldId id="2147482542" r:id="rId47"/>
    <p:sldId id="2147482598" r:id="rId48"/>
    <p:sldId id="2147482604" r:id="rId49"/>
    <p:sldId id="2147482605" r:id="rId50"/>
    <p:sldId id="2147482601" r:id="rId51"/>
    <p:sldId id="2147482602" r:id="rId52"/>
    <p:sldId id="2147482600" r:id="rId53"/>
    <p:sldId id="2076138502" r:id="rId54"/>
    <p:sldId id="2147482469" r:id="rId55"/>
    <p:sldId id="2147482468" r:id="rId56"/>
    <p:sldId id="2147482472" r:id="rId57"/>
    <p:sldId id="2147482474" r:id="rId58"/>
    <p:sldId id="2147482471" r:id="rId59"/>
    <p:sldId id="2147482470" r:id="rId6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6"/>
            <p14:sldId id="2147482459"/>
            <p14:sldId id="2147482462"/>
            <p14:sldId id="2147482463"/>
            <p14:sldId id="2147482464"/>
            <p14:sldId id="2147482466"/>
            <p14:sldId id="2147482596"/>
            <p14:sldId id="2147482527"/>
            <p14:sldId id="2147482535"/>
            <p14:sldId id="2147482552"/>
            <p14:sldId id="2147482607"/>
            <p14:sldId id="2147482561"/>
            <p14:sldId id="2147482513"/>
            <p14:sldId id="2147482565"/>
            <p14:sldId id="2147482501"/>
            <p14:sldId id="2147482500"/>
            <p14:sldId id="2147482590"/>
            <p14:sldId id="2147482509"/>
            <p14:sldId id="2147482512"/>
            <p14:sldId id="2147482606"/>
            <p14:sldId id="2147482609"/>
            <p14:sldId id="2147482499"/>
            <p14:sldId id="2147482592"/>
            <p14:sldId id="2147482608"/>
            <p14:sldId id="2147482549"/>
            <p14:sldId id="2147482587"/>
            <p14:sldId id="2147482610"/>
            <p14:sldId id="2147482581"/>
            <p14:sldId id="2147482586"/>
            <p14:sldId id="2147482510"/>
            <p14:sldId id="2147482506"/>
            <p14:sldId id="2147482547"/>
            <p14:sldId id="2147482599"/>
            <p14:sldId id="2147482603"/>
            <p14:sldId id="2147482537"/>
            <p14:sldId id="2147482597"/>
            <p14:sldId id="2147482546"/>
            <p14:sldId id="2147482577"/>
            <p14:sldId id="2147482567"/>
            <p14:sldId id="2147482571"/>
            <p14:sldId id="2147482542"/>
            <p14:sldId id="2147482598"/>
            <p14:sldId id="2147482604"/>
            <p14:sldId id="2147482605"/>
            <p14:sldId id="2147482601"/>
            <p14:sldId id="2147482602"/>
            <p14:sldId id="2147482600"/>
            <p14:sldId id="2076138502"/>
            <p14:sldId id="2147482469"/>
            <p14:sldId id="2147482468"/>
            <p14:sldId id="2147482472"/>
            <p14:sldId id="2147482474"/>
            <p14:sldId id="2147482471"/>
            <p14:sldId id="2147482470"/>
          </p14:sldIdLst>
        </p14:section>
        <p14:section name="Template | Master slides" id="{10312391-8366-4E88-9621-E0E74B7E5AA3}">
          <p14:sldIdLst/>
        </p14:section>
        <p14:section name="Design assets" id="{BAF1F95D-6D48-4254-A22E-E4E765D69411}">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F9276A-6421-4F3F-9919-7AA65CB89D8B}" v="4" dt="2025-10-09T14:13:07.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578" y="372"/>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10/14/2025 5:40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10/14/2025 5:39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10/14/2025 5:40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63497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10/14/2025 5:40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800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1A957-B9A9-1CC9-CC86-0E79905C7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E62DD-2F02-090A-01C1-142BE8630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48D6B-2668-A93A-C4DC-57E7579E878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30A2901-F8FC-D033-2A33-C3DEE100B5B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2C1303C-84BD-EFC0-6A6A-2AB7CC717ACA}"/>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99F2B49-2DF8-728B-76A2-7068927DC4D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10/14/2025 5:40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60E62D-91BE-D9AE-103D-DEE96E31D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40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078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2.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4" Type="http://schemas.openxmlformats.org/officeDocument/2006/relationships/image" Target="../media/image53.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5" Type="http://schemas.openxmlformats.org/officeDocument/2006/relationships/image" Target="../media/image59.jpeg"/><Relationship Id="rId4" Type="http://schemas.openxmlformats.org/officeDocument/2006/relationships/image" Target="../media/image53.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3.xml"/><Relationship Id="rId4" Type="http://schemas.openxmlformats.org/officeDocument/2006/relationships/image" Target="../media/image64.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3.xml"/><Relationship Id="rId5" Type="http://schemas.openxmlformats.org/officeDocument/2006/relationships/image" Target="../media/image68.jpeg"/><Relationship Id="rId4" Type="http://schemas.openxmlformats.org/officeDocument/2006/relationships/image" Target="../media/image67.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6" Type="http://schemas.openxmlformats.org/officeDocument/2006/relationships/image" Target="../media/image69.jpeg"/><Relationship Id="rId5" Type="http://schemas.openxmlformats.org/officeDocument/2006/relationships/image" Target="../media/image59.jpeg"/><Relationship Id="rId4" Type="http://schemas.openxmlformats.org/officeDocument/2006/relationships/image" Target="../media/image53.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4" Type="http://schemas.openxmlformats.org/officeDocument/2006/relationships/image" Target="../media/image53.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5" Type="http://schemas.openxmlformats.org/officeDocument/2006/relationships/image" Target="../media/image59.jpeg"/><Relationship Id="rId4" Type="http://schemas.openxmlformats.org/officeDocument/2006/relationships/image" Target="../media/image53.jpe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6" Type="http://schemas.openxmlformats.org/officeDocument/2006/relationships/image" Target="../media/image69.jpeg"/><Relationship Id="rId5" Type="http://schemas.openxmlformats.org/officeDocument/2006/relationships/image" Target="../media/image59.jpeg"/><Relationship Id="rId4" Type="http://schemas.openxmlformats.org/officeDocument/2006/relationships/image" Target="../media/image53.jpe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4" Type="http://schemas.openxmlformats.org/officeDocument/2006/relationships/image" Target="../media/image53.jpe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5" Type="http://schemas.openxmlformats.org/officeDocument/2006/relationships/image" Target="../media/image59.jpeg"/><Relationship Id="rId4" Type="http://schemas.openxmlformats.org/officeDocument/2006/relationships/image" Target="../media/image53.jpe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3.xml"/><Relationship Id="rId4" Type="http://schemas.openxmlformats.org/officeDocument/2006/relationships/image" Target="../media/image64.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3.xml"/><Relationship Id="rId5" Type="http://schemas.openxmlformats.org/officeDocument/2006/relationships/image" Target="../media/image68.jpeg"/><Relationship Id="rId4" Type="http://schemas.openxmlformats.org/officeDocument/2006/relationships/image" Target="../media/image67.jpe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6" Type="http://schemas.openxmlformats.org/officeDocument/2006/relationships/image" Target="../media/image69.jpeg"/><Relationship Id="rId5" Type="http://schemas.openxmlformats.org/officeDocument/2006/relationships/image" Target="../media/image59.jpeg"/><Relationship Id="rId4" Type="http://schemas.openxmlformats.org/officeDocument/2006/relationships/image" Target="../media/image53.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4" Type="http://schemas.openxmlformats.org/officeDocument/2006/relationships/image" Target="../media/image53.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5" Type="http://schemas.openxmlformats.org/officeDocument/2006/relationships/image" Target="../media/image59.jpeg"/><Relationship Id="rId4" Type="http://schemas.openxmlformats.org/officeDocument/2006/relationships/image" Target="../media/image53.jpe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 Id="rId6" Type="http://schemas.openxmlformats.org/officeDocument/2006/relationships/image" Target="../media/image69.jpeg"/><Relationship Id="rId5" Type="http://schemas.openxmlformats.org/officeDocument/2006/relationships/image" Target="../media/image59.jpeg"/><Relationship Id="rId4" Type="http://schemas.openxmlformats.org/officeDocument/2006/relationships/image" Target="../media/image53.jpe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68613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8580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7509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6424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41499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5031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2277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F18E6-FCAB-0D56-1510-E3B6A562D4F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l="439" t="6699" r="642" b="19116"/>
          <a:stretch/>
        </p:blipFill>
        <p:spPr>
          <a:xfrm>
            <a:off x="1" y="0"/>
            <a:ext cx="12192000" cy="6858001"/>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68928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1231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62616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3668401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9478669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6566879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786132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0429061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5794086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09170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7525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75948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541252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32181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0758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53469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542690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52894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29203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26235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4973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34625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30036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29509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1313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50516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21515795"/>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0751695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182110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183581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768889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052272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75619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8447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359250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380645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067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69A9B9-794C-4AEA-0A71-A98B7845D2C2}"/>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l="439" t="6699" r="642" b="19116"/>
          <a:stretch/>
        </p:blipFill>
        <p:spPr>
          <a:xfrm>
            <a:off x="1" y="0"/>
            <a:ext cx="12192000" cy="6858001"/>
          </a:xfrm>
          <a:prstGeom prst="rect">
            <a:avLst/>
          </a:prstGeom>
        </p:spPr>
      </p:pic>
    </p:spTree>
    <p:extLst>
      <p:ext uri="{BB962C8B-B14F-4D97-AF65-F5344CB8AC3E}">
        <p14:creationId xmlns:p14="http://schemas.microsoft.com/office/powerpoint/2010/main" val="3982124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0296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9756794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506169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pic>
        <p:nvPicPr>
          <p:cNvPr id="4" name="Picture 3" descr="A white background with circles&#10;&#10;Description automatically generated">
            <a:extLst>
              <a:ext uri="{FF2B5EF4-FFF2-40B4-BE49-F238E27FC236}">
                <a16:creationId xmlns:a16="http://schemas.microsoft.com/office/drawing/2014/main" id="{7D5CE982-9EE6-78CB-A7C9-E63EC15EEC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203428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descr="A white background with circles&#10;&#10;Description automatically generated">
            <a:extLst>
              <a:ext uri="{FF2B5EF4-FFF2-40B4-BE49-F238E27FC236}">
                <a16:creationId xmlns:a16="http://schemas.microsoft.com/office/drawing/2014/main" id="{4AF662E5-4994-E194-7DE7-9B131BFC0552}"/>
              </a:ext>
            </a:extLst>
          </p:cNvPr>
          <p:cNvPicPr>
            <a:picLocks noChangeAspect="1"/>
          </p:cNvPicPr>
          <p:nvPr userDrawn="1"/>
        </p:nvPicPr>
        <p:blipFill rotWithShape="1">
          <a:blip r:embed="rId2">
            <a:alphaModFix amt="46000"/>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91226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white background with circles&#10;&#10;Description automatically generated">
            <a:extLst>
              <a:ext uri="{FF2B5EF4-FFF2-40B4-BE49-F238E27FC236}">
                <a16:creationId xmlns:a16="http://schemas.microsoft.com/office/drawing/2014/main" id="{CE4DF13A-8D9A-CEA3-AFC8-90A81DE9CF2E}"/>
              </a:ext>
            </a:extLst>
          </p:cNvPr>
          <p:cNvPicPr>
            <a:picLocks noChangeAspect="1"/>
          </p:cNvPicPr>
          <p:nvPr userDrawn="1"/>
        </p:nvPicPr>
        <p:blipFill rotWithShape="1">
          <a:blip r:embed="rId2">
            <a:alphaModFix amt="46000"/>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9238904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42621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Only_With BG">
    <p:spTree>
      <p:nvGrpSpPr>
        <p:cNvPr id="1" name=""/>
        <p:cNvGrpSpPr/>
        <p:nvPr/>
      </p:nvGrpSpPr>
      <p:grpSpPr>
        <a:xfrm>
          <a:off x="0" y="0"/>
          <a:ext cx="0" cy="0"/>
          <a:chOff x="0" y="0"/>
          <a:chExt cx="0" cy="0"/>
        </a:xfrm>
      </p:grpSpPr>
      <p:pic>
        <p:nvPicPr>
          <p:cNvPr id="4" name="Picture 3" descr="A white background with circles&#10;&#10;Description automatically generated">
            <a:extLst>
              <a:ext uri="{FF2B5EF4-FFF2-40B4-BE49-F238E27FC236}">
                <a16:creationId xmlns:a16="http://schemas.microsoft.com/office/drawing/2014/main" id="{B12A0061-CBAC-D8C6-5BBE-5DD9EC144C54}"/>
              </a:ext>
            </a:extLst>
          </p:cNvPr>
          <p:cNvPicPr>
            <a:picLocks noChangeAspect="1"/>
          </p:cNvPicPr>
          <p:nvPr userDrawn="1"/>
        </p:nvPicPr>
        <p:blipFill rotWithShape="1">
          <a:blip r:embed="rId2">
            <a:alphaModFix amt="46000"/>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486902870"/>
      </p:ext>
    </p:extLst>
  </p:cSld>
  <p:clrMapOvr>
    <a:masterClrMapping/>
  </p:clrMapOvr>
  <p:transition>
    <p:fade/>
  </p:transition>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D7F2-9795-48B9-9F83-C22C1C727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BB7B0-A655-407D-86FE-9DBCABC5E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FCA9A-D35A-48C3-8942-9CC0F7935C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1E55A5-CC26-4106-B9CB-EF97FD5F2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DF804-5F53-4BE7-A45C-48EF8394D19F}"/>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31653637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2" y="1666188"/>
            <a:ext cx="2532062"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2" y="2511027"/>
            <a:ext cx="2532062" cy="1661993"/>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8"/>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6" y="2504387"/>
            <a:ext cx="2532062" cy="1661993"/>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11" y="1666188"/>
            <a:ext cx="2532062"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11" y="2511027"/>
            <a:ext cx="2532062" cy="1661993"/>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2" y="1666188"/>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5" y="2504387"/>
            <a:ext cx="2532062" cy="1661993"/>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1"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971866984"/>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1"/>
            <a:ext cx="11018837"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71919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89" y="1434370"/>
            <a:ext cx="11018521"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1189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4"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0"/>
            <a:ext cx="52197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86955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2" y="1435100"/>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86372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7">
          <p15:clr>
            <a:srgbClr val="5ACBF0"/>
          </p15:clr>
        </p15:guide>
        <p15:guide id="5" pos="402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2"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2" y="2084389"/>
            <a:ext cx="5219700" cy="1551194"/>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89"/>
            <a:ext cx="5219700" cy="1551194"/>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3507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7">
          <p15:clr>
            <a:srgbClr val="5ACBF0"/>
          </p15:clr>
        </p15:guide>
        <p15:guide id="5" pos="4025">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2"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2"/>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6"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2"/>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2817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7">
          <p15:clr>
            <a:srgbClr val="5ACBF0"/>
          </p15:clr>
        </p15:guide>
        <p15:guide id="5" pos="4025">
          <p15:clr>
            <a:srgbClr val="5ACBF0"/>
          </p15:clr>
        </p15:guide>
        <p15:guide id="7" orient="horz" pos="90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5"/>
            <a:ext cx="2532062"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5"/>
            <a:ext cx="2532062" cy="1661993"/>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5"/>
            <a:ext cx="2532062" cy="1661993"/>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1" y="1438275"/>
            <a:ext cx="2532062"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1" y="2283115"/>
            <a:ext cx="2532062" cy="1661993"/>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2"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5"/>
            <a:ext cx="2532062" cy="1661993"/>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089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49">
          <p15:clr>
            <a:srgbClr val="5ACBF0"/>
          </p15:clr>
        </p15:guide>
        <p15:guide id="8" pos="3746">
          <p15:clr>
            <a:srgbClr val="5ACBF0"/>
          </p15:clr>
        </p15:guide>
        <p15:guide id="9" pos="3934">
          <p15:clr>
            <a:srgbClr val="5ACBF0"/>
          </p15:clr>
        </p15:guide>
        <p15:guide id="10" pos="5531">
          <p15:clr>
            <a:srgbClr val="5ACBF0"/>
          </p15:clr>
        </p15:guide>
        <p15:guide id="11" pos="5716">
          <p15:clr>
            <a:srgbClr val="5ACBF0"/>
          </p15:clr>
        </p15:guide>
        <p15:guide id="12" orient="horz" pos="1436">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1"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1"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1"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1"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1"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1"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1"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1"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1"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1"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5704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1">
          <p15:clr>
            <a:srgbClr val="5ACBF0"/>
          </p15:clr>
        </p15:guide>
        <p15:guide id="7" pos="1796">
          <p15:clr>
            <a:srgbClr val="5ACBF0"/>
          </p15:clr>
        </p15:guide>
        <p15:guide id="8" pos="3035">
          <p15:clr>
            <a:srgbClr val="5ACBF0"/>
          </p15:clr>
        </p15:guide>
        <p15:guide id="9" pos="3221">
          <p15:clr>
            <a:srgbClr val="5ACBF0"/>
          </p15:clr>
        </p15:guide>
        <p15:guide id="10" pos="4460">
          <p15:clr>
            <a:srgbClr val="5ACBF0"/>
          </p15:clr>
        </p15:guide>
        <p15:guide id="11" pos="5890">
          <p15:clr>
            <a:srgbClr val="5ACBF0"/>
          </p15:clr>
        </p15:guide>
        <p15:guide id="12" orient="horz" pos="1436">
          <p15:clr>
            <a:srgbClr val="5ACBF0"/>
          </p15:clr>
        </p15:guide>
        <p15:guide id="13" pos="4645">
          <p15:clr>
            <a:srgbClr val="5ACBF0"/>
          </p15:clr>
        </p15:guide>
        <p15:guide id="14" pos="6073">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20" cy="382605"/>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828959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53">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4" y="1588297"/>
            <a:ext cx="4309079" cy="24622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5"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4" y="530467"/>
            <a:ext cx="3374604" cy="800219"/>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4077756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53">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3" y="1588297"/>
            <a:ext cx="4023637" cy="24622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4" y="530467"/>
            <a:ext cx="3374604" cy="800219"/>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3" y="1371692"/>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4" y="1936793"/>
            <a:ext cx="1739892"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891108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53">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4" y="1588297"/>
            <a:ext cx="5031692" cy="24622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4" y="530467"/>
            <a:ext cx="5031692" cy="400110"/>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7" y="345045"/>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9771762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53">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3" y="1588297"/>
            <a:ext cx="7168619" cy="24622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3" y="530467"/>
            <a:ext cx="7168619" cy="400110"/>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500"/>
            <a:ext cx="3236201"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7"/>
            <a:ext cx="3236201"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4"/>
            <a:ext cx="3236201"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6667151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53">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3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1" y="1588297"/>
            <a:ext cx="7445710" cy="24622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1" y="530466"/>
            <a:ext cx="7445710" cy="400110"/>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3" y="2281947"/>
            <a:ext cx="2625966" cy="229410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676453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53">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2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1" y="1588297"/>
            <a:ext cx="5198617" cy="24622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1" y="530467"/>
            <a:ext cx="5198617" cy="400110"/>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3" y="2281947"/>
            <a:ext cx="2625966" cy="229410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2" y="2281947"/>
            <a:ext cx="2625966" cy="229410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8382059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53">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203"/>
            <a:ext cx="4158363"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0"/>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96265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30">
          <p15:clr>
            <a:srgbClr val="C35EA4"/>
          </p15:clr>
        </p15:guide>
        <p15:guide id="11" pos="2994">
          <p15:clr>
            <a:srgbClr val="5ACBF0"/>
          </p15:clr>
        </p15:guide>
        <p15:guide id="12" pos="3543">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6"/>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59685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0">
          <p15:clr>
            <a:srgbClr val="5ACBF0"/>
          </p15:clr>
        </p15:guide>
        <p15:guide id="7" pos="3728">
          <p15:clr>
            <a:srgbClr val="C35EA4"/>
          </p15:clr>
        </p15:guide>
        <p15:guide id="8" pos="3545">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8767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2">
          <p15:clr>
            <a:srgbClr val="C35EA4"/>
          </p15:clr>
        </p15:guide>
        <p15:guide id="5" pos="2994">
          <p15:clr>
            <a:srgbClr val="5ACBF0"/>
          </p15:clr>
        </p15:guide>
        <p15:guide id="6" pos="3547">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587908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0"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7357997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0" y="5689600"/>
            <a:ext cx="5367529"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9"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9"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6" y="2025650"/>
            <a:ext cx="5367529"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717144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6"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6"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6"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2"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524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6">
          <p15:clr>
            <a:srgbClr val="5ACBF0"/>
          </p15:clr>
        </p15:guide>
        <p15:guide id="7" pos="2745">
          <p15:clr>
            <a:srgbClr val="5ACBF0"/>
          </p15:clr>
        </p15:guide>
        <p15:guide id="8" pos="4937">
          <p15:clr>
            <a:srgbClr val="5ACBF0"/>
          </p15:clr>
        </p15:guide>
        <p15:guide id="9" pos="5124">
          <p15:clr>
            <a:srgbClr val="5ACBF0"/>
          </p15:clr>
        </p15:guide>
        <p15:guide id="10" orient="horz" pos="346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9"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9"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9"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9"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9"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9"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9"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839128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49">
          <p15:clr>
            <a:srgbClr val="5ACBF0"/>
          </p15:clr>
        </p15:guide>
        <p15:guide id="8" pos="3746">
          <p15:clr>
            <a:srgbClr val="5ACBF0"/>
          </p15:clr>
        </p15:guide>
        <p15:guide id="9" pos="3934">
          <p15:clr>
            <a:srgbClr val="5ACBF0"/>
          </p15:clr>
        </p15:guide>
        <p15:guide id="10" pos="5531">
          <p15:clr>
            <a:srgbClr val="5ACBF0"/>
          </p15:clr>
        </p15:guide>
        <p15:guide id="11" pos="5716">
          <p15:clr>
            <a:srgbClr val="5ACBF0"/>
          </p15:clr>
        </p15:guide>
        <p15:guide id="12" orient="horz" pos="287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5334001"/>
            <a:ext cx="4892041"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6062473"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1"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3"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70013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60">
          <p15:clr>
            <a:srgbClr val="5ACBF0"/>
          </p15:clr>
        </p15:guide>
        <p15:guide id="11" pos="1909">
          <p15:clr>
            <a:srgbClr val="5ACBF0"/>
          </p15:clr>
        </p15:guide>
        <p15:guide id="12" pos="5771">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2774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3">
          <p15:clr>
            <a:srgbClr val="5ACBF0"/>
          </p15:clr>
        </p15:guide>
        <p15:guide id="6" pos="2572">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9">
          <p15:clr>
            <a:srgbClr val="5ACBF0"/>
          </p15:clr>
        </p15:guide>
        <p15:guide id="16" pos="2944">
          <p15:clr>
            <a:srgbClr val="5ACBF0"/>
          </p15:clr>
        </p15:guide>
        <p15:guide id="17" pos="4738">
          <p15:clr>
            <a:srgbClr val="5ACBF0"/>
          </p15:clr>
        </p15:guide>
        <p15:guide id="18" pos="551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07818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1">
          <p15:clr>
            <a:srgbClr val="5ACBF0"/>
          </p15:clr>
        </p15:guide>
        <p15:guide id="7" pos="5749">
          <p15:clr>
            <a:srgbClr val="5ACBF0"/>
          </p15:clr>
        </p15:guide>
        <p15:guide id="8" pos="3820">
          <p15:clr>
            <a:srgbClr val="5ACBF0"/>
          </p15:clr>
        </p15:guide>
        <p15:guide id="9" pos="3860">
          <p15:clr>
            <a:srgbClr val="5ACBF0"/>
          </p15:clr>
        </p15:guide>
        <p15:guide id="10" pos="5788">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9">
          <p15:clr>
            <a:srgbClr val="5ACBF0"/>
          </p15:clr>
        </p15:guide>
        <p15:guide id="18" pos="3451">
          <p15:clr>
            <a:srgbClr val="5ACBF0"/>
          </p15:clr>
        </p15:guide>
        <p15:guide id="19" pos="4229">
          <p15:clr>
            <a:srgbClr val="5ACBF0"/>
          </p15:clr>
        </p15:guide>
        <p15:guide id="20" pos="5380">
          <p15:clr>
            <a:srgbClr val="5ACBF0"/>
          </p15:clr>
        </p15:guide>
        <p15:guide id="21" pos="6156">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1"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1"/>
            <a:ext cx="1801369"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5"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1" y="4799410"/>
            <a:ext cx="1801369"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3" y="2286000"/>
            <a:ext cx="2386585"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9"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5"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9"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5"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3" y="4799409"/>
            <a:ext cx="1801369"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5" y="2286000"/>
            <a:ext cx="2386585"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7075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4">
          <p15:clr>
            <a:srgbClr val="5ACBF0"/>
          </p15:clr>
        </p15:guide>
        <p15:guide id="10" pos="6133">
          <p15:clr>
            <a:srgbClr val="5ACBF0"/>
          </p15:clr>
        </p15:guide>
        <p15:guide id="11" pos="1323">
          <p15:clr>
            <a:srgbClr val="5ACBF0"/>
          </p15:clr>
        </p15:guide>
        <p15:guide id="12" pos="2866">
          <p15:clr>
            <a:srgbClr val="5ACBF0"/>
          </p15:clr>
        </p15:guide>
        <p15:guide id="13" pos="4814">
          <p15:clr>
            <a:srgbClr val="5ACBF0"/>
          </p15:clr>
        </p15:guide>
        <p15:guide id="14" pos="6361">
          <p15:clr>
            <a:srgbClr val="5ACBF0"/>
          </p15:clr>
        </p15:guide>
        <p15:guide id="15" orient="horz">
          <p15:clr>
            <a:srgbClr val="5ACBF0"/>
          </p15:clr>
        </p15:guide>
        <p15:guide id="16" pos="1726">
          <p15:clr>
            <a:srgbClr val="5ACBF0"/>
          </p15:clr>
        </p15:guide>
        <p15:guide id="17" pos="2293">
          <p15:clr>
            <a:srgbClr val="5ACBF0"/>
          </p15:clr>
        </p15:guide>
        <p15:guide id="18" pos="3273">
          <p15:clr>
            <a:srgbClr val="5ACBF0"/>
          </p15:clr>
        </p15:guide>
        <p15:guide id="19" pos="4411">
          <p15:clr>
            <a:srgbClr val="5ACBF0"/>
          </p15:clr>
        </p15:guide>
        <p15:guide id="21" pos="6180">
          <p15:clr>
            <a:srgbClr val="5ACBF0"/>
          </p15:clr>
        </p15:guide>
        <p15:guide id="22" pos="1500">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7">
          <p15:clr>
            <a:srgbClr val="5ACBF0"/>
          </p15:clr>
        </p15:guide>
        <p15:guide id="29" pos="754">
          <p15:clr>
            <a:srgbClr val="5ACBF0"/>
          </p15:clr>
        </p15:guide>
        <p15:guide id="30" pos="692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47"/>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3"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3"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3"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3"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3"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3"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38760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4">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1">
          <p15:clr>
            <a:srgbClr val="5ACBF0"/>
          </p15:clr>
        </p15:guide>
        <p15:guide id="11" pos="6396">
          <p15:clr>
            <a:srgbClr val="5ACBF0"/>
          </p15:clr>
        </p15:guide>
        <p15:guide id="12" orient="horz" pos="1440">
          <p15:clr>
            <a:srgbClr val="5ACBF0"/>
          </p15:clr>
        </p15:guide>
        <p15:guide id="13" pos="4939">
          <p15:clr>
            <a:srgbClr val="5ACBF0"/>
          </p15:clr>
        </p15:guide>
        <p15:guide id="14" orient="horz" pos="289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199" y="2286000"/>
            <a:ext cx="2313433"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199" y="4800600"/>
            <a:ext cx="2313433"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3"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3"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3"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3"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3"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3"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85335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3">
          <p15:clr>
            <a:srgbClr val="5ACBF0"/>
          </p15:clr>
        </p15:guide>
        <p15:guide id="8" pos="2196">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1"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2"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2"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7"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7"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2"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2"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21047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7">
          <p15:clr>
            <a:srgbClr val="5ACBF0"/>
          </p15:clr>
        </p15:guide>
        <p15:guide id="5" pos="5851">
          <p15:clr>
            <a:srgbClr val="5ACBF0"/>
          </p15:clr>
        </p15:guide>
        <p15:guide id="7" pos="4393">
          <p15:clr>
            <a:srgbClr val="5ACBF0"/>
          </p15:clr>
        </p15:guide>
        <p15:guide id="8" pos="3292">
          <p15:clr>
            <a:srgbClr val="5ACBF0"/>
          </p15:clr>
        </p15:guide>
        <p15:guide id="10" pos="2926">
          <p15:clr>
            <a:srgbClr val="5ACBF0"/>
          </p15:clr>
        </p15:guide>
        <p15:guide id="11" pos="4754">
          <p15:clr>
            <a:srgbClr val="5ACBF0"/>
          </p15:clr>
        </p15:guide>
        <p15:guide id="13" pos="1465">
          <p15:clr>
            <a:srgbClr val="5ACBF0"/>
          </p15:clr>
        </p15:guide>
        <p15:guide id="14" orient="horz" pos="1440">
          <p15:clr>
            <a:srgbClr val="5ACBF0"/>
          </p15:clr>
        </p15:guide>
        <p15:guide id="15" pos="1829">
          <p15:clr>
            <a:srgbClr val="5ACBF0"/>
          </p15:clr>
        </p15:guide>
        <p15:guide id="16" orient="horz" pos="2533">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9"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6"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32781"/>
      </p:ext>
    </p:extLst>
  </p:cSld>
  <p:clrMapOvr>
    <a:masterClrMapping/>
  </p:clrMapOvr>
  <p:transition>
    <p:fade/>
  </p:transition>
  <p:extLst>
    <p:ext uri="{DCECCB84-F9BA-43D5-87BE-67443E8EF086}">
      <p15:sldGuideLst xmlns:p15="http://schemas.microsoft.com/office/powerpoint/2012/main">
        <p15:guide id="13" pos="2745">
          <p15:clr>
            <a:srgbClr val="5ACBF0"/>
          </p15:clr>
        </p15:guide>
        <p15:guide id="29" orient="horz" pos="1272">
          <p15:clr>
            <a:srgbClr val="5ACBF0"/>
          </p15:clr>
        </p15:guide>
        <p15:guide id="30" pos="2377">
          <p15:clr>
            <a:srgbClr val="5ACBF0"/>
          </p15:clr>
        </p15:guide>
        <p15:guide id="32" orient="horz" pos="145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9" y="3211969"/>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2690782"/>
      </p:ext>
    </p:extLst>
  </p:cSld>
  <p:clrMapOvr>
    <a:masterClrMapping/>
  </p:clrMapOvr>
  <p:transition>
    <p:fade/>
  </p:transition>
  <p:extLst>
    <p:ext uri="{DCECCB84-F9BA-43D5-87BE-67443E8EF086}">
      <p15:sldGuideLst xmlns:p15="http://schemas.microsoft.com/office/powerpoint/2012/main">
        <p15:guide id="13" pos="2745">
          <p15:clr>
            <a:srgbClr val="5ACBF0"/>
          </p15:clr>
        </p15:guide>
        <p15:guide id="29" orient="horz" pos="2160">
          <p15:clr>
            <a:srgbClr val="5ACBF0"/>
          </p15:clr>
        </p15:guide>
        <p15:guide id="30" pos="2377">
          <p15:clr>
            <a:srgbClr val="5ACBF0"/>
          </p15:clr>
        </p15:guide>
        <p15:guide id="31" pos="3113">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0"/>
            <a:ext cx="3788357"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1"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7758583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4B760-C470-9B94-DDDB-6B6ECB48CBFF}"/>
              </a:ext>
            </a:extLst>
          </p:cNvPr>
          <p:cNvSpPr>
            <a:spLocks noGrp="1"/>
          </p:cNvSpPr>
          <p:nvPr>
            <p:ph type="ctrTitle"/>
          </p:nvPr>
        </p:nvSpPr>
        <p:spPr>
          <a:xfrm>
            <a:off x="1524000" y="2586633"/>
            <a:ext cx="9144000" cy="92333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F607F50-8B3D-636C-BEA7-6D31D34E93E3}"/>
              </a:ext>
            </a:extLst>
          </p:cNvPr>
          <p:cNvSpPr>
            <a:spLocks noGrp="1"/>
          </p:cNvSpPr>
          <p:nvPr>
            <p:ph type="subTitle" idx="1"/>
          </p:nvPr>
        </p:nvSpPr>
        <p:spPr>
          <a:xfrm>
            <a:off x="1524000" y="3602038"/>
            <a:ext cx="9144000" cy="3693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0EC799D-C539-5343-7408-226CA888CBA0}"/>
              </a:ext>
            </a:extLst>
          </p:cNvPr>
          <p:cNvSpPr>
            <a:spLocks noGrp="1"/>
          </p:cNvSpPr>
          <p:nvPr>
            <p:ph type="dt" sz="half" idx="10"/>
          </p:nvPr>
        </p:nvSpPr>
        <p:spPr/>
        <p:txBody>
          <a:bodyPr/>
          <a:lstStyle/>
          <a:p>
            <a:fld id="{C436CFDF-849F-449C-BC68-CCBED95E1540}"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10A6D169-E7C8-2D50-7E19-3F64E3F4644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192213-13EC-A841-3375-649ABB76A089}"/>
              </a:ext>
            </a:extLst>
          </p:cNvPr>
          <p:cNvSpPr>
            <a:spLocks noGrp="1"/>
          </p:cNvSpPr>
          <p:nvPr>
            <p:ph type="sldNum" sz="quarter" idx="12"/>
          </p:nvPr>
        </p:nvSpPr>
        <p:spPr/>
        <p:txBody>
          <a:bodyPr/>
          <a:lstStyle/>
          <a:p>
            <a:fld id="{595DEEC6-EFE5-4DC8-ABF5-3386393CFEE5}" type="slidenum">
              <a:rPr lang="fr-FR" smtClean="0"/>
              <a:t>‹#›</a:t>
            </a:fld>
            <a:endParaRPr lang="fr-FR"/>
          </a:p>
        </p:txBody>
      </p:sp>
    </p:spTree>
    <p:extLst>
      <p:ext uri="{BB962C8B-B14F-4D97-AF65-F5344CB8AC3E}">
        <p14:creationId xmlns:p14="http://schemas.microsoft.com/office/powerpoint/2010/main" val="23976507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D9AC09-8897-D925-AA5D-FFA697E235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C25A34E-C9B3-A2D1-42F8-7530BBCAF92A}"/>
              </a:ext>
            </a:extLst>
          </p:cNvPr>
          <p:cNvSpPr>
            <a:spLocks noGrp="1"/>
          </p:cNvSpPr>
          <p:nvPr>
            <p:ph idx="1"/>
          </p:nvPr>
        </p:nvSpPr>
        <p:spPr>
          <a:xfrm>
            <a:off x="584199" y="1435504"/>
            <a:ext cx="11018521" cy="161274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90BC340-52FD-A4B0-7362-FA9C35B985D9}"/>
              </a:ext>
            </a:extLst>
          </p:cNvPr>
          <p:cNvSpPr>
            <a:spLocks noGrp="1"/>
          </p:cNvSpPr>
          <p:nvPr>
            <p:ph type="dt" sz="half" idx="10"/>
          </p:nvPr>
        </p:nvSpPr>
        <p:spPr/>
        <p:txBody>
          <a:bodyPr/>
          <a:lstStyle/>
          <a:p>
            <a:fld id="{C436CFDF-849F-449C-BC68-CCBED95E1540}"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2349CB29-86AB-3ED7-436A-A524F5D7FD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FFA962-ED8B-2640-EBE8-E1FE875FCBA9}"/>
              </a:ext>
            </a:extLst>
          </p:cNvPr>
          <p:cNvSpPr>
            <a:spLocks noGrp="1"/>
          </p:cNvSpPr>
          <p:nvPr>
            <p:ph type="sldNum" sz="quarter" idx="12"/>
          </p:nvPr>
        </p:nvSpPr>
        <p:spPr/>
        <p:txBody>
          <a:bodyPr/>
          <a:lstStyle/>
          <a:p>
            <a:fld id="{595DEEC6-EFE5-4DC8-ABF5-3386393CFEE5}" type="slidenum">
              <a:rPr lang="fr-FR" smtClean="0"/>
              <a:t>‹#›</a:t>
            </a:fld>
            <a:endParaRPr lang="fr-FR"/>
          </a:p>
        </p:txBody>
      </p:sp>
    </p:spTree>
    <p:extLst>
      <p:ext uri="{BB962C8B-B14F-4D97-AF65-F5344CB8AC3E}">
        <p14:creationId xmlns:p14="http://schemas.microsoft.com/office/powerpoint/2010/main" val="332082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FE8EF-A21B-8635-C2F1-7BB4AFDBD5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E147955-A2D0-F566-D07F-3687F1EABA90}"/>
              </a:ext>
            </a:extLst>
          </p:cNvPr>
          <p:cNvSpPr>
            <a:spLocks noGrp="1"/>
          </p:cNvSpPr>
          <p:nvPr>
            <p:ph sz="half" idx="1"/>
          </p:nvPr>
        </p:nvSpPr>
        <p:spPr>
          <a:xfrm>
            <a:off x="838201" y="1825625"/>
            <a:ext cx="5181600" cy="204363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300D1D8-060B-C1AB-B636-198783CE19A8}"/>
              </a:ext>
            </a:extLst>
          </p:cNvPr>
          <p:cNvSpPr>
            <a:spLocks noGrp="1"/>
          </p:cNvSpPr>
          <p:nvPr>
            <p:ph sz="half" idx="2"/>
          </p:nvPr>
        </p:nvSpPr>
        <p:spPr>
          <a:xfrm>
            <a:off x="6172201" y="1825625"/>
            <a:ext cx="5181600" cy="204363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380A17D-3C3A-8E36-62EB-9D21502A6EAF}"/>
              </a:ext>
            </a:extLst>
          </p:cNvPr>
          <p:cNvSpPr>
            <a:spLocks noGrp="1"/>
          </p:cNvSpPr>
          <p:nvPr>
            <p:ph type="dt" sz="half" idx="10"/>
          </p:nvPr>
        </p:nvSpPr>
        <p:spPr/>
        <p:txBody>
          <a:bodyPr/>
          <a:lstStyle/>
          <a:p>
            <a:fld id="{C436CFDF-849F-449C-BC68-CCBED95E1540}"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959F5DF7-9D18-B31B-74EC-12F4F445C3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63C446A-DDFF-4868-C2C1-D38E2A385734}"/>
              </a:ext>
            </a:extLst>
          </p:cNvPr>
          <p:cNvSpPr>
            <a:spLocks noGrp="1"/>
          </p:cNvSpPr>
          <p:nvPr>
            <p:ph type="sldNum" sz="quarter" idx="12"/>
          </p:nvPr>
        </p:nvSpPr>
        <p:spPr/>
        <p:txBody>
          <a:bodyPr/>
          <a:lstStyle/>
          <a:p>
            <a:fld id="{595DEEC6-EFE5-4DC8-ABF5-3386393CFEE5}" type="slidenum">
              <a:rPr lang="fr-FR" smtClean="0"/>
              <a:t>‹#›</a:t>
            </a:fld>
            <a:endParaRPr lang="fr-FR"/>
          </a:p>
        </p:txBody>
      </p:sp>
    </p:spTree>
    <p:extLst>
      <p:ext uri="{BB962C8B-B14F-4D97-AF65-F5344CB8AC3E}">
        <p14:creationId xmlns:p14="http://schemas.microsoft.com/office/powerpoint/2010/main" val="228352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graphic 2">
    <p:bg>
      <p:bgPr>
        <a:solidFill>
          <a:schemeClr val="accent4"/>
        </a:solidFill>
        <a:effectLst/>
      </p:bgPr>
    </p:bg>
    <p:spTree>
      <p:nvGrpSpPr>
        <p:cNvPr id="1" name=""/>
        <p:cNvGrpSpPr/>
        <p:nvPr/>
      </p:nvGrpSpPr>
      <p:grpSpPr>
        <a:xfrm>
          <a:off x="0" y="0"/>
          <a:ext cx="0" cy="0"/>
          <a:chOff x="0" y="0"/>
          <a:chExt cx="0" cy="0"/>
        </a:xfrm>
      </p:grpSpPr>
      <p:pic>
        <p:nvPicPr>
          <p:cNvPr id="2" name="Picture 1" descr="Images of man and woman sitting at their desks with laptops.">
            <a:extLst>
              <a:ext uri="{FF2B5EF4-FFF2-40B4-BE49-F238E27FC236}">
                <a16:creationId xmlns:a16="http://schemas.microsoft.com/office/drawing/2014/main" id="{74D52297-78E4-A46B-9C1D-6CB68057EF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949" t="-3592" r="28561" b="-3592"/>
          <a:stretch/>
        </p:blipFill>
        <p:spPr>
          <a:xfrm>
            <a:off x="5001846" y="1"/>
            <a:ext cx="7190154" cy="6858000"/>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718371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95440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625839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448956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259687691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157551126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32915703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344068369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52902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099147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70905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357967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130493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563275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137252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676218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2062265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40336995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931609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388518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923740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87246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85366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95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18117542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89791586"/>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9367874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732025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517061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393169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089180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31770854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2449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3694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6019114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4767075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22846621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D7F2-9795-48B9-9F83-C22C1C727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BB7B0-A655-407D-86FE-9DBCABC5E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FCA9A-D35A-48C3-8942-9CC0F7935C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1E55A5-CC26-4106-B9CB-EF97FD5F2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DF804-5F53-4BE7-A45C-48EF8394D19F}"/>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2708814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3532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3" y="1588297"/>
            <a:ext cx="4309079" cy="4519427"/>
          </a:xfrm>
          <a:prstGeom prst="rect">
            <a:avLst/>
          </a:prstGeo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3" y="530466"/>
            <a:ext cx="3374605" cy="800317"/>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6874715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29225647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5894" y="289512"/>
            <a:ext cx="10769549" cy="543185"/>
          </a:xfrm>
        </p:spPr>
        <p:txBody>
          <a:bodyPr lIns="0" tIns="0" rIns="0" bIns="0">
            <a:spAutoFit/>
          </a:bodyPr>
          <a:lstStyle>
            <a:lvl1pPr>
              <a:lnSpc>
                <a:spcPct val="100000"/>
              </a:lnSpc>
              <a:defRPr sz="3529">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715894" y="1189178"/>
            <a:ext cx="10769550" cy="1388138"/>
          </a:xfrm>
        </p:spPr>
        <p:txBody>
          <a:bodyPr lIns="0" tIns="0" rIns="0" bIns="0">
            <a:spAutoFit/>
          </a:bodyPr>
          <a:lstStyle>
            <a:lvl1pPr>
              <a:lnSpc>
                <a:spcPct val="100000"/>
              </a:lnSpc>
              <a:spcBef>
                <a:spcPts val="0"/>
              </a:spcBef>
              <a:defRPr sz="2745">
                <a:latin typeface="+mn-lt"/>
              </a:defRPr>
            </a:lvl1pPr>
            <a:lvl2pPr>
              <a:lnSpc>
                <a:spcPct val="100000"/>
              </a:lnSpc>
              <a:spcBef>
                <a:spcPts val="0"/>
              </a:spcBef>
              <a:defRPr sz="1961"/>
            </a:lvl2pPr>
            <a:lvl3pPr>
              <a:lnSpc>
                <a:spcPct val="100000"/>
              </a:lnSpc>
              <a:spcBef>
                <a:spcPts val="0"/>
              </a:spcBef>
              <a:defRPr sz="1568"/>
            </a:lvl3pPr>
            <a:lvl4pPr>
              <a:lnSpc>
                <a:spcPct val="100000"/>
              </a:lnSpc>
              <a:spcBef>
                <a:spcPts val="0"/>
              </a:spcBef>
              <a:defRPr sz="1372"/>
            </a:lvl4pPr>
            <a:lvl5pPr>
              <a:lnSpc>
                <a:spcPct val="100000"/>
              </a:lnSpc>
              <a:spcBef>
                <a:spcPts val="0"/>
              </a:spcBef>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6060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2"/>
            <a:ext cx="12192000" cy="874037"/>
          </a:xfrm>
          <a:prstGeom prst="rect">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9669950"/>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5"/>
            <a:ext cx="6669658" cy="387837"/>
          </a:xfrm>
        </p:spPr>
        <p:txBody>
          <a:bodyPr anchor="ctr" anchorCtr="0"/>
          <a:lstStyle>
            <a:lvl1pPr marL="0" indent="0">
              <a:spcAft>
                <a:spcPts val="1200"/>
              </a:spcAft>
              <a:buNone/>
              <a:defRPr sz="2800"/>
            </a:lvl1pPr>
            <a:lvl2pPr marL="228512"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183221667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5696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ection_Divider_Gradient_Light">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092EB425-F759-0B2D-7845-B13BEEDDDF81}"/>
              </a:ext>
            </a:extLst>
          </p:cNvPr>
          <p:cNvSpPr>
            <a:spLocks noGrp="1"/>
          </p:cNvSpPr>
          <p:nvPr>
            <p:ph type="ftr" sz="quarter" idx="13"/>
          </p:nvPr>
        </p:nvSpPr>
        <p:spPr>
          <a:xfrm>
            <a:off x="584200" y="6477356"/>
            <a:ext cx="4114800" cy="123111"/>
          </a:xfrm>
        </p:spPr>
        <p:txBody>
          <a:bodyPr/>
          <a:lstStyle>
            <a:lvl1pPr>
              <a:defRPr b="0" i="0">
                <a:solidFill>
                  <a:schemeClr val="tx1"/>
                </a:solidFill>
                <a:latin typeface="Segoe UI Variable Small Light" pitchFamily="2" charset="0"/>
              </a:defRPr>
            </a:lvl1pPr>
          </a:lstStyle>
          <a:p>
            <a:r>
              <a:rPr lang="en-US"/>
              <a:t>Microsoft Confidential</a:t>
            </a:r>
          </a:p>
        </p:txBody>
      </p:sp>
      <p:sp>
        <p:nvSpPr>
          <p:cNvPr id="3" name="Text Placeholder 8">
            <a:extLst>
              <a:ext uri="{FF2B5EF4-FFF2-40B4-BE49-F238E27FC236}">
                <a16:creationId xmlns:a16="http://schemas.microsoft.com/office/drawing/2014/main" id="{CE7FF39E-B4D3-9C7C-4BF1-E0BE333DABDF}"/>
              </a:ext>
            </a:extLst>
          </p:cNvPr>
          <p:cNvSpPr>
            <a:spLocks noGrp="1"/>
          </p:cNvSpPr>
          <p:nvPr>
            <p:ph type="body" sz="quarter" idx="16" hasCustomPrompt="1"/>
          </p:nvPr>
        </p:nvSpPr>
        <p:spPr>
          <a:xfrm>
            <a:off x="584200" y="5198936"/>
            <a:ext cx="10480675" cy="369332"/>
          </a:xfrm>
        </p:spPr>
        <p:txBody>
          <a:bodyPr/>
          <a:lstStyle>
            <a:lvl1pPr marL="0" indent="0">
              <a:buNone/>
              <a:defRPr sz="2400" b="0" i="0">
                <a:solidFill>
                  <a:schemeClr val="tx1"/>
                </a:solidFill>
                <a:latin typeface="Segoe Sans Text" pitchFamily="2" charset="0"/>
                <a:cs typeface="Segoe Sans Text" pitchFamily="2" charset="0"/>
              </a:defRPr>
            </a:lvl1pPr>
          </a:lstStyle>
          <a:p>
            <a:pPr lvl="0"/>
            <a:r>
              <a:rPr lang="en-US"/>
              <a:t>Subtitle</a:t>
            </a:r>
          </a:p>
        </p:txBody>
      </p:sp>
      <p:sp>
        <p:nvSpPr>
          <p:cNvPr id="4" name="Text Placeholder 5">
            <a:extLst>
              <a:ext uri="{FF2B5EF4-FFF2-40B4-BE49-F238E27FC236}">
                <a16:creationId xmlns:a16="http://schemas.microsoft.com/office/drawing/2014/main" id="{093CDAC1-142B-C4F3-99E2-62DE7BDE97D2}"/>
              </a:ext>
            </a:extLst>
          </p:cNvPr>
          <p:cNvSpPr>
            <a:spLocks noGrp="1"/>
          </p:cNvSpPr>
          <p:nvPr>
            <p:ph type="body" sz="quarter" idx="15" hasCustomPrompt="1"/>
          </p:nvPr>
        </p:nvSpPr>
        <p:spPr>
          <a:xfrm>
            <a:off x="584200" y="3654304"/>
            <a:ext cx="10480675" cy="1461706"/>
          </a:xfrm>
        </p:spPr>
        <p:txBody>
          <a:bodyPr/>
          <a:lstStyle>
            <a:lvl1pPr marL="0" indent="0">
              <a:buNone/>
              <a:defRPr sz="4800" b="1" i="0">
                <a:solidFill>
                  <a:schemeClr val="tx1"/>
                </a:solidFill>
                <a:latin typeface="Segoe Sans Text" pitchFamily="2" charset="0"/>
                <a:cs typeface="Segoe Sans Text" pitchFamily="2" charset="0"/>
              </a:defRPr>
            </a:lvl1pPr>
          </a:lstStyle>
          <a:p>
            <a:pPr lvl="0"/>
            <a:r>
              <a:rPr lang="en-US"/>
              <a:t>Section Divider Title</a:t>
            </a:r>
          </a:p>
        </p:txBody>
      </p:sp>
    </p:spTree>
    <p:extLst>
      <p:ext uri="{BB962C8B-B14F-4D97-AF65-F5344CB8AC3E}">
        <p14:creationId xmlns:p14="http://schemas.microsoft.com/office/powerpoint/2010/main" val="3364651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mp; Non-bulleted text">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29013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639490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0"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307709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851151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81187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764005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F2F42-38F2-6C2A-B77F-519EF4CD8C4F}"/>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l="439" t="6699" r="642" b="19116"/>
          <a:stretch/>
        </p:blipFill>
        <p:spPr>
          <a:xfrm>
            <a:off x="1" y="0"/>
            <a:ext cx="12192000" cy="6858001"/>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4"/>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780496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418170319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407504960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8435255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409829140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00662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2242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theme" Target="../theme/theme2.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63" Type="http://schemas.openxmlformats.org/officeDocument/2006/relationships/slideLayout" Target="../slideLayouts/slideLayout150.xml"/><Relationship Id="rId68" Type="http://schemas.openxmlformats.org/officeDocument/2006/relationships/slideLayout" Target="../slideLayouts/slideLayout155.xml"/><Relationship Id="rId84" Type="http://schemas.openxmlformats.org/officeDocument/2006/relationships/slideLayout" Target="../slideLayouts/slideLayout171.xml"/><Relationship Id="rId89" Type="http://schemas.openxmlformats.org/officeDocument/2006/relationships/slideLayout" Target="../slideLayouts/slideLayout176.xml"/><Relationship Id="rId16" Type="http://schemas.openxmlformats.org/officeDocument/2006/relationships/slideLayout" Target="../slideLayouts/slideLayout103.xml"/><Relationship Id="rId11" Type="http://schemas.openxmlformats.org/officeDocument/2006/relationships/slideLayout" Target="../slideLayouts/slideLayout98.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3" Type="http://schemas.openxmlformats.org/officeDocument/2006/relationships/slideLayout" Target="../slideLayouts/slideLayout140.xml"/><Relationship Id="rId58" Type="http://schemas.openxmlformats.org/officeDocument/2006/relationships/slideLayout" Target="../slideLayouts/slideLayout145.xml"/><Relationship Id="rId74" Type="http://schemas.openxmlformats.org/officeDocument/2006/relationships/slideLayout" Target="../slideLayouts/slideLayout161.xml"/><Relationship Id="rId79" Type="http://schemas.openxmlformats.org/officeDocument/2006/relationships/slideLayout" Target="../slideLayouts/slideLayout166.xml"/><Relationship Id="rId102" Type="http://schemas.openxmlformats.org/officeDocument/2006/relationships/slideLayout" Target="../slideLayouts/slideLayout189.xml"/><Relationship Id="rId5" Type="http://schemas.openxmlformats.org/officeDocument/2006/relationships/slideLayout" Target="../slideLayouts/slideLayout92.xml"/><Relationship Id="rId90" Type="http://schemas.openxmlformats.org/officeDocument/2006/relationships/slideLayout" Target="../slideLayouts/slideLayout177.xml"/><Relationship Id="rId95" Type="http://schemas.openxmlformats.org/officeDocument/2006/relationships/slideLayout" Target="../slideLayouts/slideLayout182.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64" Type="http://schemas.openxmlformats.org/officeDocument/2006/relationships/slideLayout" Target="../slideLayouts/slideLayout151.xml"/><Relationship Id="rId69" Type="http://schemas.openxmlformats.org/officeDocument/2006/relationships/slideLayout" Target="../slideLayouts/slideLayout156.xml"/><Relationship Id="rId80" Type="http://schemas.openxmlformats.org/officeDocument/2006/relationships/slideLayout" Target="../slideLayouts/slideLayout167.xml"/><Relationship Id="rId85" Type="http://schemas.openxmlformats.org/officeDocument/2006/relationships/slideLayout" Target="../slideLayouts/slideLayout172.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59" Type="http://schemas.openxmlformats.org/officeDocument/2006/relationships/slideLayout" Target="../slideLayouts/slideLayout146.xml"/><Relationship Id="rId103" Type="http://schemas.openxmlformats.org/officeDocument/2006/relationships/slideLayout" Target="../slideLayouts/slideLayout190.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54" Type="http://schemas.openxmlformats.org/officeDocument/2006/relationships/slideLayout" Target="../slideLayouts/slideLayout141.xml"/><Relationship Id="rId62" Type="http://schemas.openxmlformats.org/officeDocument/2006/relationships/slideLayout" Target="../slideLayouts/slideLayout149.xml"/><Relationship Id="rId70" Type="http://schemas.openxmlformats.org/officeDocument/2006/relationships/slideLayout" Target="../slideLayouts/slideLayout157.xml"/><Relationship Id="rId75" Type="http://schemas.openxmlformats.org/officeDocument/2006/relationships/slideLayout" Target="../slideLayouts/slideLayout162.xml"/><Relationship Id="rId83" Type="http://schemas.openxmlformats.org/officeDocument/2006/relationships/slideLayout" Target="../slideLayouts/slideLayout170.xml"/><Relationship Id="rId88" Type="http://schemas.openxmlformats.org/officeDocument/2006/relationships/slideLayout" Target="../slideLayouts/slideLayout175.xml"/><Relationship Id="rId91" Type="http://schemas.openxmlformats.org/officeDocument/2006/relationships/slideLayout" Target="../slideLayouts/slideLayout178.xml"/><Relationship Id="rId96" Type="http://schemas.openxmlformats.org/officeDocument/2006/relationships/slideLayout" Target="../slideLayouts/slideLayout18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57" Type="http://schemas.openxmlformats.org/officeDocument/2006/relationships/slideLayout" Target="../slideLayouts/slideLayout144.xml"/><Relationship Id="rId10" Type="http://schemas.openxmlformats.org/officeDocument/2006/relationships/slideLayout" Target="../slideLayouts/slideLayout97.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slideLayout" Target="../slideLayouts/slideLayout139.xml"/><Relationship Id="rId60" Type="http://schemas.openxmlformats.org/officeDocument/2006/relationships/slideLayout" Target="../slideLayouts/slideLayout147.xml"/><Relationship Id="rId65" Type="http://schemas.openxmlformats.org/officeDocument/2006/relationships/slideLayout" Target="../slideLayouts/slideLayout152.xml"/><Relationship Id="rId73" Type="http://schemas.openxmlformats.org/officeDocument/2006/relationships/slideLayout" Target="../slideLayouts/slideLayout160.xml"/><Relationship Id="rId78" Type="http://schemas.openxmlformats.org/officeDocument/2006/relationships/slideLayout" Target="../slideLayouts/slideLayout165.xml"/><Relationship Id="rId81" Type="http://schemas.openxmlformats.org/officeDocument/2006/relationships/slideLayout" Target="../slideLayouts/slideLayout168.xml"/><Relationship Id="rId86" Type="http://schemas.openxmlformats.org/officeDocument/2006/relationships/slideLayout" Target="../slideLayouts/slideLayout173.xml"/><Relationship Id="rId94" Type="http://schemas.openxmlformats.org/officeDocument/2006/relationships/slideLayout" Target="../slideLayouts/slideLayout181.xml"/><Relationship Id="rId99" Type="http://schemas.openxmlformats.org/officeDocument/2006/relationships/slideLayout" Target="../slideLayouts/slideLayout186.xml"/><Relationship Id="rId101" Type="http://schemas.openxmlformats.org/officeDocument/2006/relationships/slideLayout" Target="../slideLayouts/slideLayout18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9" Type="http://schemas.openxmlformats.org/officeDocument/2006/relationships/slideLayout" Target="../slideLayouts/slideLayout126.xml"/><Relationship Id="rId34" Type="http://schemas.openxmlformats.org/officeDocument/2006/relationships/slideLayout" Target="../slideLayouts/slideLayout121.xml"/><Relationship Id="rId50" Type="http://schemas.openxmlformats.org/officeDocument/2006/relationships/slideLayout" Target="../slideLayouts/slideLayout137.xml"/><Relationship Id="rId55" Type="http://schemas.openxmlformats.org/officeDocument/2006/relationships/slideLayout" Target="../slideLayouts/slideLayout142.xml"/><Relationship Id="rId76" Type="http://schemas.openxmlformats.org/officeDocument/2006/relationships/slideLayout" Target="../slideLayouts/slideLayout163.xml"/><Relationship Id="rId97" Type="http://schemas.openxmlformats.org/officeDocument/2006/relationships/slideLayout" Target="../slideLayouts/slideLayout184.xml"/><Relationship Id="rId104" Type="http://schemas.openxmlformats.org/officeDocument/2006/relationships/theme" Target="../theme/theme3.xml"/><Relationship Id="rId7" Type="http://schemas.openxmlformats.org/officeDocument/2006/relationships/slideLayout" Target="../slideLayouts/slideLayout94.xml"/><Relationship Id="rId71" Type="http://schemas.openxmlformats.org/officeDocument/2006/relationships/slideLayout" Target="../slideLayouts/slideLayout158.xml"/><Relationship Id="rId92" Type="http://schemas.openxmlformats.org/officeDocument/2006/relationships/slideLayout" Target="../slideLayouts/slideLayout179.xml"/><Relationship Id="rId2" Type="http://schemas.openxmlformats.org/officeDocument/2006/relationships/slideLayout" Target="../slideLayouts/slideLayout89.xml"/><Relationship Id="rId29" Type="http://schemas.openxmlformats.org/officeDocument/2006/relationships/slideLayout" Target="../slideLayouts/slideLayout116.xml"/><Relationship Id="rId24" Type="http://schemas.openxmlformats.org/officeDocument/2006/relationships/slideLayout" Target="../slideLayouts/slideLayout111.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66" Type="http://schemas.openxmlformats.org/officeDocument/2006/relationships/slideLayout" Target="../slideLayouts/slideLayout153.xml"/><Relationship Id="rId87" Type="http://schemas.openxmlformats.org/officeDocument/2006/relationships/slideLayout" Target="../slideLayouts/slideLayout174.xml"/><Relationship Id="rId61" Type="http://schemas.openxmlformats.org/officeDocument/2006/relationships/slideLayout" Target="../slideLayouts/slideLayout148.xml"/><Relationship Id="rId82" Type="http://schemas.openxmlformats.org/officeDocument/2006/relationships/slideLayout" Target="../slideLayouts/slideLayout169.xml"/><Relationship Id="rId19" Type="http://schemas.openxmlformats.org/officeDocument/2006/relationships/slideLayout" Target="../slideLayouts/slideLayout106.xml"/><Relationship Id="rId14" Type="http://schemas.openxmlformats.org/officeDocument/2006/relationships/slideLayout" Target="../slideLayouts/slideLayout101.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56" Type="http://schemas.openxmlformats.org/officeDocument/2006/relationships/slideLayout" Target="../slideLayouts/slideLayout143.xml"/><Relationship Id="rId77" Type="http://schemas.openxmlformats.org/officeDocument/2006/relationships/slideLayout" Target="../slideLayouts/slideLayout164.xml"/><Relationship Id="rId100" Type="http://schemas.openxmlformats.org/officeDocument/2006/relationships/slideLayout" Target="../slideLayouts/slideLayout187.xml"/><Relationship Id="rId105" Type="http://schemas.openxmlformats.org/officeDocument/2006/relationships/image" Target="../media/image44.emf"/><Relationship Id="rId8" Type="http://schemas.openxmlformats.org/officeDocument/2006/relationships/slideLayout" Target="../slideLayouts/slideLayout95.xml"/><Relationship Id="rId51" Type="http://schemas.openxmlformats.org/officeDocument/2006/relationships/slideLayout" Target="../slideLayouts/slideLayout138.xml"/><Relationship Id="rId72" Type="http://schemas.openxmlformats.org/officeDocument/2006/relationships/slideLayout" Target="../slideLayouts/slideLayout159.xml"/><Relationship Id="rId93" Type="http://schemas.openxmlformats.org/officeDocument/2006/relationships/slideLayout" Target="../slideLayouts/slideLayout180.xml"/><Relationship Id="rId98" Type="http://schemas.openxmlformats.org/officeDocument/2006/relationships/slideLayout" Target="../slideLayouts/slideLayout185.xml"/><Relationship Id="rId3" Type="http://schemas.openxmlformats.org/officeDocument/2006/relationships/slideLayout" Target="../slideLayouts/slideLayout90.xml"/><Relationship Id="rId25" Type="http://schemas.openxmlformats.org/officeDocument/2006/relationships/slideLayout" Target="../slideLayouts/slideLayout112.xml"/><Relationship Id="rId46" Type="http://schemas.openxmlformats.org/officeDocument/2006/relationships/slideLayout" Target="../slideLayouts/slideLayout133.xml"/><Relationship Id="rId67"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2714401179"/>
      </p:ext>
    </p:extLst>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 id="2147485855" r:id="rId12"/>
    <p:sldLayoutId id="2147485856" r:id="rId13"/>
    <p:sldLayoutId id="2147485857" r:id="rId14"/>
    <p:sldLayoutId id="2147485858" r:id="rId15"/>
    <p:sldLayoutId id="2147485859" r:id="rId16"/>
    <p:sldLayoutId id="2147485860" r:id="rId17"/>
    <p:sldLayoutId id="2147485861" r:id="rId18"/>
    <p:sldLayoutId id="2147485862" r:id="rId19"/>
    <p:sldLayoutId id="2147485863" r:id="rId20"/>
    <p:sldLayoutId id="2147485864" r:id="rId21"/>
    <p:sldLayoutId id="2147485865" r:id="rId22"/>
    <p:sldLayoutId id="2147485866" r:id="rId23"/>
    <p:sldLayoutId id="2147485867" r:id="rId24"/>
    <p:sldLayoutId id="2147485868" r:id="rId25"/>
    <p:sldLayoutId id="2147485869" r:id="rId26"/>
    <p:sldLayoutId id="2147485870" r:id="rId27"/>
    <p:sldLayoutId id="2147485871" r:id="rId28"/>
    <p:sldLayoutId id="2147485872" r:id="rId29"/>
    <p:sldLayoutId id="2147485873" r:id="rId30"/>
    <p:sldLayoutId id="2147485874" r:id="rId31"/>
    <p:sldLayoutId id="2147485875" r:id="rId32"/>
    <p:sldLayoutId id="2147485876" r:id="rId33"/>
    <p:sldLayoutId id="2147485877" r:id="rId34"/>
    <p:sldLayoutId id="2147485878" r:id="rId35"/>
    <p:sldLayoutId id="2147485879" r:id="rId36"/>
    <p:sldLayoutId id="2147485880" r:id="rId37"/>
    <p:sldLayoutId id="2147485881" r:id="rId38"/>
    <p:sldLayoutId id="2147485884" r:id="rId39"/>
    <p:sldLayoutId id="2147485885" r:id="rId40"/>
    <p:sldLayoutId id="2147485886" r:id="rId41"/>
    <p:sldLayoutId id="2147485887" r:id="rId42"/>
    <p:sldLayoutId id="2147485888" r:id="rId43"/>
    <p:sldLayoutId id="2147485889" r:id="rId44"/>
    <p:sldLayoutId id="2147485890" r:id="rId45"/>
    <p:sldLayoutId id="2147485891" r:id="rId46"/>
    <p:sldLayoutId id="2147485892" r:id="rId47"/>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740139738"/>
      </p:ext>
    </p:extLst>
  </p:cSld>
  <p:clrMap bg1="lt1" tx1="dk1" bg2="lt2" tx2="dk2" accent1="accent1" accent2="accent2" accent3="accent3" accent4="accent4" accent5="accent5" accent6="accent6" hlink="hlink" folHlink="folHlink"/>
  <p:sldLayoutIdLst>
    <p:sldLayoutId id="214748589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 id="2147485905" r:id="rId12"/>
    <p:sldLayoutId id="2147485906" r:id="rId13"/>
    <p:sldLayoutId id="2147485907" r:id="rId14"/>
    <p:sldLayoutId id="2147485908" r:id="rId15"/>
    <p:sldLayoutId id="2147485909" r:id="rId16"/>
    <p:sldLayoutId id="2147485910" r:id="rId17"/>
    <p:sldLayoutId id="2147485911" r:id="rId18"/>
    <p:sldLayoutId id="2147485912" r:id="rId19"/>
    <p:sldLayoutId id="2147485913" r:id="rId20"/>
    <p:sldLayoutId id="2147485914" r:id="rId21"/>
    <p:sldLayoutId id="2147485915" r:id="rId22"/>
    <p:sldLayoutId id="2147485916" r:id="rId23"/>
    <p:sldLayoutId id="2147485917" r:id="rId24"/>
    <p:sldLayoutId id="2147485918" r:id="rId25"/>
    <p:sldLayoutId id="2147485919" r:id="rId26"/>
    <p:sldLayoutId id="2147485920" r:id="rId27"/>
    <p:sldLayoutId id="2147485921" r:id="rId28"/>
    <p:sldLayoutId id="2147485922" r:id="rId29"/>
    <p:sldLayoutId id="2147485923" r:id="rId30"/>
    <p:sldLayoutId id="2147485924" r:id="rId31"/>
    <p:sldLayoutId id="2147485925" r:id="rId32"/>
    <p:sldLayoutId id="2147485926" r:id="rId33"/>
    <p:sldLayoutId id="2147485927" r:id="rId34"/>
    <p:sldLayoutId id="2147485928" r:id="rId35"/>
    <p:sldLayoutId id="2147485929" r:id="rId36"/>
    <p:sldLayoutId id="2147485930" r:id="rId37"/>
    <p:sldLayoutId id="2147485931" r:id="rId38"/>
    <p:sldLayoutId id="2147485932" r:id="rId39"/>
    <p:sldLayoutId id="2147485933" r:id="rId40"/>
    <p:sldLayoutId id="2147485934" r:id="rId41"/>
    <p:sldLayoutId id="2147485935" r:id="rId42"/>
    <p:sldLayoutId id="2147485936" r:id="rId43"/>
    <p:sldLayoutId id="2147485937" r:id="rId44"/>
    <p:sldLayoutId id="2147485938" r:id="rId45"/>
    <p:sldLayoutId id="2147485939" r:id="rId46"/>
    <p:sldLayoutId id="2147485940" r:id="rId47"/>
    <p:sldLayoutId id="2147485941" r:id="rId48"/>
    <p:sldLayoutId id="2147485942" r:id="rId49"/>
    <p:sldLayoutId id="2147485943" r:id="rId50"/>
    <p:sldLayoutId id="2147485944" r:id="rId51"/>
    <p:sldLayoutId id="2147485945" r:id="rId52"/>
    <p:sldLayoutId id="2147485946" r:id="rId53"/>
    <p:sldLayoutId id="2147485947" r:id="rId54"/>
    <p:sldLayoutId id="2147485948" r:id="rId55"/>
    <p:sldLayoutId id="2147485949" r:id="rId56"/>
    <p:sldLayoutId id="2147485950" r:id="rId57"/>
    <p:sldLayoutId id="2147485951" r:id="rId58"/>
    <p:sldLayoutId id="2147485952" r:id="rId59"/>
    <p:sldLayoutId id="2147485953" r:id="rId60"/>
    <p:sldLayoutId id="2147485954" r:id="rId61"/>
    <p:sldLayoutId id="2147485955" r:id="rId62"/>
    <p:sldLayoutId id="2147485956" r:id="rId63"/>
    <p:sldLayoutId id="2147485957" r:id="rId64"/>
    <p:sldLayoutId id="2147485958" r:id="rId65"/>
    <p:sldLayoutId id="2147485959" r:id="rId66"/>
    <p:sldLayoutId id="2147485960" r:id="rId67"/>
    <p:sldLayoutId id="2147485961" r:id="rId68"/>
    <p:sldLayoutId id="2147485962" r:id="rId69"/>
    <p:sldLayoutId id="2147485963" r:id="rId70"/>
    <p:sldLayoutId id="2147485964" r:id="rId71"/>
    <p:sldLayoutId id="2147485965" r:id="rId72"/>
    <p:sldLayoutId id="2147485966" r:id="rId73"/>
    <p:sldLayoutId id="2147485967" r:id="rId74"/>
    <p:sldLayoutId id="2147485968" r:id="rId75"/>
    <p:sldLayoutId id="2147485969" r:id="rId76"/>
    <p:sldLayoutId id="2147485970" r:id="rId77"/>
    <p:sldLayoutId id="2147485971" r:id="rId78"/>
    <p:sldLayoutId id="2147485972" r:id="rId79"/>
    <p:sldLayoutId id="2147485973" r:id="rId80"/>
    <p:sldLayoutId id="2147485974" r:id="rId81"/>
    <p:sldLayoutId id="2147485975" r:id="rId82"/>
    <p:sldLayoutId id="2147485976" r:id="rId83"/>
    <p:sldLayoutId id="2147485977" r:id="rId84"/>
    <p:sldLayoutId id="2147485978" r:id="rId85"/>
    <p:sldLayoutId id="2147485979" r:id="rId86"/>
    <p:sldLayoutId id="2147485980" r:id="rId87"/>
    <p:sldLayoutId id="2147485981" r:id="rId88"/>
    <p:sldLayoutId id="2147485982" r:id="rId89"/>
    <p:sldLayoutId id="2147485983" r:id="rId90"/>
    <p:sldLayoutId id="2147485984" r:id="rId91"/>
    <p:sldLayoutId id="2147485985" r:id="rId92"/>
    <p:sldLayoutId id="2147485986" r:id="rId93"/>
    <p:sldLayoutId id="2147485987" r:id="rId94"/>
    <p:sldLayoutId id="2147485988" r:id="rId95"/>
    <p:sldLayoutId id="2147485989" r:id="rId96"/>
    <p:sldLayoutId id="2147485990" r:id="rId97"/>
    <p:sldLayoutId id="2147485991" r:id="rId98"/>
    <p:sldLayoutId id="2147485992" r:id="rId99"/>
    <p:sldLayoutId id="2147485993" r:id="rId100"/>
    <p:sldLayoutId id="2147485994" r:id="rId101"/>
    <p:sldLayoutId id="2147485995" r:id="rId102"/>
    <p:sldLayoutId id="2147485996" r:id="rId10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hyperlink" Target="https://learn.microsoft.com/en-us/microsoftteams/teams-encoder-configuration"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72.png"/><Relationship Id="rId1" Type="http://schemas.openxmlformats.org/officeDocument/2006/relationships/slideLayout" Target="../slideLayouts/slideLayout26.xml"/><Relationship Id="rId6" Type="http://schemas.microsoft.com/office/2007/relationships/hdphoto" Target="../media/hdphoto7.wdp"/><Relationship Id="rId5" Type="http://schemas.openxmlformats.org/officeDocument/2006/relationships/image" Target="../media/image73.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21.xml"/><Relationship Id="rId5" Type="http://schemas.openxmlformats.org/officeDocument/2006/relationships/image" Target="../media/image76.svg"/><Relationship Id="rId4" Type="http://schemas.openxmlformats.org/officeDocument/2006/relationships/image" Target="../media/image75.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support.microsoft.com/en-us/office/present-content-in-microsoft-teams-meetings-fcc2bf59-aecd-4481-8f99-ce55dd836ce8"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149.xml"/><Relationship Id="rId5" Type="http://schemas.openxmlformats.org/officeDocument/2006/relationships/image" Target="../media/image101.jpe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149.xml"/><Relationship Id="rId5" Type="http://schemas.openxmlformats.org/officeDocument/2006/relationships/image" Target="../media/image100.png"/><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hyperlink" Target="https://learn.microsoft.com/en-us/microsoftteams/teams-encoder-configuration" TargetMode="External"/><Relationship Id="rId3" Type="http://schemas.openxmlformats.org/officeDocument/2006/relationships/hyperlink" Target="https://learn.microsoft.com/en-us/microsoftteams/plan-town-halls" TargetMode="External"/><Relationship Id="rId7" Type="http://schemas.openxmlformats.org/officeDocument/2006/relationships/hyperlink" Target="https://learn.microsoft.com/en-us/microsoftteams/teams-add-on-licensing/licensing-enhance-teams" TargetMode="External"/><Relationship Id="rId2" Type="http://schemas.openxmlformats.org/officeDocument/2006/relationships/hyperlink" Target="https://adoption.microsoft.com/en-us/virtual-event-playbook/" TargetMode="External"/><Relationship Id="rId1" Type="http://schemas.openxmlformats.org/officeDocument/2006/relationships/slideLayout" Target="../slideLayouts/slideLayout14.xml"/><Relationship Id="rId6" Type="http://schemas.openxmlformats.org/officeDocument/2006/relationships/hyperlink" Target="https://www.microsoft.com/en-us/microsoft-365/roadmap?rtc=1&amp;filters=Launched" TargetMode="External"/><Relationship Id="rId5" Type="http://schemas.openxmlformats.org/officeDocument/2006/relationships/hyperlink" Target="https://adoption.microsoft.com/en-us/microsoft-teams/meetings-webinars-and-town-halls/town-halls/" TargetMode="External"/><Relationship Id="rId4" Type="http://schemas.openxmlformats.org/officeDocument/2006/relationships/hyperlink" Target="https://learn.microsoft.com/en-us/microsoftteams/plan-webinars" TargetMode="External"/><Relationship Id="rId9" Type="http://schemas.openxmlformats.org/officeDocument/2006/relationships/hyperlink" Target="https://adoption.microsoft.com/en-us/virtual-event-guidance/assistanc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112.jpeg"/><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113.png"/><Relationship Id="rId1" Type="http://schemas.openxmlformats.org/officeDocument/2006/relationships/slideLayout" Target="../slideLayouts/slideLayout22.xml"/><Relationship Id="rId5" Type="http://schemas.microsoft.com/office/2007/relationships/hdphoto" Target="../media/hdphoto8.wdp"/><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72.png"/><Relationship Id="rId1" Type="http://schemas.openxmlformats.org/officeDocument/2006/relationships/slideLayout" Target="../slideLayouts/slideLayout26.xml"/><Relationship Id="rId6" Type="http://schemas.microsoft.com/office/2007/relationships/hdphoto" Target="../media/hdphoto7.wdp"/><Relationship Id="rId5" Type="http://schemas.openxmlformats.org/officeDocument/2006/relationships/image" Target="../media/image73.png"/><Relationship Id="rId4" Type="http://schemas.openxmlformats.org/officeDocument/2006/relationships/image" Target="../media/image7.svg"/></Relationships>
</file>

<file path=ppt/slides/_rels/slide5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hyperlink" Target="https://aka.ms/vitualeventplaybook"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DAB78B8C-EFEA-2E5D-EE39-A01559AB7FAC}"/>
              </a:ext>
            </a:extLst>
          </p:cNvPr>
          <p:cNvSpPr>
            <a:spLocks noGrp="1"/>
          </p:cNvSpPr>
          <p:nvPr>
            <p:ph type="title"/>
          </p:nvPr>
        </p:nvSpPr>
        <p:spPr>
          <a:xfrm>
            <a:off x="584199" y="2162063"/>
            <a:ext cx="5957278" cy="1421928"/>
          </a:xfrm>
          <a:prstGeom prst="rect">
            <a:avLst/>
          </a:prstGeom>
        </p:spPr>
        <p:txBody>
          <a:bodyPr wrap="square" lIns="0" tIns="45720" rIns="0" bIns="45720" anchor="t">
            <a:spAutoFit/>
          </a:bodyPr>
          <a:lstStyle/>
          <a:p>
            <a:pPr defTabSz="457200">
              <a:lnSpc>
                <a:spcPct val="90000"/>
              </a:lnSpc>
              <a:spcBef>
                <a:spcPts val="0"/>
              </a:spcBef>
              <a:defRPr/>
            </a:pPr>
            <a:r>
              <a:rPr lang="en-US" sz="4800">
                <a:ln>
                  <a:noFill/>
                </a:ln>
                <a:gradFill flip="none">
                  <a:gsLst>
                    <a:gs pos="0">
                      <a:srgbClr val="94D8FE"/>
                    </a:gs>
                    <a:gs pos="100000">
                      <a:srgbClr val="FFFFFF"/>
                    </a:gs>
                  </a:gsLst>
                  <a:lin ang="16200000" scaled="1"/>
                  <a:tileRect/>
                </a:gradFill>
                <a:latin typeface="Segoe Sans Display Semibold"/>
                <a:cs typeface="Segoe Sans Display Semibold"/>
              </a:rPr>
              <a:t>Hello and welcome to</a:t>
            </a:r>
            <a:r>
              <a:rPr lang="en-US" sz="4800">
                <a:gradFill flip="none">
                  <a:gsLst>
                    <a:gs pos="0">
                      <a:srgbClr val="94D8FE"/>
                    </a:gs>
                    <a:gs pos="100000">
                      <a:srgbClr val="FFFFFF"/>
                    </a:gs>
                  </a:gsLst>
                  <a:lin ang="16200000" scaled="1"/>
                  <a:tileRect/>
                </a:gradFill>
                <a:latin typeface="Segoe Sans Display Semibold"/>
                <a:cs typeface="Segoe Sans Display Semibold"/>
              </a:rPr>
              <a:t> </a:t>
            </a:r>
            <a:r>
              <a:rPr lang="en-US" sz="4800">
                <a:ln>
                  <a:noFill/>
                </a:ln>
                <a:gradFill flip="none">
                  <a:gsLst>
                    <a:gs pos="0">
                      <a:srgbClr val="94D8FE"/>
                    </a:gs>
                    <a:gs pos="100000">
                      <a:srgbClr val="FFFFFF"/>
                    </a:gs>
                  </a:gsLst>
                  <a:lin ang="16200000" scaled="1"/>
                  <a:tileRect/>
                </a:gradFill>
                <a:latin typeface="Segoe Sans Display Semibold"/>
                <a:cs typeface="Segoe Sans Display Semibold"/>
              </a:rPr>
              <a:t>Customer Hub</a:t>
            </a:r>
          </a:p>
        </p:txBody>
      </p:sp>
      <p:sp>
        <p:nvSpPr>
          <p:cNvPr id="6" name="Text Placeholder 16">
            <a:extLst>
              <a:ext uri="{FF2B5EF4-FFF2-40B4-BE49-F238E27FC236}">
                <a16:creationId xmlns:a16="http://schemas.microsoft.com/office/drawing/2014/main" id="{8CB8FEB4-F53C-D2A1-3501-916E64E29296}"/>
              </a:ext>
            </a:extLst>
          </p:cNvPr>
          <p:cNvSpPr txBox="1">
            <a:spLocks/>
          </p:cNvSpPr>
          <p:nvPr/>
        </p:nvSpPr>
        <p:spPr>
          <a:xfrm>
            <a:off x="584200" y="4834378"/>
            <a:ext cx="6858000" cy="276999"/>
          </a:xfrm>
          <a:prstGeom prst="rect">
            <a:avLst/>
          </a:prstGeom>
        </p:spPr>
        <p:txBody>
          <a:bodyPr lIns="0" r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lnSpc>
                <a:spcPct val="90000"/>
              </a:lnSpc>
              <a:buSzTx/>
              <a:defRPr/>
            </a:pPr>
            <a:r>
              <a:rPr lang="en-US" sz="2000">
                <a:solidFill>
                  <a:prstClr val="white"/>
                </a:solidFill>
                <a:latin typeface="Segoe Sans Display" pitchFamily="2" charset="0"/>
              </a:rPr>
              <a:t>We’ll get started at </a:t>
            </a:r>
            <a:r>
              <a:rPr lang="en-US" sz="2000">
                <a:solidFill>
                  <a:prstClr val="white"/>
                </a:solidFill>
                <a:latin typeface="+mj-lt"/>
              </a:rPr>
              <a:t>2 minutes </a:t>
            </a:r>
            <a:r>
              <a:rPr lang="en-US" sz="2000">
                <a:solidFill>
                  <a:prstClr val="white"/>
                </a:solidFill>
                <a:latin typeface="Segoe Sans Display" pitchFamily="2" charset="0"/>
              </a:rPr>
              <a:t>past the hour</a:t>
            </a:r>
          </a:p>
        </p:txBody>
      </p:sp>
    </p:spTree>
    <p:extLst>
      <p:ext uri="{BB962C8B-B14F-4D97-AF65-F5344CB8AC3E}">
        <p14:creationId xmlns:p14="http://schemas.microsoft.com/office/powerpoint/2010/main" val="21650436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0F81F-2753-3974-23FA-A9CDBF8A22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97B94-A69E-6A97-E4A6-118325A94D1E}"/>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Webinar Specific</a:t>
            </a:r>
            <a:endParaRPr lang="en-US"/>
          </a:p>
        </p:txBody>
      </p:sp>
      <p:sp>
        <p:nvSpPr>
          <p:cNvPr id="3" name="Content Placeholder 2">
            <a:extLst>
              <a:ext uri="{FF2B5EF4-FFF2-40B4-BE49-F238E27FC236}">
                <a16:creationId xmlns:a16="http://schemas.microsoft.com/office/drawing/2014/main" id="{12768687-F45E-D075-37B2-FBA0A1172E47}"/>
              </a:ext>
            </a:extLst>
          </p:cNvPr>
          <p:cNvSpPr>
            <a:spLocks noGrp="1"/>
          </p:cNvSpPr>
          <p:nvPr>
            <p:ph idx="1"/>
          </p:nvPr>
        </p:nvSpPr>
        <p:spPr>
          <a:xfrm>
            <a:off x="584200" y="1435503"/>
            <a:ext cx="11018520" cy="7460504"/>
          </a:xfrm>
        </p:spPr>
        <p:txBody>
          <a:bodyPr/>
          <a:lstStyle/>
          <a:p>
            <a:pPr marL="457200" indent="-457200" fontAlgn="base">
              <a:buFont typeface="Arial" panose="020B0604020202020204" pitchFamily="34" charset="0"/>
              <a:buChar char="•"/>
            </a:pPr>
            <a:r>
              <a:rPr lang="en-US" sz="2400"/>
              <a:t>Waitlist (TP) size equals the registration capacity.</a:t>
            </a:r>
          </a:p>
          <a:p>
            <a:pPr marL="457200" indent="-457200" fontAlgn="base">
              <a:buFont typeface="Arial" panose="020B0604020202020204" pitchFamily="34" charset="0"/>
              <a:buChar char="•"/>
            </a:pPr>
            <a:r>
              <a:rPr lang="en-US" sz="2400"/>
              <a:t>Take extra care when inviting external presenters who have a Microsoft presence without a Teams license.</a:t>
            </a:r>
          </a:p>
          <a:p>
            <a:pPr marL="457200" indent="-457200" fontAlgn="base">
              <a:buFont typeface="Arial" panose="020B0604020202020204" pitchFamily="34" charset="0"/>
              <a:buChar char="•"/>
            </a:pPr>
            <a:r>
              <a:rPr lang="en-US" sz="2400"/>
              <a:t>There is a toggle to include a link to share the registration landing page to social media - use as appropriate.</a:t>
            </a:r>
          </a:p>
          <a:p>
            <a:pPr marL="457200" indent="-457200" fontAlgn="base">
              <a:buFont typeface="Arial" panose="020B0604020202020204" pitchFamily="34" charset="0"/>
              <a:buChar char="•"/>
            </a:pPr>
            <a:r>
              <a:rPr lang="en-US" sz="2400"/>
              <a:t>Hide Attendee Name (TP) is a great option if you want to keep attendees anonymous.</a:t>
            </a:r>
          </a:p>
          <a:p>
            <a:pPr marL="457200" indent="-457200" fontAlgn="base">
              <a:buFont typeface="Arial" panose="020B0604020202020204" pitchFamily="34" charset="0"/>
              <a:buChar char="•"/>
            </a:pPr>
            <a:r>
              <a:rPr lang="en-US" sz="2400"/>
              <a:t>A Webinar is a great solution in place of breakout rooms when you want attendees to sign up for sessions ahead of time.</a:t>
            </a:r>
          </a:p>
          <a:p>
            <a:pPr marL="457200" indent="-457200" fontAlgn="base">
              <a:buFont typeface="Arial" panose="020B0604020202020204" pitchFamily="34" charset="0"/>
              <a:buChar char="•"/>
            </a:pPr>
            <a:r>
              <a:rPr lang="en-US" sz="2400"/>
              <a:t>Chat and Q&amp;A enabled by default - consider one or the other.</a:t>
            </a:r>
          </a:p>
          <a:p>
            <a:pPr marL="457200" indent="-457200" fontAlgn="base">
              <a:buFont typeface="Arial" panose="020B0604020202020204" pitchFamily="34" charset="0"/>
              <a:buChar char="•"/>
            </a:pPr>
            <a:r>
              <a:rPr lang="en-US" sz="2400"/>
              <a:t>Once Breakout rooms are enabled in a Webinar, the Webinar limits the  capacity to 300. If more than 300 are present, you cannot enable Breakout rooms. </a:t>
            </a:r>
          </a:p>
          <a:p>
            <a:pPr fontAlgn="base"/>
            <a:endParaRPr lang="en-US" sz="2400"/>
          </a:p>
          <a:p>
            <a:pPr marL="457200" indent="-457200" fontAlgn="base">
              <a:buFont typeface="Arial" panose="020B0604020202020204" pitchFamily="34" charset="0"/>
              <a:buChar char="•"/>
            </a:pPr>
            <a:endParaRPr lang="en-US" sz="2400"/>
          </a:p>
          <a:p>
            <a:pPr marL="457200" indent="-457200" fontAlgn="base">
              <a:buFont typeface="Arial" panose="020B0604020202020204" pitchFamily="34" charset="0"/>
              <a:buChar char="•"/>
            </a:pPr>
            <a:endParaRPr lang="en-US" sz="2400"/>
          </a:p>
          <a:p>
            <a:pPr fontAlgn="base"/>
            <a:endParaRPr lang="en-US" sz="2400"/>
          </a:p>
          <a:p>
            <a:pPr fontAlgn="base"/>
            <a:r>
              <a:rPr lang="en-US" sz="2400"/>
              <a:t> </a:t>
            </a:r>
          </a:p>
        </p:txBody>
      </p:sp>
    </p:spTree>
    <p:extLst>
      <p:ext uri="{BB962C8B-B14F-4D97-AF65-F5344CB8AC3E}">
        <p14:creationId xmlns:p14="http://schemas.microsoft.com/office/powerpoint/2010/main" val="215154544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9ED5-BFCA-4D8E-88D9-9FC48A2FC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B2FEE-EEF6-43E6-5C1D-600BDB0BE110}"/>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Teams Specific</a:t>
            </a:r>
            <a:endParaRPr lang="en-US"/>
          </a:p>
        </p:txBody>
      </p:sp>
      <p:sp>
        <p:nvSpPr>
          <p:cNvPr id="3" name="Content Placeholder 2">
            <a:extLst>
              <a:ext uri="{FF2B5EF4-FFF2-40B4-BE49-F238E27FC236}">
                <a16:creationId xmlns:a16="http://schemas.microsoft.com/office/drawing/2014/main" id="{925C950A-F638-DF46-E66E-0D8B696ED2D2}"/>
              </a:ext>
            </a:extLst>
          </p:cNvPr>
          <p:cNvSpPr>
            <a:spLocks noGrp="1"/>
          </p:cNvSpPr>
          <p:nvPr>
            <p:ph idx="1"/>
          </p:nvPr>
        </p:nvSpPr>
        <p:spPr>
          <a:xfrm>
            <a:off x="584200" y="1435503"/>
            <a:ext cx="11018520" cy="3619452"/>
          </a:xfrm>
        </p:spPr>
        <p:txBody>
          <a:bodyPr vert="horz" wrap="square" lIns="0" tIns="0" rIns="0" bIns="0" rtlCol="0" anchor="t">
            <a:spAutoFit/>
          </a:bodyPr>
          <a:lstStyle/>
          <a:p>
            <a:pPr marL="457200" indent="-457200">
              <a:buFont typeface="Arial" panose="020B0604020202020204" pitchFamily="34" charset="0"/>
              <a:buChar char="•"/>
            </a:pPr>
            <a:r>
              <a:rPr lang="en-US" sz="2400">
                <a:cs typeface="Segoe Sans Display"/>
              </a:rPr>
              <a:t>Some meeting options cannot be changed once the event group has joined the event. Simple fix – have the event group leave the meeting, update and save the option, then have them re-join and proceed as planned.</a:t>
            </a:r>
          </a:p>
          <a:p>
            <a:pPr marL="457200" indent="-457200">
              <a:buFont typeface="Arial" panose="020B0604020202020204" pitchFamily="34" charset="0"/>
              <a:buChar char="•"/>
            </a:pPr>
            <a:r>
              <a:rPr lang="en-US" sz="2400">
                <a:cs typeface="Segoe Sans Display"/>
              </a:rPr>
              <a:t>Some meeting options can be changed when the event is live. For example, almost all of the Q&amp;A settings can be changed on the fly.</a:t>
            </a:r>
          </a:p>
          <a:p>
            <a:pPr marL="457200" indent="-457200">
              <a:buFont typeface="Arial" panose="020B0604020202020204" pitchFamily="34" charset="0"/>
              <a:buChar char="•"/>
            </a:pPr>
            <a:r>
              <a:rPr lang="en-US" sz="2400"/>
              <a:t>Manage attendee permissions on the fly via Participant panel. </a:t>
            </a:r>
          </a:p>
          <a:p>
            <a:pPr marL="457200" indent="-457200">
              <a:buFont typeface="Arial" panose="020B0604020202020204" pitchFamily="34" charset="0"/>
              <a:buChar char="•"/>
            </a:pPr>
            <a:r>
              <a:rPr lang="en-US" sz="2400">
                <a:cs typeface="Segoe Sans Display"/>
              </a:rPr>
              <a:t>Use Manage What Attendees See for better looking events in Meetings, Webinars or Town hall.</a:t>
            </a:r>
          </a:p>
          <a:p>
            <a:pPr fontAlgn="base"/>
            <a:endParaRPr lang="en-US" sz="2400"/>
          </a:p>
        </p:txBody>
      </p:sp>
    </p:spTree>
    <p:extLst>
      <p:ext uri="{BB962C8B-B14F-4D97-AF65-F5344CB8AC3E}">
        <p14:creationId xmlns:p14="http://schemas.microsoft.com/office/powerpoint/2010/main" val="441873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82AE3-8057-FA24-00F2-5D806C896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2EEDB-60A8-FB6C-D7A2-3D811F63C5ED}"/>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Organizer Tips</a:t>
            </a:r>
            <a:endParaRPr lang="en-US"/>
          </a:p>
        </p:txBody>
      </p:sp>
      <p:sp>
        <p:nvSpPr>
          <p:cNvPr id="3" name="Content Placeholder 2">
            <a:extLst>
              <a:ext uri="{FF2B5EF4-FFF2-40B4-BE49-F238E27FC236}">
                <a16:creationId xmlns:a16="http://schemas.microsoft.com/office/drawing/2014/main" id="{94C9A8EE-9EAD-06EF-E78D-42AEC6A43327}"/>
              </a:ext>
            </a:extLst>
          </p:cNvPr>
          <p:cNvSpPr>
            <a:spLocks noGrp="1"/>
          </p:cNvSpPr>
          <p:nvPr>
            <p:ph idx="1"/>
          </p:nvPr>
        </p:nvSpPr>
        <p:spPr>
          <a:xfrm>
            <a:off x="584200" y="1435503"/>
            <a:ext cx="11018520" cy="4727448"/>
          </a:xfrm>
        </p:spPr>
        <p:txBody>
          <a:bodyPr vert="horz" wrap="square" lIns="0" tIns="0" rIns="0" bIns="0" rtlCol="0" anchor="t">
            <a:spAutoFit/>
          </a:bodyPr>
          <a:lstStyle/>
          <a:p>
            <a:pPr marL="457200" indent="-457200">
              <a:buFont typeface="Arial" panose="020B0604020202020204" pitchFamily="34" charset="0"/>
              <a:buChar char="•"/>
            </a:pPr>
            <a:r>
              <a:rPr lang="en-US" sz="2400">
                <a:cs typeface="Segoe Sans Display"/>
              </a:rPr>
              <a:t>Use a vanity link in attendee invitations for enhanced invitation management.</a:t>
            </a:r>
          </a:p>
          <a:p>
            <a:pPr marL="457200" indent="-457200">
              <a:buFont typeface="Arial" panose="020B0604020202020204" pitchFamily="34" charset="0"/>
              <a:buChar char="•"/>
            </a:pPr>
            <a:r>
              <a:rPr lang="en-US" sz="2400">
                <a:cs typeface="Segoe Sans Display"/>
              </a:rPr>
              <a:t>Duplicate Events can be used to create a new event based on previous settings. This is especially useful if you’ve made many customizations to Webinar emails, etc.</a:t>
            </a:r>
          </a:p>
          <a:p>
            <a:pPr marL="457200" indent="-457200">
              <a:buFont typeface="Arial" panose="020B0604020202020204" pitchFamily="34" charset="0"/>
              <a:buChar char="•"/>
            </a:pPr>
            <a:r>
              <a:rPr lang="en-US" sz="2400">
                <a:cs typeface="Segoe Sans Display"/>
              </a:rPr>
              <a:t>Add reliable co-organizers as back up.</a:t>
            </a:r>
          </a:p>
          <a:p>
            <a:pPr marL="457200" indent="-457200">
              <a:buFont typeface="Arial" panose="020B0604020202020204" pitchFamily="34" charset="0"/>
              <a:buChar char="•"/>
            </a:pPr>
            <a:r>
              <a:rPr lang="en-US" sz="2400">
                <a:cs typeface="Segoe Sans Display"/>
              </a:rPr>
              <a:t>There are a total of two 2-step processes that you need to be aware:</a:t>
            </a:r>
            <a:endParaRPr lang="en-US" sz="2400"/>
          </a:p>
          <a:p>
            <a:pPr marL="914400" lvl="1">
              <a:buFont typeface="Courier New" panose="020B0604020202020204" pitchFamily="34" charset="0"/>
              <a:buChar char="o"/>
            </a:pPr>
            <a:r>
              <a:rPr lang="en-US" sz="2000">
                <a:cs typeface="Segoe Sans Display"/>
              </a:rPr>
              <a:t>"Save and Send Invites" and "Publish"</a:t>
            </a:r>
          </a:p>
          <a:p>
            <a:pPr marL="914400" lvl="1">
              <a:buFont typeface="Courier New" panose="020B0604020202020204" pitchFamily="34" charset="0"/>
              <a:buChar char="o"/>
            </a:pPr>
            <a:r>
              <a:rPr lang="en-US" sz="2000">
                <a:cs typeface="Segoe Sans Display"/>
              </a:rPr>
              <a:t>"Apply Settings" and "Save Settings"</a:t>
            </a:r>
            <a:endParaRPr lang="en-US" sz="2000"/>
          </a:p>
          <a:p>
            <a:endParaRPr lang="en-US"/>
          </a:p>
          <a:p>
            <a:pPr marL="457200" indent="-45720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372074693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E99F-D030-E278-A1CA-746C4B13E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8AB5A-CAAB-B334-FB6A-9A558E0D8892}"/>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a:t>
            </a:r>
            <a:r>
              <a:rPr lang="en-US"/>
              <a:t>Attendee and Presenter Invitations share the scheduled start time</a:t>
            </a:r>
          </a:p>
        </p:txBody>
      </p:sp>
      <p:sp>
        <p:nvSpPr>
          <p:cNvPr id="3" name="Content Placeholder 2">
            <a:extLst>
              <a:ext uri="{FF2B5EF4-FFF2-40B4-BE49-F238E27FC236}">
                <a16:creationId xmlns:a16="http://schemas.microsoft.com/office/drawing/2014/main" id="{898E7F73-7344-EDDC-AA4B-DC197071AA8E}"/>
              </a:ext>
            </a:extLst>
          </p:cNvPr>
          <p:cNvSpPr>
            <a:spLocks noGrp="1"/>
          </p:cNvSpPr>
          <p:nvPr>
            <p:ph idx="1"/>
          </p:nvPr>
        </p:nvSpPr>
        <p:spPr>
          <a:xfrm>
            <a:off x="584200" y="2002028"/>
            <a:ext cx="11018520" cy="3619452"/>
          </a:xfrm>
        </p:spPr>
        <p:txBody>
          <a:bodyPr vert="horz" wrap="square" lIns="0" tIns="0" rIns="0" bIns="0" rtlCol="0" anchor="t">
            <a:spAutoFit/>
          </a:bodyPr>
          <a:lstStyle/>
          <a:p>
            <a:pPr marL="457200" indent="-457200">
              <a:buFont typeface="Arial" panose="020B0604020202020204" pitchFamily="34" charset="0"/>
              <a:buChar char="•"/>
            </a:pPr>
            <a:r>
              <a:rPr lang="en-US" sz="2400">
                <a:cs typeface="Segoe Sans Display"/>
              </a:rPr>
              <a:t>Option 1: Create an Outlook block for your Presenters pre-join/prep session. Schedule it 15 minutes before the event and have the Join link to the event where they are assigned as presenters.</a:t>
            </a:r>
          </a:p>
          <a:p>
            <a:pPr marL="457200" indent="-457200">
              <a:buFont typeface="Arial" panose="020B0604020202020204" pitchFamily="34" charset="0"/>
              <a:buChar char="•"/>
            </a:pPr>
            <a:r>
              <a:rPr lang="en-US" sz="2400">
                <a:cs typeface="Segoe Sans Display"/>
              </a:rPr>
              <a:t>Beware the above does not work for External Presenters</a:t>
            </a:r>
          </a:p>
          <a:p>
            <a:pPr marL="457200" indent="-457200">
              <a:buFont typeface="Arial" panose="020B0604020202020204" pitchFamily="34" charset="0"/>
              <a:buChar char="•"/>
            </a:pPr>
            <a:r>
              <a:rPr lang="en-US" sz="2400"/>
              <a:t>Option 2: Manually send out an Outlook Invitation for Attendees so you can schedule the actual Town hall early for Presenters</a:t>
            </a:r>
          </a:p>
          <a:p>
            <a:pPr marL="457200" indent="-457200">
              <a:buFont typeface="Arial" panose="020B0604020202020204" pitchFamily="34" charset="0"/>
              <a:buChar char="•"/>
            </a:pPr>
            <a:r>
              <a:rPr lang="en-US" sz="2400" i="1"/>
              <a:t>Note</a:t>
            </a:r>
            <a:r>
              <a:rPr lang="en-US" sz="2400"/>
              <a:t>: the above does </a:t>
            </a:r>
            <a:r>
              <a:rPr lang="en-US" sz="2400" b="1"/>
              <a:t>not</a:t>
            </a:r>
            <a:r>
              <a:rPr lang="en-US" sz="2400"/>
              <a:t> work for Webinars</a:t>
            </a:r>
          </a:p>
          <a:p>
            <a:pPr marL="457200" indent="-457200">
              <a:buFont typeface="Arial" panose="020B0604020202020204" pitchFamily="34" charset="0"/>
              <a:buChar char="•"/>
            </a:pPr>
            <a:r>
              <a:rPr lang="en-US" sz="2400"/>
              <a:t>Consider your use case and determine the best approach for having presenters join early.</a:t>
            </a:r>
          </a:p>
        </p:txBody>
      </p:sp>
    </p:spTree>
    <p:extLst>
      <p:ext uri="{BB962C8B-B14F-4D97-AF65-F5344CB8AC3E}">
        <p14:creationId xmlns:p14="http://schemas.microsoft.com/office/powerpoint/2010/main" val="8363474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BD187-5321-6D0E-719E-AA2FC368E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D81011-CF6C-BF6A-71B2-6DF1872BF8C4}"/>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Branding + Theming Tips</a:t>
            </a:r>
            <a:endParaRPr lang="en-US"/>
          </a:p>
        </p:txBody>
      </p:sp>
      <p:sp>
        <p:nvSpPr>
          <p:cNvPr id="3" name="Content Placeholder 2">
            <a:extLst>
              <a:ext uri="{FF2B5EF4-FFF2-40B4-BE49-F238E27FC236}">
                <a16:creationId xmlns:a16="http://schemas.microsoft.com/office/drawing/2014/main" id="{89B66B67-A843-84F0-48C5-BEFF181065D6}"/>
              </a:ext>
            </a:extLst>
          </p:cNvPr>
          <p:cNvSpPr>
            <a:spLocks noGrp="1"/>
          </p:cNvSpPr>
          <p:nvPr>
            <p:ph idx="1"/>
          </p:nvPr>
        </p:nvSpPr>
        <p:spPr>
          <a:xfrm>
            <a:off x="584200" y="1435503"/>
            <a:ext cx="11018520" cy="2880789"/>
          </a:xfrm>
        </p:spPr>
        <p:txBody>
          <a:bodyPr/>
          <a:lstStyle/>
          <a:p>
            <a:pPr marL="457200" indent="-457200">
              <a:buFont typeface="Arial" panose="020B0604020202020204" pitchFamily="34" charset="0"/>
              <a:buChar char="•"/>
            </a:pPr>
            <a:r>
              <a:rPr lang="en-US" sz="2400"/>
              <a:t>Update Theming – Presenter invites leverage theming, so ensure it’s updated.</a:t>
            </a:r>
          </a:p>
          <a:p>
            <a:pPr marL="457200" indent="-457200">
              <a:buFont typeface="Arial" panose="020B0604020202020204" pitchFamily="34" charset="0"/>
              <a:buChar char="•"/>
            </a:pPr>
            <a:r>
              <a:rPr lang="en-US" sz="2400"/>
              <a:t>Use PowerPoint for simple designs and export a .jpeg for email theming in Webinar or Town hall.</a:t>
            </a:r>
          </a:p>
          <a:p>
            <a:pPr marL="457200" indent="-457200">
              <a:buFont typeface="Arial" panose="020B0604020202020204" pitchFamily="34" charset="0"/>
              <a:buChar char="•"/>
            </a:pPr>
            <a:r>
              <a:rPr lang="en-US" sz="2400"/>
              <a:t>For Webinars, upload photos of your speakers and note that you can hide presenters from the registration page and change the order they appear on the page.</a:t>
            </a:r>
          </a:p>
          <a:p>
            <a:endParaRPr lang="en-US"/>
          </a:p>
        </p:txBody>
      </p:sp>
      <p:pic>
        <p:nvPicPr>
          <p:cNvPr id="5" name="Picture 4">
            <a:extLst>
              <a:ext uri="{FF2B5EF4-FFF2-40B4-BE49-F238E27FC236}">
                <a16:creationId xmlns:a16="http://schemas.microsoft.com/office/drawing/2014/main" id="{FEDD73F4-6458-01EC-029D-7DE9FB60AF0D}"/>
              </a:ext>
            </a:extLst>
          </p:cNvPr>
          <p:cNvPicPr>
            <a:picLocks noChangeAspect="1"/>
          </p:cNvPicPr>
          <p:nvPr/>
        </p:nvPicPr>
        <p:blipFill>
          <a:blip r:embed="rId2"/>
          <a:srcRect b="3698"/>
          <a:stretch>
            <a:fillRect/>
          </a:stretch>
        </p:blipFill>
        <p:spPr>
          <a:xfrm>
            <a:off x="2613904" y="4061590"/>
            <a:ext cx="6959111" cy="2070853"/>
          </a:xfrm>
          <a:prstGeom prst="rect">
            <a:avLst/>
          </a:prstGeom>
        </p:spPr>
      </p:pic>
    </p:spTree>
    <p:extLst>
      <p:ext uri="{BB962C8B-B14F-4D97-AF65-F5344CB8AC3E}">
        <p14:creationId xmlns:p14="http://schemas.microsoft.com/office/powerpoint/2010/main" val="9897781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1F7A7-7C1D-6CF1-13A7-1F739141B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02537-8579-38EB-7E35-2317C5318E1B}"/>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a:t>
            </a:r>
            <a:r>
              <a:rPr lang="en-US"/>
              <a:t>Q&amp;A</a:t>
            </a:r>
          </a:p>
        </p:txBody>
      </p:sp>
      <p:sp>
        <p:nvSpPr>
          <p:cNvPr id="3" name="Content Placeholder 2">
            <a:extLst>
              <a:ext uri="{FF2B5EF4-FFF2-40B4-BE49-F238E27FC236}">
                <a16:creationId xmlns:a16="http://schemas.microsoft.com/office/drawing/2014/main" id="{CD1DE4BB-63AC-E2D7-3264-6645240D4DE9}"/>
              </a:ext>
            </a:extLst>
          </p:cNvPr>
          <p:cNvSpPr>
            <a:spLocks noGrp="1"/>
          </p:cNvSpPr>
          <p:nvPr>
            <p:ph idx="1"/>
          </p:nvPr>
        </p:nvSpPr>
        <p:spPr>
          <a:xfrm>
            <a:off x="588264" y="1188386"/>
            <a:ext cx="8449076" cy="4727448"/>
          </a:xfrm>
        </p:spPr>
        <p:txBody>
          <a:bodyPr vert="horz" wrap="square" lIns="0" tIns="0" rIns="0" bIns="0" rtlCol="0" anchor="t">
            <a:spAutoFit/>
          </a:bodyPr>
          <a:lstStyle/>
          <a:p>
            <a:pPr marL="457200" indent="-457200">
              <a:buFont typeface="Arial" panose="020B0604020202020204" pitchFamily="34" charset="0"/>
              <a:buChar char="•"/>
            </a:pPr>
            <a:r>
              <a:rPr lang="en-US" sz="2400"/>
              <a:t>Q&amp;A is enabled and unmoderated by default.</a:t>
            </a:r>
          </a:p>
          <a:p>
            <a:pPr marL="457200" indent="-457200">
              <a:buFont typeface="Arial" panose="020B0604020202020204" pitchFamily="34" charset="0"/>
              <a:buChar char="•"/>
            </a:pPr>
            <a:r>
              <a:rPr lang="en-US" sz="2400"/>
              <a:t>Presenters do not moderate Q&amp;A by default; you can enable Presenter moderation in options.</a:t>
            </a:r>
          </a:p>
          <a:p>
            <a:pPr marL="457200" indent="-457200">
              <a:buFont typeface="Arial" panose="020B0604020202020204" pitchFamily="34" charset="0"/>
              <a:buChar char="•"/>
            </a:pPr>
            <a:r>
              <a:rPr lang="en-US" sz="2400"/>
              <a:t>Access the Q&amp;A settings without joining the Webinar/Town hall.</a:t>
            </a:r>
          </a:p>
          <a:p>
            <a:pPr marL="457200" indent="-457200">
              <a:buFont typeface="Arial" panose="020B0604020202020204" pitchFamily="34" charset="0"/>
              <a:buChar char="•"/>
            </a:pPr>
            <a:r>
              <a:rPr lang="en-US" sz="2400"/>
              <a:t>Download the Q&amp;A report via Manage Event → Reports.</a:t>
            </a:r>
          </a:p>
          <a:p>
            <a:pPr marL="457200" indent="-457200">
              <a:buFont typeface="Arial" panose="020B0604020202020204" pitchFamily="34" charset="0"/>
              <a:buChar char="•"/>
            </a:pPr>
            <a:r>
              <a:rPr lang="en-US" sz="2400"/>
              <a:t>Deleted Q&amp;A posts are not included in the download report. Instruct moderators accordingly.</a:t>
            </a:r>
          </a:p>
          <a:p>
            <a:pPr marL="457200" indent="-457200">
              <a:buFont typeface="Arial" panose="020B0604020202020204" pitchFamily="34" charset="0"/>
              <a:buChar char="•"/>
            </a:pPr>
            <a:r>
              <a:rPr lang="en-US" sz="2400"/>
              <a:t>You can “Pin” one announcement or question.</a:t>
            </a:r>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E1195C27-D283-085A-8E01-3AD6276AA340}"/>
              </a:ext>
            </a:extLst>
          </p:cNvPr>
          <p:cNvPicPr>
            <a:picLocks noChangeAspect="1"/>
          </p:cNvPicPr>
          <p:nvPr/>
        </p:nvPicPr>
        <p:blipFill>
          <a:blip r:embed="rId2"/>
          <a:stretch>
            <a:fillRect/>
          </a:stretch>
        </p:blipFill>
        <p:spPr>
          <a:xfrm>
            <a:off x="9037339" y="418680"/>
            <a:ext cx="3038899" cy="6020640"/>
          </a:xfrm>
          <a:prstGeom prst="rect">
            <a:avLst/>
          </a:prstGeom>
        </p:spPr>
      </p:pic>
    </p:spTree>
    <p:extLst>
      <p:ext uri="{BB962C8B-B14F-4D97-AF65-F5344CB8AC3E}">
        <p14:creationId xmlns:p14="http://schemas.microsoft.com/office/powerpoint/2010/main" val="31194788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66D8B-5759-C80A-E1AA-0FE8AC7564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9BB52-6732-F62C-D5B1-4BCE76EE079B}"/>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a:t>
            </a:r>
            <a:r>
              <a:rPr lang="en-US"/>
              <a:t>New Feature Releases</a:t>
            </a:r>
          </a:p>
        </p:txBody>
      </p:sp>
      <p:sp>
        <p:nvSpPr>
          <p:cNvPr id="3" name="Content Placeholder 2">
            <a:extLst>
              <a:ext uri="{FF2B5EF4-FFF2-40B4-BE49-F238E27FC236}">
                <a16:creationId xmlns:a16="http://schemas.microsoft.com/office/drawing/2014/main" id="{7B932574-9989-8D91-8725-9B135D686BE4}"/>
              </a:ext>
            </a:extLst>
          </p:cNvPr>
          <p:cNvSpPr>
            <a:spLocks noGrp="1"/>
          </p:cNvSpPr>
          <p:nvPr>
            <p:ph idx="1"/>
          </p:nvPr>
        </p:nvSpPr>
        <p:spPr>
          <a:xfrm>
            <a:off x="584200" y="1435503"/>
            <a:ext cx="11018520" cy="2068259"/>
          </a:xfrm>
        </p:spPr>
        <p:txBody>
          <a:bodyPr/>
          <a:lstStyle/>
          <a:p>
            <a:pPr marL="457200" indent="-457200">
              <a:buFont typeface="Arial" panose="020B0604020202020204" pitchFamily="34" charset="0"/>
              <a:buChar char="•"/>
            </a:pPr>
            <a:r>
              <a:rPr lang="en-US" sz="2400"/>
              <a:t>Some new features released are </a:t>
            </a:r>
            <a:r>
              <a:rPr lang="en-US" sz="2400" b="1"/>
              <a:t>not</a:t>
            </a:r>
            <a:r>
              <a:rPr lang="en-US" sz="2400"/>
              <a:t> retroactively applied to pre-scheduled events. For example: </a:t>
            </a:r>
            <a:r>
              <a:rPr lang="en-US" sz="2400" i="1"/>
              <a:t>Preview Shared Content </a:t>
            </a:r>
            <a:r>
              <a:rPr lang="en-US" sz="2400"/>
              <a:t>in Manage What Attendees See.</a:t>
            </a:r>
          </a:p>
          <a:p>
            <a:pPr marL="457200" indent="-457200">
              <a:buFont typeface="Arial" panose="020B0604020202020204" pitchFamily="34" charset="0"/>
              <a:buChar char="•"/>
            </a:pPr>
            <a:r>
              <a:rPr lang="en-US" sz="2400"/>
              <a:t>Some new features are retroactively applied to pre-scheduled events. For example: </a:t>
            </a:r>
            <a:r>
              <a:rPr lang="en-US" sz="2400" i="1"/>
              <a:t>Scale</a:t>
            </a:r>
            <a:r>
              <a:rPr lang="en-US" sz="2400"/>
              <a:t> is checked at event start.</a:t>
            </a:r>
          </a:p>
          <a:p>
            <a:pPr marL="457200" indent="-457200">
              <a:buFont typeface="Arial" panose="020B0604020202020204" pitchFamily="34" charset="0"/>
              <a:buChar char="•"/>
            </a:pPr>
            <a:r>
              <a:rPr lang="en-US" sz="2400"/>
              <a:t>Bonus Tip: This also applies to Teams Premium Licensing.</a:t>
            </a:r>
          </a:p>
        </p:txBody>
      </p:sp>
    </p:spTree>
    <p:extLst>
      <p:ext uri="{BB962C8B-B14F-4D97-AF65-F5344CB8AC3E}">
        <p14:creationId xmlns:p14="http://schemas.microsoft.com/office/powerpoint/2010/main" val="29427643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01564-F782-AA61-9FCC-E3A0B3180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C05E5-A759-9811-B736-30B5932B6125}"/>
              </a:ext>
            </a:extLst>
          </p:cNvPr>
          <p:cNvSpPr>
            <a:spLocks noGrp="1"/>
          </p:cNvSpPr>
          <p:nvPr>
            <p:ph type="title"/>
          </p:nvPr>
        </p:nvSpPr>
        <p:spPr/>
        <p:txBody>
          <a:bodyPr/>
          <a:lstStyle/>
          <a:p>
            <a:r>
              <a:rPr lang="en-US"/>
              <a:t>Town hall and Webinar: Producer Tips</a:t>
            </a:r>
          </a:p>
        </p:txBody>
      </p:sp>
      <p:sp>
        <p:nvSpPr>
          <p:cNvPr id="3" name="Content Placeholder 2">
            <a:extLst>
              <a:ext uri="{FF2B5EF4-FFF2-40B4-BE49-F238E27FC236}">
                <a16:creationId xmlns:a16="http://schemas.microsoft.com/office/drawing/2014/main" id="{DD5E9ED3-5991-636B-7040-CAD8469B09B4}"/>
              </a:ext>
            </a:extLst>
          </p:cNvPr>
          <p:cNvSpPr>
            <a:spLocks noGrp="1"/>
          </p:cNvSpPr>
          <p:nvPr>
            <p:ph idx="1"/>
          </p:nvPr>
        </p:nvSpPr>
        <p:spPr>
          <a:xfrm>
            <a:off x="584200" y="1705669"/>
            <a:ext cx="11018520" cy="3914918"/>
          </a:xfrm>
        </p:spPr>
        <p:txBody>
          <a:bodyPr/>
          <a:lstStyle/>
          <a:p>
            <a:pPr marL="457200" indent="-457200">
              <a:buFont typeface="Arial" panose="020B0604020202020204" pitchFamily="34" charset="0"/>
              <a:buChar char="•"/>
            </a:pPr>
            <a:r>
              <a:rPr lang="en-US" sz="2400"/>
              <a:t>Use the "Pin" feature to streamline presenter management in “Manage What Attendees See” mode.</a:t>
            </a:r>
          </a:p>
          <a:p>
            <a:pPr marL="457200" indent="-457200">
              <a:buFont typeface="Arial" panose="020B0604020202020204" pitchFamily="34" charset="0"/>
              <a:buChar char="•"/>
            </a:pPr>
            <a:r>
              <a:rPr lang="en-US" sz="2400"/>
              <a:t>Up to seven videos can be on stage in logical order.</a:t>
            </a:r>
          </a:p>
          <a:p>
            <a:pPr marL="457200" indent="-457200">
              <a:buFont typeface="Arial" panose="020B0604020202020204" pitchFamily="34" charset="0"/>
              <a:buChar char="•"/>
            </a:pPr>
            <a:r>
              <a:rPr lang="en-US" sz="2400"/>
              <a:t>Videos cannot be reordered once they are on stage.</a:t>
            </a:r>
          </a:p>
          <a:p>
            <a:pPr marL="457200" indent="-457200">
              <a:buFont typeface="Arial" panose="020B0604020202020204" pitchFamily="34" charset="0"/>
              <a:buChar char="•"/>
            </a:pPr>
            <a:r>
              <a:rPr lang="en-US" sz="2400"/>
              <a:t>Use Town hall “On with Preview” to reorder presenters in preview mode, then send live for “Manage What Attendees See”. </a:t>
            </a:r>
          </a:p>
          <a:p>
            <a:pPr marL="457200" indent="-457200">
              <a:buFont typeface="Arial" panose="020B0604020202020204" pitchFamily="34" charset="0"/>
              <a:buChar char="•"/>
            </a:pPr>
            <a:r>
              <a:rPr lang="en-US" sz="2400"/>
              <a:t>Manage What Attendees See does not require Teams Premium in Town hall.</a:t>
            </a:r>
          </a:p>
          <a:p>
            <a:pPr marL="457200" indent="-457200">
              <a:buFont typeface="Arial" panose="020B0604020202020204" pitchFamily="34" charset="0"/>
              <a:buChar char="•"/>
            </a:pPr>
            <a:r>
              <a:rPr lang="en-US" sz="2400"/>
              <a:t>Bonus Tip: Bring videos on/off stage via Participant panel.</a:t>
            </a:r>
          </a:p>
          <a:p>
            <a:endParaRPr lang="en-US"/>
          </a:p>
        </p:txBody>
      </p:sp>
    </p:spTree>
    <p:extLst>
      <p:ext uri="{BB962C8B-B14F-4D97-AF65-F5344CB8AC3E}">
        <p14:creationId xmlns:p14="http://schemas.microsoft.com/office/powerpoint/2010/main" val="396010565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E69D7-78A4-5465-0E43-94E4702B8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61471-03F3-EC7F-5D43-9AFA7B5F7F30}"/>
              </a:ext>
            </a:extLst>
          </p:cNvPr>
          <p:cNvSpPr>
            <a:spLocks noGrp="1"/>
          </p:cNvSpPr>
          <p:nvPr>
            <p:ph type="title"/>
          </p:nvPr>
        </p:nvSpPr>
        <p:spPr/>
        <p:txBody>
          <a:bodyPr/>
          <a:lstStyle/>
          <a:p>
            <a:r>
              <a:rPr lang="en-US"/>
              <a:t>Town hall and Webinar: Using RTMP</a:t>
            </a:r>
          </a:p>
        </p:txBody>
      </p:sp>
      <p:sp>
        <p:nvSpPr>
          <p:cNvPr id="3" name="Content Placeholder 2">
            <a:extLst>
              <a:ext uri="{FF2B5EF4-FFF2-40B4-BE49-F238E27FC236}">
                <a16:creationId xmlns:a16="http://schemas.microsoft.com/office/drawing/2014/main" id="{A6199EB9-968E-44AF-5461-CB64272EAA5C}"/>
              </a:ext>
            </a:extLst>
          </p:cNvPr>
          <p:cNvSpPr>
            <a:spLocks noGrp="1"/>
          </p:cNvSpPr>
          <p:nvPr>
            <p:ph idx="1"/>
          </p:nvPr>
        </p:nvSpPr>
        <p:spPr>
          <a:xfrm>
            <a:off x="584200" y="1435503"/>
            <a:ext cx="11018520" cy="3767185"/>
          </a:xfrm>
        </p:spPr>
        <p:txBody>
          <a:bodyPr/>
          <a:lstStyle/>
          <a:p>
            <a:pPr marL="457200" indent="-457200">
              <a:buFont typeface="Arial" panose="020B0604020202020204" pitchFamily="34" charset="0"/>
              <a:buChar char="•"/>
            </a:pPr>
            <a:r>
              <a:rPr lang="en-US" sz="2400"/>
              <a:t>RTMP Settings: </a:t>
            </a:r>
            <a:r>
              <a:rPr lang="en-US" sz="2400">
                <a:hlinkClick r:id="rId2">
                  <a:extLst>
                    <a:ext uri="{A12FA001-AC4F-418D-AE19-62706E023703}">
                      <ahyp:hlinkClr xmlns:ahyp="http://schemas.microsoft.com/office/drawing/2018/hyperlinkcolor" val="tx"/>
                    </a:ext>
                  </a:extLst>
                </a:hlinkClick>
              </a:rPr>
              <a:t>Encoder configuration for streaming in Microsoft Teams - Microsoft Teams | Microsoft Learn </a:t>
            </a:r>
            <a:r>
              <a:rPr lang="en-US" sz="2400"/>
              <a:t> (Note: FFMPEG6 specifically to </a:t>
            </a:r>
            <a:r>
              <a:rPr lang="en-US" sz="2400" err="1"/>
              <a:t>vMix</a:t>
            </a:r>
            <a:r>
              <a:rPr lang="en-US" sz="2400"/>
              <a:t> encoder).</a:t>
            </a:r>
          </a:p>
          <a:p>
            <a:pPr marL="457200" indent="-457200">
              <a:buFont typeface="Arial" panose="020B0604020202020204" pitchFamily="34" charset="0"/>
              <a:buChar char="•"/>
            </a:pPr>
            <a:r>
              <a:rPr lang="en-US" sz="2400"/>
              <a:t>RTMP AI Captions are not currently available – RTMP events expect 708 Captions.</a:t>
            </a:r>
          </a:p>
          <a:p>
            <a:pPr marL="457200" indent="-457200">
              <a:buFont typeface="Arial" panose="020B0604020202020204" pitchFamily="34" charset="0"/>
              <a:buChar char="•"/>
            </a:pPr>
            <a:r>
              <a:rPr lang="en-US" sz="2400"/>
              <a:t>RTMP cannot be muted.</a:t>
            </a:r>
          </a:p>
          <a:p>
            <a:pPr marL="457200" indent="-457200">
              <a:buFont typeface="Arial" panose="020B0604020202020204" pitchFamily="34" charset="0"/>
              <a:buChar char="•"/>
            </a:pPr>
            <a:r>
              <a:rPr lang="en-US" sz="2400"/>
              <a:t>Consider using both RTMP and a capture card for redundancy.</a:t>
            </a:r>
          </a:p>
          <a:p>
            <a:pPr marL="457200" indent="-457200">
              <a:buFont typeface="Arial" panose="020B0604020202020204" pitchFamily="34" charset="0"/>
              <a:buChar char="•"/>
            </a:pPr>
            <a:r>
              <a:rPr lang="en-US" sz="2400"/>
              <a:t>Better yet, bypass RTMP altogether with a capture card and an audio interface.</a:t>
            </a:r>
          </a:p>
          <a:p>
            <a:pPr marL="457200" indent="-457200">
              <a:buFont typeface="Arial" panose="020B0604020202020204" pitchFamily="34" charset="0"/>
              <a:buChar char="•"/>
            </a:pPr>
            <a:r>
              <a:rPr lang="en-US" sz="2400"/>
              <a:t>Bonus Tip: There is a hack to get AI Captions working with RTMP.</a:t>
            </a:r>
          </a:p>
        </p:txBody>
      </p:sp>
    </p:spTree>
    <p:extLst>
      <p:ext uri="{BB962C8B-B14F-4D97-AF65-F5344CB8AC3E}">
        <p14:creationId xmlns:p14="http://schemas.microsoft.com/office/powerpoint/2010/main" val="228864661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181C-26ED-36D6-BA92-BEF6A523CE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7CD1C-695A-1C73-6B8B-116B80649D35}"/>
              </a:ext>
            </a:extLst>
          </p:cNvPr>
          <p:cNvSpPr>
            <a:spLocks noGrp="1"/>
          </p:cNvSpPr>
          <p:nvPr>
            <p:ph idx="1"/>
          </p:nvPr>
        </p:nvSpPr>
        <p:spPr>
          <a:xfrm>
            <a:off x="584200" y="1435503"/>
            <a:ext cx="11018520" cy="1772793"/>
          </a:xfrm>
        </p:spPr>
        <p:txBody>
          <a:bodyPr/>
          <a:lstStyle/>
          <a:p>
            <a:r>
              <a:rPr lang="en-US" sz="2400" u="sng"/>
              <a:t>Custom Streaming</a:t>
            </a:r>
            <a:r>
              <a:rPr lang="en-US" sz="2400"/>
              <a:t> is an app that can be added to a Town hall or Webinar to stream the event via RTMP to another destination.</a:t>
            </a:r>
          </a:p>
          <a:p>
            <a:endParaRPr lang="en-US"/>
          </a:p>
          <a:p>
            <a:endParaRPr lang="en-US"/>
          </a:p>
        </p:txBody>
      </p:sp>
      <p:sp>
        <p:nvSpPr>
          <p:cNvPr id="5" name="Title 4">
            <a:extLst>
              <a:ext uri="{FF2B5EF4-FFF2-40B4-BE49-F238E27FC236}">
                <a16:creationId xmlns:a16="http://schemas.microsoft.com/office/drawing/2014/main" id="{817F20B8-DD91-CB7A-B0B6-B74240F5BA8E}"/>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Town hall and Webinar: Using RTMP Out (Stream To)</a:t>
            </a:r>
            <a:endParaRPr lang="en-US"/>
          </a:p>
        </p:txBody>
      </p:sp>
      <p:pic>
        <p:nvPicPr>
          <p:cNvPr id="4" name="Picture 3">
            <a:extLst>
              <a:ext uri="{FF2B5EF4-FFF2-40B4-BE49-F238E27FC236}">
                <a16:creationId xmlns:a16="http://schemas.microsoft.com/office/drawing/2014/main" id="{B1645F9A-1558-B13C-22A9-D65C955C3B83}"/>
              </a:ext>
            </a:extLst>
          </p:cNvPr>
          <p:cNvPicPr>
            <a:picLocks noChangeAspect="1"/>
          </p:cNvPicPr>
          <p:nvPr/>
        </p:nvPicPr>
        <p:blipFill>
          <a:blip r:embed="rId2"/>
          <a:srcRect l="1203" t="1535" r="892" b="12566"/>
          <a:stretch>
            <a:fillRect/>
          </a:stretch>
        </p:blipFill>
        <p:spPr>
          <a:xfrm>
            <a:off x="2240614" y="2545954"/>
            <a:ext cx="7705692" cy="3826565"/>
          </a:xfrm>
          <a:prstGeom prst="rect">
            <a:avLst/>
          </a:prstGeom>
        </p:spPr>
      </p:pic>
    </p:spTree>
    <p:extLst>
      <p:ext uri="{BB962C8B-B14F-4D97-AF65-F5344CB8AC3E}">
        <p14:creationId xmlns:p14="http://schemas.microsoft.com/office/powerpoint/2010/main" val="24335677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73434B69-5AE9-898D-CD74-79C32E9492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itle 12">
            <a:extLst>
              <a:ext uri="{FF2B5EF4-FFF2-40B4-BE49-F238E27FC236}">
                <a16:creationId xmlns:a16="http://schemas.microsoft.com/office/drawing/2014/main" id="{C4CABB8F-80F5-8CBA-B0D9-1B0D8B936F4A}"/>
              </a:ext>
            </a:extLst>
          </p:cNvPr>
          <p:cNvSpPr txBox="1">
            <a:spLocks noGrp="1"/>
          </p:cNvSpPr>
          <p:nvPr>
            <p:ph type="title" idx="4294967295"/>
          </p:nvPr>
        </p:nvSpPr>
        <p:spPr>
          <a:xfrm>
            <a:off x="4088315" y="748860"/>
            <a:ext cx="7532185"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D7419-A454-AF8F-FB3D-1892C6E54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6F144-2940-B91B-4031-F04895F331F0}"/>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Hybrid Events</a:t>
            </a:r>
            <a:endParaRPr lang="en-US"/>
          </a:p>
        </p:txBody>
      </p:sp>
      <p:sp>
        <p:nvSpPr>
          <p:cNvPr id="3" name="Content Placeholder 2">
            <a:extLst>
              <a:ext uri="{FF2B5EF4-FFF2-40B4-BE49-F238E27FC236}">
                <a16:creationId xmlns:a16="http://schemas.microsoft.com/office/drawing/2014/main" id="{8BCCCA7D-1506-0A7A-94F8-0E7E31962662}"/>
              </a:ext>
            </a:extLst>
          </p:cNvPr>
          <p:cNvSpPr>
            <a:spLocks noGrp="1"/>
          </p:cNvSpPr>
          <p:nvPr>
            <p:ph idx="1"/>
          </p:nvPr>
        </p:nvSpPr>
        <p:spPr>
          <a:xfrm>
            <a:off x="723349" y="1475260"/>
            <a:ext cx="2069548" cy="738664"/>
          </a:xfrm>
        </p:spPr>
        <p:txBody>
          <a:bodyPr/>
          <a:lstStyle/>
          <a:p>
            <a:r>
              <a:rPr lang="en-US" sz="2400"/>
              <a:t>Teams NDI is a great way to bring a virtual presenter on screen in a physical space by using NDI Tools Studio Monitor running on a laptop. </a:t>
            </a:r>
          </a:p>
        </p:txBody>
      </p:sp>
      <p:pic>
        <p:nvPicPr>
          <p:cNvPr id="4" name="Picture 3">
            <a:extLst>
              <a:ext uri="{FF2B5EF4-FFF2-40B4-BE49-F238E27FC236}">
                <a16:creationId xmlns:a16="http://schemas.microsoft.com/office/drawing/2014/main" id="{54C8EBBE-D683-82E2-C865-409AFE0CD3EC}"/>
              </a:ext>
            </a:extLst>
          </p:cNvPr>
          <p:cNvPicPr>
            <a:picLocks noChangeAspect="1"/>
          </p:cNvPicPr>
          <p:nvPr/>
        </p:nvPicPr>
        <p:blipFill>
          <a:blip r:embed="rId2"/>
          <a:stretch>
            <a:fillRect/>
          </a:stretch>
        </p:blipFill>
        <p:spPr>
          <a:xfrm>
            <a:off x="2948365" y="1205265"/>
            <a:ext cx="9094029" cy="5092296"/>
          </a:xfrm>
          <a:prstGeom prst="rect">
            <a:avLst/>
          </a:prstGeom>
        </p:spPr>
      </p:pic>
    </p:spTree>
    <p:extLst>
      <p:ext uri="{BB962C8B-B14F-4D97-AF65-F5344CB8AC3E}">
        <p14:creationId xmlns:p14="http://schemas.microsoft.com/office/powerpoint/2010/main" val="359176423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38DDA-62AD-AF6F-C3A5-A4CA27444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E322E0-1A36-7CC2-14E2-45FCACAEE3E4}"/>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Monitor, Monitor, Monitor…</a:t>
            </a:r>
            <a:endParaRPr lang="en-US"/>
          </a:p>
        </p:txBody>
      </p:sp>
      <p:sp>
        <p:nvSpPr>
          <p:cNvPr id="3" name="Content Placeholder 2">
            <a:extLst>
              <a:ext uri="{FF2B5EF4-FFF2-40B4-BE49-F238E27FC236}">
                <a16:creationId xmlns:a16="http://schemas.microsoft.com/office/drawing/2014/main" id="{87EB2D38-2E7E-F2DD-E20D-9B9C8B28F23D}"/>
              </a:ext>
            </a:extLst>
          </p:cNvPr>
          <p:cNvSpPr>
            <a:spLocks noGrp="1"/>
          </p:cNvSpPr>
          <p:nvPr>
            <p:ph idx="1"/>
          </p:nvPr>
        </p:nvSpPr>
        <p:spPr>
          <a:xfrm>
            <a:off x="723348" y="1475260"/>
            <a:ext cx="11018520" cy="2585323"/>
          </a:xfrm>
        </p:spPr>
        <p:txBody>
          <a:bodyPr/>
          <a:lstStyle/>
          <a:p>
            <a:pPr marL="457200" indent="-457200">
              <a:buFont typeface="Arial" panose="020B0604020202020204" pitchFamily="34" charset="0"/>
              <a:buChar char="•"/>
            </a:pPr>
            <a:r>
              <a:rPr lang="en-US" sz="2400"/>
              <a:t>RTA/CQD</a:t>
            </a:r>
          </a:p>
          <a:p>
            <a:pPr marL="457200" indent="-457200">
              <a:buFont typeface="Arial" panose="020B0604020202020204" pitchFamily="34" charset="0"/>
              <a:buChar char="•"/>
            </a:pPr>
            <a:r>
              <a:rPr lang="en-US" sz="2400"/>
              <a:t>Monitoring Devices</a:t>
            </a:r>
          </a:p>
          <a:p>
            <a:pPr marL="457200" indent="-457200">
              <a:buFont typeface="Arial" panose="020B0604020202020204" pitchFamily="34" charset="0"/>
              <a:buChar char="•"/>
            </a:pPr>
            <a:r>
              <a:rPr lang="en-US" sz="2400" err="1"/>
              <a:t>eCDN</a:t>
            </a:r>
            <a:r>
              <a:rPr lang="en-US" sz="2400"/>
              <a:t> Analytics</a:t>
            </a:r>
          </a:p>
          <a:p>
            <a:pPr marL="457200" indent="-457200">
              <a:buFont typeface="Arial" panose="020B0604020202020204" pitchFamily="34" charset="0"/>
              <a:buChar char="•"/>
            </a:pPr>
            <a:r>
              <a:rPr lang="en-US" sz="2400"/>
              <a:t>Town hall Insights (TP)</a:t>
            </a:r>
          </a:p>
          <a:p>
            <a:pPr marL="457200" indent="-457200">
              <a:buFont typeface="Arial" panose="020B0604020202020204" pitchFamily="34" charset="0"/>
              <a:buChar char="•"/>
            </a:pPr>
            <a:r>
              <a:rPr lang="en-US" sz="2400"/>
              <a:t>Network Monitoring</a:t>
            </a:r>
          </a:p>
          <a:p>
            <a:pPr marL="457200" indent="-457200">
              <a:buFont typeface="Arial" panose="020B0604020202020204" pitchFamily="34" charset="0"/>
              <a:buChar char="•"/>
            </a:pPr>
            <a:r>
              <a:rPr lang="en-US" sz="2400"/>
              <a:t>VPN Monitoring</a:t>
            </a:r>
          </a:p>
        </p:txBody>
      </p:sp>
    </p:spTree>
    <p:extLst>
      <p:ext uri="{BB962C8B-B14F-4D97-AF65-F5344CB8AC3E}">
        <p14:creationId xmlns:p14="http://schemas.microsoft.com/office/powerpoint/2010/main" val="47159000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DFA9-FAA1-55C4-29A1-313482C466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99BC9-3373-9174-14D2-EADAA5325F05}"/>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Town hall: Recording</a:t>
            </a:r>
            <a:endParaRPr lang="en-US"/>
          </a:p>
        </p:txBody>
      </p:sp>
      <p:sp>
        <p:nvSpPr>
          <p:cNvPr id="3" name="Content Placeholder 2">
            <a:extLst>
              <a:ext uri="{FF2B5EF4-FFF2-40B4-BE49-F238E27FC236}">
                <a16:creationId xmlns:a16="http://schemas.microsoft.com/office/drawing/2014/main" id="{10EBEBAB-7659-D897-81CB-1BE0D3DC3A4E}"/>
              </a:ext>
            </a:extLst>
          </p:cNvPr>
          <p:cNvSpPr>
            <a:spLocks noGrp="1"/>
          </p:cNvSpPr>
          <p:nvPr>
            <p:ph idx="1"/>
          </p:nvPr>
        </p:nvSpPr>
        <p:spPr>
          <a:xfrm>
            <a:off x="584200" y="1435503"/>
            <a:ext cx="11018520" cy="430887"/>
          </a:xfrm>
        </p:spPr>
        <p:txBody>
          <a:bodyPr vert="horz" wrap="square" lIns="0" tIns="0" rIns="0" bIns="0" rtlCol="0" anchor="t">
            <a:spAutoFit/>
          </a:bodyPr>
          <a:lstStyle/>
          <a:p>
            <a:r>
              <a:rPr lang="en-US" sz="2400">
                <a:cs typeface="Segoe Sans Display"/>
              </a:rPr>
              <a:t>Record upstream, if possible, at the highest resolution and frame rate</a:t>
            </a:r>
            <a:r>
              <a:rPr lang="en-US">
                <a:cs typeface="Segoe Sans Display"/>
              </a:rPr>
              <a:t>.</a:t>
            </a:r>
            <a:endParaRPr lang="en-US"/>
          </a:p>
        </p:txBody>
      </p:sp>
      <p:grpSp>
        <p:nvGrpSpPr>
          <p:cNvPr id="12" name="Group 11">
            <a:extLst>
              <a:ext uri="{FF2B5EF4-FFF2-40B4-BE49-F238E27FC236}">
                <a16:creationId xmlns:a16="http://schemas.microsoft.com/office/drawing/2014/main" id="{C6582528-E899-FE93-A2CF-6878D3BCB2AF}"/>
              </a:ext>
            </a:extLst>
          </p:cNvPr>
          <p:cNvGrpSpPr/>
          <p:nvPr/>
        </p:nvGrpSpPr>
        <p:grpSpPr>
          <a:xfrm>
            <a:off x="1544460" y="2488704"/>
            <a:ext cx="4046553" cy="1031683"/>
            <a:chOff x="584200" y="2655734"/>
            <a:chExt cx="4046553" cy="1031683"/>
          </a:xfrm>
        </p:grpSpPr>
        <p:pic>
          <p:nvPicPr>
            <p:cNvPr id="7" name="Picture 6" descr="A black and white logo&#10;&#10;AI-generated content may be incorrect.">
              <a:extLst>
                <a:ext uri="{FF2B5EF4-FFF2-40B4-BE49-F238E27FC236}">
                  <a16:creationId xmlns:a16="http://schemas.microsoft.com/office/drawing/2014/main" id="{C7A2F855-3FC4-419C-ACF0-56F416392403}"/>
                </a:ext>
              </a:extLst>
            </p:cNvPr>
            <p:cNvPicPr>
              <a:picLocks noChangeAspect="1"/>
            </p:cNvPicPr>
            <p:nvPr/>
          </p:nvPicPr>
          <p:blipFill>
            <a:blip r:embed="rId2"/>
            <a:stretch>
              <a:fillRect/>
            </a:stretch>
          </p:blipFill>
          <p:spPr>
            <a:xfrm>
              <a:off x="584200" y="2655734"/>
              <a:ext cx="1031683" cy="1031683"/>
            </a:xfrm>
            <a:prstGeom prst="rect">
              <a:avLst/>
            </a:prstGeom>
          </p:spPr>
        </p:pic>
        <p:sp>
          <p:nvSpPr>
            <p:cNvPr id="11" name="TextBox 10">
              <a:extLst>
                <a:ext uri="{FF2B5EF4-FFF2-40B4-BE49-F238E27FC236}">
                  <a16:creationId xmlns:a16="http://schemas.microsoft.com/office/drawing/2014/main" id="{DE59F9B7-BF38-4E21-202A-7C4FFAD0A0AC}"/>
                </a:ext>
              </a:extLst>
            </p:cNvPr>
            <p:cNvSpPr txBox="1"/>
            <p:nvPr/>
          </p:nvSpPr>
          <p:spPr>
            <a:xfrm>
              <a:off x="1615883" y="2853795"/>
              <a:ext cx="3014870" cy="635559"/>
            </a:xfrm>
            <a:prstGeom prst="rect">
              <a:avLst/>
            </a:prstGeom>
            <a:noFill/>
          </p:spPr>
          <p:txBody>
            <a:bodyPr wrap="square">
              <a:spAutoFit/>
            </a:bodyPr>
            <a:lstStyle/>
            <a:p>
              <a:r>
                <a:rPr lang="en-US">
                  <a:solidFill>
                    <a:schemeClr val="bg1"/>
                  </a:solidFill>
                </a:rPr>
                <a:t>OBS</a:t>
              </a:r>
            </a:p>
            <a:p>
              <a:r>
                <a:rPr lang="en-US">
                  <a:solidFill>
                    <a:schemeClr val="bg1"/>
                  </a:solidFill>
                </a:rPr>
                <a:t>Open Broadcaster Software</a:t>
              </a:r>
            </a:p>
          </p:txBody>
        </p:sp>
      </p:grpSp>
      <p:pic>
        <p:nvPicPr>
          <p:cNvPr id="1028" name="Picture 4" descr="vMix Logos | vMix">
            <a:extLst>
              <a:ext uri="{FF2B5EF4-FFF2-40B4-BE49-F238E27FC236}">
                <a16:creationId xmlns:a16="http://schemas.microsoft.com/office/drawing/2014/main" id="{DA536874-4822-3398-AC36-EC8BFA481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984" y="2392457"/>
            <a:ext cx="2517309" cy="10316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lackmagic Design ATEM Mini Pro IN STOCK | Encore Broadcast Solutions">
            <a:extLst>
              <a:ext uri="{FF2B5EF4-FFF2-40B4-BE49-F238E27FC236}">
                <a16:creationId xmlns:a16="http://schemas.microsoft.com/office/drawing/2014/main" id="{2EF776E5-31EC-C821-7EE0-2A51EDDB2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632" y="5422497"/>
            <a:ext cx="2517309" cy="112426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Epiphan Video Connects the Video Conferencing and Broadcast Worlds with Microsoft Teams">
            <a:extLst>
              <a:ext uri="{FF2B5EF4-FFF2-40B4-BE49-F238E27FC236}">
                <a16:creationId xmlns:a16="http://schemas.microsoft.com/office/drawing/2014/main" id="{106AE717-91A8-11E1-12BD-3284F82D2C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951" y="3765960"/>
            <a:ext cx="2027583" cy="11261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lestream Wirecast Pro for Windows">
            <a:extLst>
              <a:ext uri="{FF2B5EF4-FFF2-40B4-BE49-F238E27FC236}">
                <a16:creationId xmlns:a16="http://schemas.microsoft.com/office/drawing/2014/main" id="{2565B9D8-8CAA-B704-747C-E0401C0AD392}"/>
              </a:ext>
            </a:extLst>
          </p:cNvPr>
          <p:cNvPicPr>
            <a:picLocks noChangeAspect="1"/>
          </p:cNvPicPr>
          <p:nvPr/>
        </p:nvPicPr>
        <p:blipFill>
          <a:blip r:embed="rId6"/>
          <a:stretch>
            <a:fillRect/>
          </a:stretch>
        </p:blipFill>
        <p:spPr>
          <a:xfrm>
            <a:off x="1931909" y="5335765"/>
            <a:ext cx="2151669" cy="1129841"/>
          </a:xfrm>
          <a:prstGeom prst="rect">
            <a:avLst/>
          </a:prstGeom>
        </p:spPr>
      </p:pic>
      <p:pic>
        <p:nvPicPr>
          <p:cNvPr id="5" name="Picture 4" descr="TriCaster integration with Zoom - Vizrt">
            <a:extLst>
              <a:ext uri="{FF2B5EF4-FFF2-40B4-BE49-F238E27FC236}">
                <a16:creationId xmlns:a16="http://schemas.microsoft.com/office/drawing/2014/main" id="{EE82CD71-F32C-6008-81CC-088BD843A488}"/>
              </a:ext>
            </a:extLst>
          </p:cNvPr>
          <p:cNvPicPr>
            <a:picLocks noChangeAspect="1"/>
          </p:cNvPicPr>
          <p:nvPr/>
        </p:nvPicPr>
        <p:blipFill>
          <a:blip r:embed="rId7"/>
          <a:stretch>
            <a:fillRect/>
          </a:stretch>
        </p:blipFill>
        <p:spPr>
          <a:xfrm>
            <a:off x="7338110" y="4009378"/>
            <a:ext cx="2734352" cy="837395"/>
          </a:xfrm>
          <a:prstGeom prst="rect">
            <a:avLst/>
          </a:prstGeom>
        </p:spPr>
      </p:pic>
    </p:spTree>
    <p:extLst>
      <p:ext uri="{BB962C8B-B14F-4D97-AF65-F5344CB8AC3E}">
        <p14:creationId xmlns:p14="http://schemas.microsoft.com/office/powerpoint/2010/main" val="36155396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1816E-CD6A-04EE-51B4-C0D7E8088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85245-BB7E-655E-AE99-5D9937EE705B}"/>
              </a:ext>
            </a:extLst>
          </p:cNvPr>
          <p:cNvSpPr>
            <a:spLocks noGrp="1"/>
          </p:cNvSpPr>
          <p:nvPr>
            <p:ph type="title"/>
          </p:nvPr>
        </p:nvSpPr>
        <p:spPr/>
        <p:txBody>
          <a:bodyPr/>
          <a:lstStyle/>
          <a:p>
            <a:r>
              <a:rPr lang="en-US"/>
              <a:t>Town hall: Attendee Report</a:t>
            </a:r>
          </a:p>
        </p:txBody>
      </p:sp>
      <p:sp>
        <p:nvSpPr>
          <p:cNvPr id="9" name="Content Placeholder 2">
            <a:extLst>
              <a:ext uri="{FF2B5EF4-FFF2-40B4-BE49-F238E27FC236}">
                <a16:creationId xmlns:a16="http://schemas.microsoft.com/office/drawing/2014/main" id="{EFA77A1D-6B53-6A38-1145-94D36C2A09C5}"/>
              </a:ext>
            </a:extLst>
          </p:cNvPr>
          <p:cNvSpPr>
            <a:spLocks noGrp="1"/>
          </p:cNvSpPr>
          <p:nvPr>
            <p:ph idx="1"/>
          </p:nvPr>
        </p:nvSpPr>
        <p:spPr>
          <a:xfrm>
            <a:off x="584200" y="1435503"/>
            <a:ext cx="11018520" cy="2733056"/>
          </a:xfrm>
        </p:spPr>
        <p:txBody>
          <a:bodyPr/>
          <a:lstStyle/>
          <a:p>
            <a:pPr marL="457200" indent="-457200">
              <a:buFont typeface="Arial" panose="020B0604020202020204" pitchFamily="34" charset="0"/>
              <a:buChar char="•"/>
            </a:pPr>
            <a:r>
              <a:rPr lang="en-US" sz="2400"/>
              <a:t>Attendee count is reported in several places: Town hall Insights (TP), the </a:t>
            </a:r>
            <a:r>
              <a:rPr lang="en-US" sz="2400" err="1"/>
              <a:t>eCDN</a:t>
            </a:r>
            <a:r>
              <a:rPr lang="en-US" sz="2400"/>
              <a:t> dashboard (if using), and the Town hall Attendee Report. The Town hall Attendee Report is the most accurate.</a:t>
            </a:r>
          </a:p>
          <a:p>
            <a:pPr marL="457200" indent="-457200">
              <a:buFont typeface="Arial" panose="020B0604020202020204" pitchFamily="34" charset="0"/>
              <a:buChar char="•"/>
            </a:pPr>
            <a:r>
              <a:rPr lang="en-US" sz="2400"/>
              <a:t>Ensure “Allow attendance report” is enabled in Meeting Options before going live; otherwise, it will not generate.</a:t>
            </a:r>
          </a:p>
          <a:p>
            <a:pPr marL="457200" indent="-457200">
              <a:buFont typeface="Arial" panose="020B0604020202020204" pitchFamily="34" charset="0"/>
              <a:buChar char="•"/>
            </a:pPr>
            <a:r>
              <a:rPr lang="en-US" sz="2400"/>
              <a:t>The Town hall Attendee Report will only populate once everyone leaves the green room and the RTMP feed has ended.</a:t>
            </a:r>
          </a:p>
        </p:txBody>
      </p:sp>
    </p:spTree>
    <p:extLst>
      <p:ext uri="{BB962C8B-B14F-4D97-AF65-F5344CB8AC3E}">
        <p14:creationId xmlns:p14="http://schemas.microsoft.com/office/powerpoint/2010/main" val="12843141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F515D-AAA3-A6AE-5EF8-DB6DE696FF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8E74D-E5BD-E5B0-A107-3AAE2A386014}"/>
              </a:ext>
            </a:extLst>
          </p:cNvPr>
          <p:cNvSpPr>
            <a:spLocks noGrp="1"/>
          </p:cNvSpPr>
          <p:nvPr>
            <p:ph type="title"/>
          </p:nvPr>
        </p:nvSpPr>
        <p:spPr/>
        <p:txBody>
          <a:bodyPr/>
          <a:lstStyle/>
          <a:p>
            <a:r>
              <a:rPr lang="en-US"/>
              <a:t>Town hall: Insight Report (TP)</a:t>
            </a:r>
          </a:p>
        </p:txBody>
      </p:sp>
      <p:sp>
        <p:nvSpPr>
          <p:cNvPr id="9" name="Content Placeholder 2">
            <a:extLst>
              <a:ext uri="{FF2B5EF4-FFF2-40B4-BE49-F238E27FC236}">
                <a16:creationId xmlns:a16="http://schemas.microsoft.com/office/drawing/2014/main" id="{4D7CC411-0641-FCAF-2976-66107BF8EFA0}"/>
              </a:ext>
            </a:extLst>
          </p:cNvPr>
          <p:cNvSpPr>
            <a:spLocks noGrp="1"/>
          </p:cNvSpPr>
          <p:nvPr>
            <p:ph idx="1"/>
          </p:nvPr>
        </p:nvSpPr>
        <p:spPr>
          <a:xfrm>
            <a:off x="584200" y="1435503"/>
            <a:ext cx="5866296" cy="2363724"/>
          </a:xfrm>
        </p:spPr>
        <p:txBody>
          <a:bodyPr/>
          <a:lstStyle/>
          <a:p>
            <a:pPr marL="457200" indent="-457200">
              <a:buFont typeface="Arial" panose="020B0604020202020204" pitchFamily="34" charset="0"/>
              <a:buChar char="•"/>
            </a:pPr>
            <a:r>
              <a:rPr lang="en-US" sz="2400"/>
              <a:t>Be sure to view the Town hall Insights during and after the event.</a:t>
            </a:r>
          </a:p>
          <a:p>
            <a:pPr marL="457200" indent="-457200">
              <a:buFont typeface="Arial" panose="020B0604020202020204" pitchFamily="34" charset="0"/>
              <a:buChar char="•"/>
            </a:pPr>
            <a:r>
              <a:rPr lang="en-US" sz="2400"/>
              <a:t>Use the breakdown tables to drill down into attendee experience by Application, Country, OS, User, and Public IP.</a:t>
            </a:r>
          </a:p>
          <a:p>
            <a:pPr marL="457200" indent="-457200">
              <a:buFont typeface="Arial" panose="020B0604020202020204" pitchFamily="34" charset="0"/>
              <a:buChar char="•"/>
            </a:pPr>
            <a:r>
              <a:rPr lang="en-US" sz="2400"/>
              <a:t>For richer engagement analysis, combine with the Attendee Report and look for drop-off points in the Join/Leave timeline, identify poor streaming experiences, and cross-reference with Q&amp;A participation and/or poll data.</a:t>
            </a:r>
          </a:p>
        </p:txBody>
      </p:sp>
      <p:pic>
        <p:nvPicPr>
          <p:cNvPr id="3" name="Picture 2">
            <a:extLst>
              <a:ext uri="{FF2B5EF4-FFF2-40B4-BE49-F238E27FC236}">
                <a16:creationId xmlns:a16="http://schemas.microsoft.com/office/drawing/2014/main" id="{9DC53132-7A01-A373-AC28-FB5FF59797BA}"/>
              </a:ext>
            </a:extLst>
          </p:cNvPr>
          <p:cNvPicPr>
            <a:picLocks noChangeAspect="1"/>
          </p:cNvPicPr>
          <p:nvPr/>
        </p:nvPicPr>
        <p:blipFill>
          <a:blip r:embed="rId2"/>
          <a:stretch>
            <a:fillRect/>
          </a:stretch>
        </p:blipFill>
        <p:spPr>
          <a:xfrm>
            <a:off x="6932550" y="619242"/>
            <a:ext cx="5136293" cy="2692369"/>
          </a:xfrm>
          <a:prstGeom prst="rect">
            <a:avLst/>
          </a:prstGeom>
        </p:spPr>
      </p:pic>
      <p:pic>
        <p:nvPicPr>
          <p:cNvPr id="4" name="Picture 3">
            <a:extLst>
              <a:ext uri="{FF2B5EF4-FFF2-40B4-BE49-F238E27FC236}">
                <a16:creationId xmlns:a16="http://schemas.microsoft.com/office/drawing/2014/main" id="{49AB5ABC-418B-E123-F340-024B3CB56E71}"/>
              </a:ext>
            </a:extLst>
          </p:cNvPr>
          <p:cNvPicPr>
            <a:picLocks noChangeAspect="1"/>
          </p:cNvPicPr>
          <p:nvPr/>
        </p:nvPicPr>
        <p:blipFill>
          <a:blip r:embed="rId3"/>
          <a:stretch>
            <a:fillRect/>
          </a:stretch>
        </p:blipFill>
        <p:spPr>
          <a:xfrm>
            <a:off x="6932550" y="3818994"/>
            <a:ext cx="5160485" cy="2419764"/>
          </a:xfrm>
          <a:prstGeom prst="rect">
            <a:avLst/>
          </a:prstGeom>
        </p:spPr>
      </p:pic>
    </p:spTree>
    <p:extLst>
      <p:ext uri="{BB962C8B-B14F-4D97-AF65-F5344CB8AC3E}">
        <p14:creationId xmlns:p14="http://schemas.microsoft.com/office/powerpoint/2010/main" val="210186110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25162-8E85-99CA-87A4-F05883009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A9775-18AF-49BD-5A75-BAB1C306A62E}"/>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Presenter Tips</a:t>
            </a:r>
            <a:br>
              <a:rPr lang="en-US">
                <a:gradFill flip="none">
                  <a:gsLst>
                    <a:gs pos="0">
                      <a:srgbClr val="94D8FE"/>
                    </a:gs>
                    <a:gs pos="100000">
                      <a:srgbClr val="FFFFFF"/>
                    </a:gs>
                  </a:gsLst>
                  <a:lin ang="16200000" scaled="1"/>
                  <a:tileRect/>
                </a:gradFill>
                <a:latin typeface="Segoe Sans Display Semibold"/>
                <a:cs typeface="Segoe Sans Display Semibold"/>
              </a:rPr>
            </a:br>
            <a:endParaRPr lang="en-US"/>
          </a:p>
        </p:txBody>
      </p:sp>
      <p:sp>
        <p:nvSpPr>
          <p:cNvPr id="3" name="Content Placeholder 2">
            <a:extLst>
              <a:ext uri="{FF2B5EF4-FFF2-40B4-BE49-F238E27FC236}">
                <a16:creationId xmlns:a16="http://schemas.microsoft.com/office/drawing/2014/main" id="{23D8B4A4-5FC6-6A05-BDE5-B3A0FB3BD1C3}"/>
              </a:ext>
            </a:extLst>
          </p:cNvPr>
          <p:cNvSpPr>
            <a:spLocks noGrp="1"/>
          </p:cNvSpPr>
          <p:nvPr>
            <p:ph idx="1"/>
          </p:nvPr>
        </p:nvSpPr>
        <p:spPr>
          <a:xfrm>
            <a:off x="584200" y="1435503"/>
            <a:ext cx="11018520" cy="3841052"/>
          </a:xfrm>
        </p:spPr>
        <p:txBody>
          <a:bodyPr/>
          <a:lstStyle/>
          <a:p>
            <a:pPr marL="457200" indent="-457200" fontAlgn="base">
              <a:buFont typeface="Arial" panose="020B0604020202020204" pitchFamily="34" charset="0"/>
              <a:buChar char="•"/>
            </a:pPr>
            <a:r>
              <a:rPr lang="en-US" sz="2400"/>
              <a:t>Bluetooth headsets and PTZ cameras are not advised by event producers.</a:t>
            </a:r>
          </a:p>
          <a:p>
            <a:pPr marL="457200" indent="-457200" fontAlgn="base">
              <a:buFont typeface="Arial" panose="020B0604020202020204" pitchFamily="34" charset="0"/>
              <a:buChar char="•"/>
            </a:pPr>
            <a:r>
              <a:rPr lang="en-US" sz="2400"/>
              <a:t>Join the event early to test access and permissions.</a:t>
            </a:r>
          </a:p>
          <a:p>
            <a:pPr marL="457200" indent="-457200" fontAlgn="base">
              <a:buFont typeface="Arial" panose="020B0604020202020204" pitchFamily="34" charset="0"/>
              <a:buChar char="•"/>
            </a:pPr>
            <a:r>
              <a:rPr lang="en-US" sz="2400"/>
              <a:t>Use a wired connection and test that connection prior to going live.</a:t>
            </a:r>
          </a:p>
          <a:p>
            <a:pPr marL="457200" indent="-457200" fontAlgn="base">
              <a:buFont typeface="Arial" panose="020B0604020202020204" pitchFamily="34" charset="0"/>
              <a:buChar char="•"/>
            </a:pPr>
            <a:r>
              <a:rPr lang="en-US" sz="2400"/>
              <a:t>Join via the Teams desktop app for best performance.</a:t>
            </a:r>
          </a:p>
          <a:p>
            <a:pPr marL="457200" indent="-457200" fontAlgn="base">
              <a:buFont typeface="Arial" panose="020B0604020202020204" pitchFamily="34" charset="0"/>
              <a:buChar char="•"/>
            </a:pPr>
            <a:r>
              <a:rPr lang="en-US" sz="2400"/>
              <a:t>Make note of the background, lighting, and ambient sound in the same place and time you will be presenting.</a:t>
            </a:r>
          </a:p>
          <a:p>
            <a:pPr marL="457200" indent="-457200" fontAlgn="base">
              <a:buFont typeface="Arial" panose="020B0604020202020204" pitchFamily="34" charset="0"/>
              <a:buChar char="•"/>
            </a:pPr>
            <a:r>
              <a:rPr lang="en-US" sz="2400"/>
              <a:t>Download your content and have an easily accessible backup presentation ready.</a:t>
            </a:r>
          </a:p>
          <a:p>
            <a:pPr marL="457200" indent="-457200" fontAlgn="base">
              <a:buFont typeface="Arial" panose="020B0604020202020204" pitchFamily="34" charset="0"/>
              <a:buChar char="•"/>
            </a:pPr>
            <a:endParaRPr lang="en-US"/>
          </a:p>
        </p:txBody>
      </p:sp>
    </p:spTree>
    <p:extLst>
      <p:ext uri="{BB962C8B-B14F-4D97-AF65-F5344CB8AC3E}">
        <p14:creationId xmlns:p14="http://schemas.microsoft.com/office/powerpoint/2010/main" val="11176314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6E37B-78AC-8D98-9674-0A1803A1C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6B972-7A1F-6B35-ADDC-A23AC04C6880}"/>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Noise Suppression Presenters</a:t>
            </a:r>
            <a:endParaRPr lang="en-US"/>
          </a:p>
        </p:txBody>
      </p:sp>
      <p:sp>
        <p:nvSpPr>
          <p:cNvPr id="3" name="Content Placeholder 2">
            <a:extLst>
              <a:ext uri="{FF2B5EF4-FFF2-40B4-BE49-F238E27FC236}">
                <a16:creationId xmlns:a16="http://schemas.microsoft.com/office/drawing/2014/main" id="{D0D25685-49B2-54AD-5849-616A2AE1F057}"/>
              </a:ext>
            </a:extLst>
          </p:cNvPr>
          <p:cNvSpPr>
            <a:spLocks noGrp="1"/>
          </p:cNvSpPr>
          <p:nvPr>
            <p:ph idx="1"/>
          </p:nvPr>
        </p:nvSpPr>
        <p:spPr>
          <a:xfrm>
            <a:off x="584200" y="1726451"/>
            <a:ext cx="11018520" cy="886397"/>
          </a:xfrm>
        </p:spPr>
        <p:txBody>
          <a:bodyPr/>
          <a:lstStyle/>
          <a:p>
            <a:pPr marL="457200" indent="-457200">
              <a:buFont typeface="Arial" panose="020B0604020202020204" pitchFamily="34" charset="0"/>
              <a:buChar char="•"/>
            </a:pPr>
            <a:r>
              <a:rPr lang="en-US" sz="2400"/>
              <a:t>Make sure your presenters have it on!</a:t>
            </a:r>
          </a:p>
          <a:p>
            <a:pPr marL="457200" indent="-457200">
              <a:buFont typeface="Arial" panose="020B0604020202020204" pitchFamily="34" charset="0"/>
              <a:buChar char="•"/>
            </a:pPr>
            <a:r>
              <a:rPr lang="en-US" sz="2400"/>
              <a:t>Don't use noise suppression for studios or video playback</a:t>
            </a:r>
            <a:r>
              <a:rPr lang="en-US"/>
              <a:t>.</a:t>
            </a:r>
          </a:p>
        </p:txBody>
      </p:sp>
      <p:pic>
        <p:nvPicPr>
          <p:cNvPr id="5" name="Picture 4">
            <a:extLst>
              <a:ext uri="{FF2B5EF4-FFF2-40B4-BE49-F238E27FC236}">
                <a16:creationId xmlns:a16="http://schemas.microsoft.com/office/drawing/2014/main" id="{69CA4BBB-2D14-EABD-193F-A580458533DD}"/>
              </a:ext>
            </a:extLst>
          </p:cNvPr>
          <p:cNvPicPr>
            <a:picLocks noChangeAspect="1"/>
          </p:cNvPicPr>
          <p:nvPr/>
        </p:nvPicPr>
        <p:blipFill>
          <a:blip r:embed="rId2"/>
          <a:stretch>
            <a:fillRect/>
          </a:stretch>
        </p:blipFill>
        <p:spPr>
          <a:xfrm>
            <a:off x="4431115" y="4741363"/>
            <a:ext cx="3324689" cy="1362265"/>
          </a:xfrm>
          <a:prstGeom prst="rect">
            <a:avLst/>
          </a:prstGeom>
        </p:spPr>
      </p:pic>
      <p:pic>
        <p:nvPicPr>
          <p:cNvPr id="7" name="Picture 6">
            <a:extLst>
              <a:ext uri="{FF2B5EF4-FFF2-40B4-BE49-F238E27FC236}">
                <a16:creationId xmlns:a16="http://schemas.microsoft.com/office/drawing/2014/main" id="{4B157BEE-A48E-0E3F-AE5F-715FA495D89A}"/>
              </a:ext>
            </a:extLst>
          </p:cNvPr>
          <p:cNvPicPr>
            <a:picLocks noChangeAspect="1"/>
          </p:cNvPicPr>
          <p:nvPr/>
        </p:nvPicPr>
        <p:blipFill>
          <a:blip r:embed="rId3"/>
          <a:stretch>
            <a:fillRect/>
          </a:stretch>
        </p:blipFill>
        <p:spPr>
          <a:xfrm>
            <a:off x="139503" y="2900519"/>
            <a:ext cx="11907912" cy="1638529"/>
          </a:xfrm>
          <a:prstGeom prst="rect">
            <a:avLst/>
          </a:prstGeom>
        </p:spPr>
      </p:pic>
    </p:spTree>
    <p:extLst>
      <p:ext uri="{BB962C8B-B14F-4D97-AF65-F5344CB8AC3E}">
        <p14:creationId xmlns:p14="http://schemas.microsoft.com/office/powerpoint/2010/main" val="24143811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DF2C8-4CAA-C01E-9137-5D691AFA71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63D0FE-849B-614B-C98E-4031794AA9A1}"/>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(coming soon) and Webinar: Polls</a:t>
            </a:r>
            <a:br>
              <a:rPr lang="en-US">
                <a:gradFill flip="none">
                  <a:gsLst>
                    <a:gs pos="0">
                      <a:srgbClr val="94D8FE"/>
                    </a:gs>
                    <a:gs pos="100000">
                      <a:srgbClr val="FFFFFF"/>
                    </a:gs>
                  </a:gsLst>
                  <a:lin ang="16200000" scaled="1"/>
                  <a:tileRect/>
                </a:gradFill>
                <a:latin typeface="Segoe Sans Display Semibold"/>
                <a:cs typeface="Segoe Sans Display Semibold"/>
              </a:rPr>
            </a:br>
            <a:endParaRPr lang="en-US"/>
          </a:p>
        </p:txBody>
      </p:sp>
      <p:sp>
        <p:nvSpPr>
          <p:cNvPr id="3" name="Content Placeholder 2">
            <a:extLst>
              <a:ext uri="{FF2B5EF4-FFF2-40B4-BE49-F238E27FC236}">
                <a16:creationId xmlns:a16="http://schemas.microsoft.com/office/drawing/2014/main" id="{CC2BE5BA-80B4-5BF7-2B52-F958AF69C04D}"/>
              </a:ext>
            </a:extLst>
          </p:cNvPr>
          <p:cNvSpPr>
            <a:spLocks noGrp="1"/>
          </p:cNvSpPr>
          <p:nvPr>
            <p:ph idx="1"/>
          </p:nvPr>
        </p:nvSpPr>
        <p:spPr>
          <a:xfrm>
            <a:off x="584199" y="1435503"/>
            <a:ext cx="4802809" cy="2511457"/>
          </a:xfrm>
        </p:spPr>
        <p:txBody>
          <a:bodyPr/>
          <a:lstStyle/>
          <a:p>
            <a:pPr marL="457200" indent="-457200">
              <a:buFont typeface="Arial" panose="020B0604020202020204" pitchFamily="34" charset="0"/>
              <a:buChar char="•"/>
            </a:pPr>
            <a:r>
              <a:rPr lang="en-US" sz="2400">
                <a:cs typeface="Segoe Sans Display"/>
              </a:rPr>
              <a:t>Create and test polls BEFORE your Town hall (TP) or Webinar.</a:t>
            </a:r>
          </a:p>
          <a:p>
            <a:pPr marL="457200" indent="-457200">
              <a:buFont typeface="Arial" panose="020B0604020202020204" pitchFamily="34" charset="0"/>
              <a:buChar char="•"/>
            </a:pPr>
            <a:r>
              <a:rPr lang="en-US" sz="2400">
                <a:cs typeface="Segoe Sans Display"/>
              </a:rPr>
              <a:t>Native polls in Town hall are only available with a Teams Premium license (coming soon).</a:t>
            </a:r>
          </a:p>
          <a:p>
            <a:pPr marL="457200" indent="-457200">
              <a:buFont typeface="Arial" panose="020B0604020202020204" pitchFamily="34" charset="0"/>
              <a:buChar char="•"/>
            </a:pPr>
            <a:r>
              <a:rPr lang="en-US" sz="2400">
                <a:cs typeface="Segoe Sans Display"/>
              </a:rPr>
              <a:t>Encourage attendee engagement by posting icebreaker, mid-session and feedback polls. Remind attendees multiple times to submit questions. </a:t>
            </a:r>
            <a:endParaRPr lang="en-US" sz="2400"/>
          </a:p>
          <a:p>
            <a:pPr marL="457200" indent="-457200" fontAlgn="base">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ED40FFBE-84FE-395D-9B4C-243E12F5B378}"/>
              </a:ext>
            </a:extLst>
          </p:cNvPr>
          <p:cNvPicPr>
            <a:picLocks noChangeAspect="1"/>
          </p:cNvPicPr>
          <p:nvPr/>
        </p:nvPicPr>
        <p:blipFill>
          <a:blip r:embed="rId2"/>
          <a:stretch>
            <a:fillRect/>
          </a:stretch>
        </p:blipFill>
        <p:spPr>
          <a:xfrm>
            <a:off x="7386600" y="1211601"/>
            <a:ext cx="3400488" cy="2527233"/>
          </a:xfrm>
          <a:prstGeom prst="rect">
            <a:avLst/>
          </a:prstGeom>
        </p:spPr>
      </p:pic>
      <p:pic>
        <p:nvPicPr>
          <p:cNvPr id="5" name="Picture 4">
            <a:extLst>
              <a:ext uri="{FF2B5EF4-FFF2-40B4-BE49-F238E27FC236}">
                <a16:creationId xmlns:a16="http://schemas.microsoft.com/office/drawing/2014/main" id="{3AC1C0DA-BE7A-2057-56CD-4BCC735075E5}"/>
              </a:ext>
            </a:extLst>
          </p:cNvPr>
          <p:cNvPicPr>
            <a:picLocks noChangeAspect="1"/>
          </p:cNvPicPr>
          <p:nvPr/>
        </p:nvPicPr>
        <p:blipFill>
          <a:blip r:embed="rId3"/>
          <a:stretch>
            <a:fillRect/>
          </a:stretch>
        </p:blipFill>
        <p:spPr>
          <a:xfrm>
            <a:off x="6566906" y="3845339"/>
            <a:ext cx="5039877" cy="2689741"/>
          </a:xfrm>
          <a:prstGeom prst="rect">
            <a:avLst/>
          </a:prstGeom>
        </p:spPr>
      </p:pic>
    </p:spTree>
    <p:extLst>
      <p:ext uri="{BB962C8B-B14F-4D97-AF65-F5344CB8AC3E}">
        <p14:creationId xmlns:p14="http://schemas.microsoft.com/office/powerpoint/2010/main" val="234499183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955F7-DDCA-F1FD-9354-5B41F9AC8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B8811-FFA0-D1FF-7BD7-8AA474659B10}"/>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Sharing Content</a:t>
            </a:r>
            <a:endParaRPr lang="en-US"/>
          </a:p>
        </p:txBody>
      </p:sp>
      <p:sp>
        <p:nvSpPr>
          <p:cNvPr id="3" name="Content Placeholder 2">
            <a:extLst>
              <a:ext uri="{FF2B5EF4-FFF2-40B4-BE49-F238E27FC236}">
                <a16:creationId xmlns:a16="http://schemas.microsoft.com/office/drawing/2014/main" id="{2017A2C4-6366-ED85-BA34-56669DD74A7A}"/>
              </a:ext>
            </a:extLst>
          </p:cNvPr>
          <p:cNvSpPr>
            <a:spLocks noGrp="1"/>
          </p:cNvSpPr>
          <p:nvPr>
            <p:ph idx="1"/>
          </p:nvPr>
        </p:nvSpPr>
        <p:spPr>
          <a:xfrm>
            <a:off x="584200" y="1435503"/>
            <a:ext cx="11018520" cy="4579715"/>
          </a:xfrm>
        </p:spPr>
        <p:txBody>
          <a:bodyPr/>
          <a:lstStyle/>
          <a:p>
            <a:pPr marL="457200" indent="-457200">
              <a:buFont typeface="Arial" panose="020B0604020202020204" pitchFamily="34" charset="0"/>
              <a:buChar char="•"/>
            </a:pPr>
            <a:r>
              <a:rPr lang="en-US" sz="2400"/>
              <a:t>Font size - Small font size in slide content will present challenges for attendee readability.</a:t>
            </a:r>
          </a:p>
          <a:p>
            <a:pPr marL="457200" indent="-457200">
              <a:buFont typeface="Arial" panose="020B0604020202020204" pitchFamily="34" charset="0"/>
              <a:buChar char="•"/>
            </a:pPr>
            <a:r>
              <a:rPr lang="en-US" sz="2400"/>
              <a:t>Assign someone off camera to drive content. This helps presenters focus on delivery and not troubleshooting.</a:t>
            </a:r>
          </a:p>
          <a:p>
            <a:pPr marL="457200" indent="-457200">
              <a:buFont typeface="Arial" panose="020B0604020202020204" pitchFamily="34" charset="0"/>
              <a:buChar char="•"/>
            </a:pPr>
            <a:r>
              <a:rPr lang="en-US" sz="2400"/>
              <a:t>Sharing the Wrong Screen or Window - Accidentally displaying private or unrelated content due to misusing the screen sharing feature.</a:t>
            </a:r>
          </a:p>
          <a:p>
            <a:pPr marL="457200" indent="-457200">
              <a:buFont typeface="Arial" panose="020B0604020202020204" pitchFamily="34" charset="0"/>
              <a:buChar char="•"/>
            </a:pPr>
            <a:r>
              <a:rPr lang="en-US" sz="2400"/>
              <a:t>Bonus Tip: Help your fellow presenters, if you notice private or unrelated content, do a quick share from your device which will remove their content. A quick stop share will remove your content as well.</a:t>
            </a:r>
          </a:p>
          <a:p>
            <a:endParaRPr lang="en-US"/>
          </a:p>
          <a:p>
            <a:endParaRPr lang="en-US"/>
          </a:p>
        </p:txBody>
      </p:sp>
    </p:spTree>
    <p:extLst>
      <p:ext uri="{BB962C8B-B14F-4D97-AF65-F5344CB8AC3E}">
        <p14:creationId xmlns:p14="http://schemas.microsoft.com/office/powerpoint/2010/main" val="36695667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F1B2D-82C9-24D6-BB97-785867F1D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D1600-F33D-F945-51F1-C5D323458020}"/>
              </a:ext>
            </a:extLst>
          </p:cNvPr>
          <p:cNvSpPr>
            <a:spLocks noGrp="1"/>
          </p:cNvSpPr>
          <p:nvPr>
            <p:ph type="title"/>
          </p:nvPr>
        </p:nvSpPr>
        <p:spPr/>
        <p:txBody>
          <a:bodyPr/>
          <a:lstStyle/>
          <a:p>
            <a:r>
              <a:rPr lang="en-US"/>
              <a:t>Town hall and Webinar: Have a Second Monitor (a Third Monitor is Useful in Town halls)</a:t>
            </a:r>
          </a:p>
        </p:txBody>
      </p:sp>
      <p:sp>
        <p:nvSpPr>
          <p:cNvPr id="3" name="Content Placeholder 2">
            <a:extLst>
              <a:ext uri="{FF2B5EF4-FFF2-40B4-BE49-F238E27FC236}">
                <a16:creationId xmlns:a16="http://schemas.microsoft.com/office/drawing/2014/main" id="{BC2B43CC-4040-E16F-3268-F21E55E5E4E5}"/>
              </a:ext>
            </a:extLst>
          </p:cNvPr>
          <p:cNvSpPr>
            <a:spLocks noGrp="1"/>
          </p:cNvSpPr>
          <p:nvPr>
            <p:ph idx="1"/>
          </p:nvPr>
        </p:nvSpPr>
        <p:spPr>
          <a:xfrm>
            <a:off x="588263" y="2021912"/>
            <a:ext cx="11018520" cy="1551194"/>
          </a:xfrm>
        </p:spPr>
        <p:txBody>
          <a:bodyPr/>
          <a:lstStyle/>
          <a:p>
            <a:pPr marL="457200" indent="-457200">
              <a:buFont typeface="Arial" panose="020B0604020202020204" pitchFamily="34" charset="0"/>
              <a:buChar char="•"/>
            </a:pPr>
            <a:r>
              <a:rPr lang="en-US" sz="2400"/>
              <a:t>Always have a second monitor for presenters or for sharing slides.</a:t>
            </a:r>
          </a:p>
          <a:p>
            <a:pPr marL="457200" indent="-457200">
              <a:buFont typeface="Arial" panose="020B0604020202020204" pitchFamily="34" charset="0"/>
              <a:buChar char="•"/>
            </a:pPr>
            <a:r>
              <a:rPr lang="en-US" sz="2400"/>
              <a:t>A third monitor is great so you can have one dedicated to the meeting, one to the content, and one to chat and/or PowerPoint notes. PowerPoint Live is not supported in Town hall.</a:t>
            </a:r>
          </a:p>
        </p:txBody>
      </p:sp>
    </p:spTree>
    <p:extLst>
      <p:ext uri="{BB962C8B-B14F-4D97-AF65-F5344CB8AC3E}">
        <p14:creationId xmlns:p14="http://schemas.microsoft.com/office/powerpoint/2010/main" val="332641816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 uri="{C183D7F6-B498-43B3-948B-1728B52AA6E4}">
                <adec:decorative xmlns:adec="http://schemas.microsoft.com/office/drawing/2017/decorative" val="1"/>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 uri="{C183D7F6-B498-43B3-948B-1728B52AA6E4}">
                <adec:decorative xmlns:adec="http://schemas.microsoft.com/office/drawing/2017/decorative" val="1"/>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 uri="{C183D7F6-B498-43B3-948B-1728B52AA6E4}">
                <adec:decorative xmlns:adec="http://schemas.microsoft.com/office/drawing/2017/decorative" val="1"/>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 uri="{C183D7F6-B498-43B3-948B-1728B52AA6E4}">
                <adec:decorative xmlns:adec="http://schemas.microsoft.com/office/drawing/2017/decorative" val="1"/>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 uri="{C183D7F6-B498-43B3-948B-1728B52AA6E4}">
                <adec:decorative xmlns:adec="http://schemas.microsoft.com/office/drawing/2017/decorative" val="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 uri="{C183D7F6-B498-43B3-948B-1728B52AA6E4}">
                <adec:decorative xmlns:adec="http://schemas.microsoft.com/office/drawing/2017/decorative" val="1"/>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en-US" sz="1400">
                <a:solidFill>
                  <a:srgbClr val="454142"/>
                </a:solidFill>
                <a:latin typeface="+mn-lt"/>
                <a:cs typeface="Segoe UI Light" panose="020B0502040204020203" pitchFamily="34" charset="0"/>
              </a:rPr>
              <a:t>Join the free program at </a:t>
            </a:r>
            <a:r>
              <a:rPr lang="en-US" sz="1400">
                <a:solidFill>
                  <a:srgbClr val="454142"/>
                </a:solidFill>
                <a:latin typeface="+mn-lt"/>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lang="en-US" sz="140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 uri="{C183D7F6-B498-43B3-948B-1728B52AA6E4}">
                <adec:decorative xmlns:adec="http://schemas.microsoft.com/office/drawing/2017/decorative" val="1"/>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en-US" sz="1400">
                <a:solidFill>
                  <a:schemeClr val="bg1"/>
                </a:solidFill>
                <a:cs typeface="Segoe UI Light" panose="020B0502040204020203" pitchFamily="34" charset="0"/>
              </a:rPr>
              <a:t>Get more from Copilot and Microsoft 365</a:t>
            </a:r>
          </a:p>
          <a:p>
            <a:pPr marL="0" indent="0">
              <a:spcBef>
                <a:spcPts val="0"/>
              </a:spcBef>
              <a:spcAft>
                <a:spcPts val="500"/>
              </a:spcAft>
              <a:buSzPct val="100000"/>
              <a:buNone/>
            </a:pPr>
            <a:r>
              <a:rPr lang="en-US" sz="1400">
                <a:solidFill>
                  <a:schemeClr val="bg1"/>
                </a:solidFill>
                <a:cs typeface="Segoe UI Light" panose="020B0502040204020203" pitchFamily="34" charset="0"/>
              </a:rPr>
              <a:t>Help others do the same</a:t>
            </a:r>
          </a:p>
          <a:p>
            <a:pPr marL="0" indent="0">
              <a:spcBef>
                <a:spcPts val="0"/>
              </a:spcBef>
              <a:spcAft>
                <a:spcPts val="500"/>
              </a:spcAft>
              <a:buSzPct val="100000"/>
              <a:buNone/>
            </a:pPr>
            <a:r>
              <a:rPr lang="en-US" sz="1400">
                <a:solidFill>
                  <a:schemeClr val="bg1"/>
                </a:solidFill>
                <a:cs typeface="Segoe UI Light" panose="020B0502040204020203" pitchFamily="34" charset="0"/>
              </a:rPr>
              <a:t>Expand your knowledge and enhance your career</a:t>
            </a:r>
          </a:p>
        </p:txBody>
      </p:sp>
      <p:sp>
        <p:nvSpPr>
          <p:cNvPr id="15" name="Title 14">
            <a:extLst>
              <a:ext uri="{FF2B5EF4-FFF2-40B4-BE49-F238E27FC236}">
                <a16:creationId xmlns:a16="http://schemas.microsoft.com/office/drawing/2014/main" id="{69FF5A09-9F9A-5F67-1766-596598E165CF}"/>
              </a:ext>
              <a:ext uri="{C183D7F6-B498-43B3-948B-1728B52AA6E4}">
                <adec:decorative xmlns:adec="http://schemas.microsoft.com/office/drawing/2017/decorative" val="1"/>
              </a:ext>
            </a:extLst>
          </p:cNvPr>
          <p:cNvSpPr txBox="1">
            <a:spLocks noGrp="1"/>
          </p:cNvSpPr>
          <p:nvPr>
            <p:ph type="title" idx="4294967295"/>
          </p:nvPr>
        </p:nvSpPr>
        <p:spPr>
          <a:xfrm>
            <a:off x="455769" y="1153569"/>
            <a:ext cx="6903809" cy="3157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E4592-37C4-570A-4EAD-0D447473E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49C82-ABCB-6258-94C0-AF19F32FED14}"/>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Town hall and Webinar: Video Playback</a:t>
            </a:r>
          </a:p>
        </p:txBody>
      </p:sp>
      <p:sp>
        <p:nvSpPr>
          <p:cNvPr id="3" name="Content Placeholder 2">
            <a:extLst>
              <a:ext uri="{FF2B5EF4-FFF2-40B4-BE49-F238E27FC236}">
                <a16:creationId xmlns:a16="http://schemas.microsoft.com/office/drawing/2014/main" id="{F99DE9CE-5306-B874-57B2-CD84F2384D7A}"/>
              </a:ext>
            </a:extLst>
          </p:cNvPr>
          <p:cNvSpPr>
            <a:spLocks noGrp="1"/>
          </p:cNvSpPr>
          <p:nvPr>
            <p:ph idx="1"/>
          </p:nvPr>
        </p:nvSpPr>
        <p:spPr>
          <a:xfrm>
            <a:off x="584200" y="1435503"/>
            <a:ext cx="11018520" cy="3693319"/>
          </a:xfrm>
        </p:spPr>
        <p:txBody>
          <a:bodyPr/>
          <a:lstStyle/>
          <a:p>
            <a:pPr marL="457200" indent="-457200">
              <a:buFont typeface="Arial" panose="020B0604020202020204" pitchFamily="34" charset="0"/>
              <a:buChar char="•"/>
            </a:pPr>
            <a:r>
              <a:rPr lang="en-US" sz="2400"/>
              <a:t>Use ‘optimize playback’ when sharing high-motion video content.</a:t>
            </a:r>
          </a:p>
          <a:p>
            <a:pPr marL="457200" indent="-457200">
              <a:buFont typeface="Arial" panose="020B0604020202020204" pitchFamily="34" charset="0"/>
              <a:buChar char="•"/>
            </a:pPr>
            <a:r>
              <a:rPr lang="en-US" sz="2400"/>
              <a:t>Make sure ‘optimize playback’ is off for static content.</a:t>
            </a:r>
          </a:p>
          <a:p>
            <a:pPr marL="457200" indent="-457200">
              <a:buFont typeface="Arial" panose="020B0604020202020204" pitchFamily="34" charset="0"/>
              <a:buChar char="•"/>
            </a:pPr>
            <a:r>
              <a:rPr lang="en-US" sz="2400"/>
              <a:t>You can also </a:t>
            </a:r>
            <a:r>
              <a:rPr lang="en-US" sz="2400" b="1"/>
              <a:t>share</a:t>
            </a:r>
            <a:r>
              <a:rPr lang="en-US" sz="2400"/>
              <a:t> system </a:t>
            </a:r>
            <a:r>
              <a:rPr lang="en-US" sz="2400" b="1"/>
              <a:t>audio</a:t>
            </a:r>
            <a:r>
              <a:rPr lang="en-US" sz="2400"/>
              <a:t> from the sharing toolbar if you forget when starting the share.</a:t>
            </a:r>
          </a:p>
          <a:p>
            <a:pPr marL="457200" indent="-457200">
              <a:buFont typeface="Arial" panose="020B0604020202020204" pitchFamily="34" charset="0"/>
              <a:buChar char="•"/>
            </a:pPr>
            <a:r>
              <a:rPr lang="en-US" sz="2400"/>
              <a:t>Resource Link: </a:t>
            </a:r>
            <a:r>
              <a:rPr lang="en-US" sz="2400">
                <a:hlinkClick r:id="rId2">
                  <a:extLst>
                    <a:ext uri="{A12FA001-AC4F-418D-AE19-62706E023703}">
                      <ahyp:hlinkClr xmlns:ahyp="http://schemas.microsoft.com/office/drawing/2018/hyperlinkcolor" val="tx"/>
                    </a:ext>
                  </a:extLst>
                </a:hlinkClick>
              </a:rPr>
              <a:t>Presenting content in Microsoft Teams Meetings</a:t>
            </a:r>
            <a:endParaRPr lang="en-US" sz="2400"/>
          </a:p>
          <a:p>
            <a:pPr marL="457200" indent="-457200">
              <a:buFont typeface="Arial" panose="020B0604020202020204" pitchFamily="34" charset="0"/>
              <a:buChar char="•"/>
            </a:pPr>
            <a:endParaRPr lang="en-US"/>
          </a:p>
          <a:p>
            <a:endParaRPr lang="en-US"/>
          </a:p>
          <a:p>
            <a:endParaRPr lang="en-US"/>
          </a:p>
        </p:txBody>
      </p:sp>
      <p:pic>
        <p:nvPicPr>
          <p:cNvPr id="5" name="Picture 4">
            <a:extLst>
              <a:ext uri="{FF2B5EF4-FFF2-40B4-BE49-F238E27FC236}">
                <a16:creationId xmlns:a16="http://schemas.microsoft.com/office/drawing/2014/main" id="{7D48B842-6CB5-5906-2410-B526944D936C}"/>
              </a:ext>
            </a:extLst>
          </p:cNvPr>
          <p:cNvPicPr>
            <a:picLocks noChangeAspect="1"/>
          </p:cNvPicPr>
          <p:nvPr/>
        </p:nvPicPr>
        <p:blipFill>
          <a:blip r:embed="rId3"/>
          <a:stretch>
            <a:fillRect/>
          </a:stretch>
        </p:blipFill>
        <p:spPr>
          <a:xfrm>
            <a:off x="742418" y="4357368"/>
            <a:ext cx="10702083" cy="850497"/>
          </a:xfrm>
          <a:prstGeom prst="rect">
            <a:avLst/>
          </a:prstGeom>
        </p:spPr>
      </p:pic>
    </p:spTree>
    <p:extLst>
      <p:ext uri="{BB962C8B-B14F-4D97-AF65-F5344CB8AC3E}">
        <p14:creationId xmlns:p14="http://schemas.microsoft.com/office/powerpoint/2010/main" val="188542928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882D2-07CE-0066-2F66-A46832C25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9DD58E-9BF1-08E0-74BF-4A219272C554}"/>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Video Playback Continued</a:t>
            </a:r>
            <a:endParaRPr lang="en-US"/>
          </a:p>
        </p:txBody>
      </p:sp>
      <p:sp>
        <p:nvSpPr>
          <p:cNvPr id="3" name="Content Placeholder 2">
            <a:extLst>
              <a:ext uri="{FF2B5EF4-FFF2-40B4-BE49-F238E27FC236}">
                <a16:creationId xmlns:a16="http://schemas.microsoft.com/office/drawing/2014/main" id="{2D083FEB-828F-A425-F7C3-DBFFA5F6E9F5}"/>
              </a:ext>
            </a:extLst>
          </p:cNvPr>
          <p:cNvSpPr>
            <a:spLocks noGrp="1"/>
          </p:cNvSpPr>
          <p:nvPr>
            <p:ph idx="1"/>
          </p:nvPr>
        </p:nvSpPr>
        <p:spPr>
          <a:xfrm>
            <a:off x="588263" y="1364049"/>
            <a:ext cx="11018520" cy="1181862"/>
          </a:xfrm>
        </p:spPr>
        <p:txBody>
          <a:bodyPr/>
          <a:lstStyle/>
          <a:p>
            <a:pPr marL="457200" indent="-457200">
              <a:buFont typeface="Arial" panose="020B0604020202020204" pitchFamily="34" charset="0"/>
              <a:buChar char="•"/>
            </a:pPr>
            <a:r>
              <a:rPr lang="en-US" sz="2400"/>
              <a:t>Use a software encoder to playback video into a Teams meeting by using either RTMP or Shared Screen. </a:t>
            </a:r>
          </a:p>
          <a:p>
            <a:pPr marL="457200" indent="-457200">
              <a:buFont typeface="Arial" panose="020B0604020202020204" pitchFamily="34" charset="0"/>
              <a:buChar char="•"/>
            </a:pPr>
            <a:r>
              <a:rPr lang="en-US" sz="2400"/>
              <a:t>This allows for pausing and playback without exposing controls. </a:t>
            </a:r>
          </a:p>
        </p:txBody>
      </p:sp>
      <p:grpSp>
        <p:nvGrpSpPr>
          <p:cNvPr id="10" name="Group 9">
            <a:extLst>
              <a:ext uri="{FF2B5EF4-FFF2-40B4-BE49-F238E27FC236}">
                <a16:creationId xmlns:a16="http://schemas.microsoft.com/office/drawing/2014/main" id="{368352BD-C27B-199E-360A-1DFA0637554C}"/>
              </a:ext>
            </a:extLst>
          </p:cNvPr>
          <p:cNvGrpSpPr/>
          <p:nvPr/>
        </p:nvGrpSpPr>
        <p:grpSpPr>
          <a:xfrm>
            <a:off x="1434682" y="2904225"/>
            <a:ext cx="4046553" cy="1031683"/>
            <a:chOff x="584200" y="2655734"/>
            <a:chExt cx="4046553" cy="1031683"/>
          </a:xfrm>
        </p:grpSpPr>
        <p:pic>
          <p:nvPicPr>
            <p:cNvPr id="11" name="Picture 10" descr="A black and white logo&#10;&#10;AI-generated content may be incorrect.">
              <a:extLst>
                <a:ext uri="{FF2B5EF4-FFF2-40B4-BE49-F238E27FC236}">
                  <a16:creationId xmlns:a16="http://schemas.microsoft.com/office/drawing/2014/main" id="{2DEE8111-0390-4DDC-106B-DF05CA1923C2}"/>
                </a:ext>
              </a:extLst>
            </p:cNvPr>
            <p:cNvPicPr>
              <a:picLocks noChangeAspect="1"/>
            </p:cNvPicPr>
            <p:nvPr/>
          </p:nvPicPr>
          <p:blipFill>
            <a:blip r:embed="rId2"/>
            <a:stretch>
              <a:fillRect/>
            </a:stretch>
          </p:blipFill>
          <p:spPr>
            <a:xfrm>
              <a:off x="584200" y="2655734"/>
              <a:ext cx="1031683" cy="1031683"/>
            </a:xfrm>
            <a:prstGeom prst="rect">
              <a:avLst/>
            </a:prstGeom>
          </p:spPr>
        </p:pic>
        <p:sp>
          <p:nvSpPr>
            <p:cNvPr id="12" name="TextBox 11">
              <a:extLst>
                <a:ext uri="{FF2B5EF4-FFF2-40B4-BE49-F238E27FC236}">
                  <a16:creationId xmlns:a16="http://schemas.microsoft.com/office/drawing/2014/main" id="{A2F2DE39-1832-A8DE-7289-7C8177E7C01E}"/>
                </a:ext>
              </a:extLst>
            </p:cNvPr>
            <p:cNvSpPr txBox="1"/>
            <p:nvPr/>
          </p:nvSpPr>
          <p:spPr>
            <a:xfrm>
              <a:off x="1615883" y="2853795"/>
              <a:ext cx="3014870" cy="635559"/>
            </a:xfrm>
            <a:prstGeom prst="rect">
              <a:avLst/>
            </a:prstGeom>
            <a:noFill/>
          </p:spPr>
          <p:txBody>
            <a:bodyPr wrap="square">
              <a:spAutoFit/>
            </a:bodyPr>
            <a:lstStyle/>
            <a:p>
              <a:r>
                <a:rPr lang="en-US">
                  <a:solidFill>
                    <a:schemeClr val="bg1"/>
                  </a:solidFill>
                </a:rPr>
                <a:t>OBS</a:t>
              </a:r>
            </a:p>
            <a:p>
              <a:r>
                <a:rPr lang="en-US">
                  <a:solidFill>
                    <a:schemeClr val="bg1"/>
                  </a:solidFill>
                </a:rPr>
                <a:t>Open Broadcaster Software</a:t>
              </a:r>
            </a:p>
          </p:txBody>
        </p:sp>
      </p:grpSp>
      <p:pic>
        <p:nvPicPr>
          <p:cNvPr id="13" name="Picture 4" descr="vMix Logos | vMix">
            <a:extLst>
              <a:ext uri="{FF2B5EF4-FFF2-40B4-BE49-F238E27FC236}">
                <a16:creationId xmlns:a16="http://schemas.microsoft.com/office/drawing/2014/main" id="{A92A310C-9D72-4C4F-B4C6-6B29F4224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787" y="3083429"/>
            <a:ext cx="2517309" cy="1031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Blackmagic Design ATEM Mini Pro IN STOCK | Encore Broadcast Solutions">
            <a:extLst>
              <a:ext uri="{FF2B5EF4-FFF2-40B4-BE49-F238E27FC236}">
                <a16:creationId xmlns:a16="http://schemas.microsoft.com/office/drawing/2014/main" id="{2B2F741F-0D95-141E-4B86-D52B5AC1C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787" y="5464158"/>
            <a:ext cx="2517309" cy="11242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Epiphan Video Connects the Video Conferencing and Broadcast Worlds with Microsoft Teams">
            <a:extLst>
              <a:ext uri="{FF2B5EF4-FFF2-40B4-BE49-F238E27FC236}">
                <a16:creationId xmlns:a16="http://schemas.microsoft.com/office/drawing/2014/main" id="{A0A9A4A6-BDE9-3427-61BD-EC2B05FFE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167" y="4097246"/>
            <a:ext cx="2027583" cy="11261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elestream Wirecast Pro for Windows">
            <a:extLst>
              <a:ext uri="{FF2B5EF4-FFF2-40B4-BE49-F238E27FC236}">
                <a16:creationId xmlns:a16="http://schemas.microsoft.com/office/drawing/2014/main" id="{48D448DC-72C1-8807-9654-A363F7B13A0A}"/>
              </a:ext>
            </a:extLst>
          </p:cNvPr>
          <p:cNvPicPr>
            <a:picLocks noChangeAspect="1"/>
          </p:cNvPicPr>
          <p:nvPr/>
        </p:nvPicPr>
        <p:blipFill>
          <a:blip r:embed="rId6"/>
          <a:stretch>
            <a:fillRect/>
          </a:stretch>
        </p:blipFill>
        <p:spPr>
          <a:xfrm>
            <a:off x="2444167" y="5493951"/>
            <a:ext cx="2027583" cy="1064683"/>
          </a:xfrm>
          <a:prstGeom prst="rect">
            <a:avLst/>
          </a:prstGeom>
        </p:spPr>
      </p:pic>
      <p:pic>
        <p:nvPicPr>
          <p:cNvPr id="17" name="Picture 16" descr="TriCaster integration with Zoom - Vizrt">
            <a:extLst>
              <a:ext uri="{FF2B5EF4-FFF2-40B4-BE49-F238E27FC236}">
                <a16:creationId xmlns:a16="http://schemas.microsoft.com/office/drawing/2014/main" id="{9AFB5E2A-3B6F-1FB6-AB6C-25DE0F8F382F}"/>
              </a:ext>
            </a:extLst>
          </p:cNvPr>
          <p:cNvPicPr>
            <a:picLocks noChangeAspect="1"/>
          </p:cNvPicPr>
          <p:nvPr/>
        </p:nvPicPr>
        <p:blipFill>
          <a:blip r:embed="rId7"/>
          <a:stretch>
            <a:fillRect/>
          </a:stretch>
        </p:blipFill>
        <p:spPr>
          <a:xfrm>
            <a:off x="7354265" y="4370938"/>
            <a:ext cx="2734352" cy="837395"/>
          </a:xfrm>
          <a:prstGeom prst="rect">
            <a:avLst/>
          </a:prstGeom>
        </p:spPr>
      </p:pic>
    </p:spTree>
    <p:extLst>
      <p:ext uri="{BB962C8B-B14F-4D97-AF65-F5344CB8AC3E}">
        <p14:creationId xmlns:p14="http://schemas.microsoft.com/office/powerpoint/2010/main" val="13974485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340BC-174E-7F77-D352-17F9D2034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F8BD6-7DBA-008D-718E-50472BC690C2}"/>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External Presenter Tips</a:t>
            </a:r>
            <a:endParaRPr lang="en-US"/>
          </a:p>
        </p:txBody>
      </p:sp>
      <p:sp>
        <p:nvSpPr>
          <p:cNvPr id="3" name="Content Placeholder 2">
            <a:extLst>
              <a:ext uri="{FF2B5EF4-FFF2-40B4-BE49-F238E27FC236}">
                <a16:creationId xmlns:a16="http://schemas.microsoft.com/office/drawing/2014/main" id="{A12C149D-29E1-F96B-38CE-20C9316E3849}"/>
              </a:ext>
            </a:extLst>
          </p:cNvPr>
          <p:cNvSpPr>
            <a:spLocks noGrp="1"/>
          </p:cNvSpPr>
          <p:nvPr>
            <p:ph idx="1"/>
          </p:nvPr>
        </p:nvSpPr>
        <p:spPr>
          <a:xfrm>
            <a:off x="584200" y="1435503"/>
            <a:ext cx="11018520" cy="2068259"/>
          </a:xfrm>
        </p:spPr>
        <p:txBody>
          <a:bodyPr/>
          <a:lstStyle/>
          <a:p>
            <a:pPr marL="457200" indent="-457200">
              <a:buFont typeface="Arial" panose="020B0604020202020204" pitchFamily="34" charset="0"/>
              <a:buChar char="•"/>
            </a:pPr>
            <a:r>
              <a:rPr lang="en-US" sz="2400"/>
              <a:t>External presenters cannot be defined/selected in the “Specific people" fields in the meeting options (e.g., who can produce the event).</a:t>
            </a:r>
          </a:p>
          <a:p>
            <a:pPr marL="457200" indent="-457200">
              <a:buFont typeface="Arial" panose="020B0604020202020204" pitchFamily="34" charset="0"/>
              <a:buChar char="•"/>
            </a:pPr>
            <a:r>
              <a:rPr lang="en-US" sz="2400"/>
              <a:t>External presenters cannot join via Web.</a:t>
            </a:r>
          </a:p>
          <a:p>
            <a:pPr marL="457200" indent="-457200">
              <a:buFont typeface="Arial" panose="020B0604020202020204" pitchFamily="34" charset="0"/>
              <a:buChar char="•"/>
            </a:pPr>
            <a:r>
              <a:rPr lang="en-US" sz="2400"/>
              <a:t>External presenters have unique join links.</a:t>
            </a:r>
          </a:p>
          <a:p>
            <a:pPr marL="457200" indent="-457200">
              <a:buFont typeface="Arial" panose="020B0604020202020204" pitchFamily="34" charset="0"/>
              <a:buChar char="•"/>
            </a:pPr>
            <a:r>
              <a:rPr lang="en-US" sz="2400"/>
              <a:t>External presenters must be authenticated if they have a Teams license.</a:t>
            </a:r>
          </a:p>
        </p:txBody>
      </p:sp>
    </p:spTree>
    <p:extLst>
      <p:ext uri="{BB962C8B-B14F-4D97-AF65-F5344CB8AC3E}">
        <p14:creationId xmlns:p14="http://schemas.microsoft.com/office/powerpoint/2010/main" val="54185485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5DD1-2D76-C9DA-AD45-2DA3C3C9B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48568-E754-0AE5-B165-8A818D506DAC}"/>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and Webinar: Attendee Tips</a:t>
            </a:r>
            <a:endParaRPr lang="en-US"/>
          </a:p>
        </p:txBody>
      </p:sp>
      <p:sp>
        <p:nvSpPr>
          <p:cNvPr id="3" name="Content Placeholder 2">
            <a:extLst>
              <a:ext uri="{FF2B5EF4-FFF2-40B4-BE49-F238E27FC236}">
                <a16:creationId xmlns:a16="http://schemas.microsoft.com/office/drawing/2014/main" id="{5D9907C3-EA1D-00A0-0F99-C9658C3EC7F3}"/>
              </a:ext>
            </a:extLst>
          </p:cNvPr>
          <p:cNvSpPr>
            <a:spLocks noGrp="1"/>
          </p:cNvSpPr>
          <p:nvPr>
            <p:ph idx="1"/>
          </p:nvPr>
        </p:nvSpPr>
        <p:spPr>
          <a:xfrm>
            <a:off x="584200" y="1435503"/>
            <a:ext cx="11018520" cy="2806922"/>
          </a:xfrm>
        </p:spPr>
        <p:txBody>
          <a:bodyPr/>
          <a:lstStyle/>
          <a:p>
            <a:pPr marL="457200" indent="-457200">
              <a:buFont typeface="Arial" panose="020B0604020202020204" pitchFamily="34" charset="0"/>
              <a:buChar char="•"/>
            </a:pPr>
            <a:r>
              <a:rPr lang="en-US" sz="2400"/>
              <a:t>Banners will display at join time indicating which permissions you have as an event attendee.</a:t>
            </a:r>
          </a:p>
          <a:p>
            <a:pPr marL="457200" indent="-457200">
              <a:buFont typeface="Arial" panose="020B0604020202020204" pitchFamily="34" charset="0"/>
              <a:buChar char="•"/>
            </a:pPr>
            <a:r>
              <a:rPr lang="en-US" sz="2400"/>
              <a:t>Some attendee features are not available until the event is live.</a:t>
            </a:r>
          </a:p>
          <a:p>
            <a:pPr marL="457200" indent="-457200">
              <a:buFont typeface="Arial" panose="020B0604020202020204" pitchFamily="34" charset="0"/>
              <a:buChar char="•"/>
            </a:pPr>
            <a:r>
              <a:rPr lang="en-US" sz="2400"/>
              <a:t>Ensure you are signed in with a supported account. </a:t>
            </a:r>
            <a:r>
              <a:rPr lang="en-US" sz="2400" i="1"/>
              <a:t>Teams (Free) </a:t>
            </a:r>
            <a:r>
              <a:rPr lang="en-US" sz="2400"/>
              <a:t>accounts are not supported for joining Town halls at this time.</a:t>
            </a:r>
          </a:p>
          <a:p>
            <a:pPr marL="457200" indent="-457200">
              <a:buFont typeface="Arial" panose="020B0604020202020204" pitchFamily="34" charset="0"/>
              <a:buChar char="•"/>
            </a:pPr>
            <a:r>
              <a:rPr lang="en-US" sz="2400"/>
              <a:t>According to event producers, several audio/video difficulties can be resolved by dropping and rejoining the event.</a:t>
            </a:r>
          </a:p>
        </p:txBody>
      </p:sp>
    </p:spTree>
    <p:extLst>
      <p:ext uri="{BB962C8B-B14F-4D97-AF65-F5344CB8AC3E}">
        <p14:creationId xmlns:p14="http://schemas.microsoft.com/office/powerpoint/2010/main" val="13659260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7FB582-F75D-BE1E-40C5-CFD37D494CA0}"/>
              </a:ext>
              <a:ext uri="{C183D7F6-B498-43B3-948B-1728B52AA6E4}">
                <adec:decorative xmlns:adec="http://schemas.microsoft.com/office/drawing/2017/decorative" val="1"/>
              </a:ext>
            </a:extLst>
          </p:cNvPr>
          <p:cNvPicPr>
            <a:picLocks noChangeAspect="1"/>
          </p:cNvPicPr>
          <p:nvPr/>
        </p:nvPicPr>
        <p:blipFill rotWithShape="1">
          <a:blip r:embed="rId3">
            <a:alphaModFix amt="46000"/>
            <a:extLst>
              <a:ext uri="{28A0092B-C50C-407E-A947-70E740481C1C}">
                <a14:useLocalDpi xmlns:a14="http://schemas.microsoft.com/office/drawing/2010/main" val="0"/>
              </a:ext>
            </a:extLst>
          </a:blip>
          <a:srcRect/>
          <a:stretch/>
        </p:blipFill>
        <p:spPr>
          <a:xfrm>
            <a:off x="864" y="973"/>
            <a:ext cx="12190271" cy="6857027"/>
          </a:xfrm>
          <a:prstGeom prst="rect">
            <a:avLst/>
          </a:prstGeom>
        </p:spPr>
      </p:pic>
      <p:sp>
        <p:nvSpPr>
          <p:cNvPr id="6" name="Title 5">
            <a:extLst>
              <a:ext uri="{FF2B5EF4-FFF2-40B4-BE49-F238E27FC236}">
                <a16:creationId xmlns:a16="http://schemas.microsoft.com/office/drawing/2014/main" id="{1B3AA656-59B4-0A6D-0E03-300B0E2A6B4F}"/>
              </a:ext>
            </a:extLst>
          </p:cNvPr>
          <p:cNvSpPr>
            <a:spLocks noGrp="1"/>
          </p:cNvSpPr>
          <p:nvPr>
            <p:ph type="title"/>
          </p:nvPr>
        </p:nvSpPr>
        <p:spPr/>
        <p:txBody>
          <a:bodyPr/>
          <a:lstStyle/>
          <a:p>
            <a:r>
              <a:rPr lang="en-US" noProof="0">
                <a:solidFill>
                  <a:schemeClr val="accent1"/>
                </a:solidFill>
              </a:rPr>
              <a:t>Teams Town hall Specific Tips, Tricks, and Traps</a:t>
            </a:r>
            <a:endParaRPr lang="en-IN">
              <a:solidFill>
                <a:schemeClr val="accent1"/>
              </a:solidFill>
            </a:endParaRPr>
          </a:p>
        </p:txBody>
      </p:sp>
      <p:pic>
        <p:nvPicPr>
          <p:cNvPr id="27" name="Picture 26" descr="Image of the words Teams Premium">
            <a:extLst>
              <a:ext uri="{FF2B5EF4-FFF2-40B4-BE49-F238E27FC236}">
                <a16:creationId xmlns:a16="http://schemas.microsoft.com/office/drawing/2014/main" id="{A8BA8EED-F402-8E94-94E1-2AB67A699658}"/>
              </a:ext>
            </a:extLst>
          </p:cNvPr>
          <p:cNvPicPr>
            <a:picLocks noChangeAspect="1"/>
          </p:cNvPicPr>
          <p:nvPr/>
        </p:nvPicPr>
        <p:blipFill>
          <a:blip r:embed="rId4"/>
          <a:stretch>
            <a:fillRect/>
          </a:stretch>
        </p:blipFill>
        <p:spPr>
          <a:xfrm>
            <a:off x="10548072" y="128838"/>
            <a:ext cx="1515461" cy="307828"/>
          </a:xfrm>
          <a:prstGeom prst="rect">
            <a:avLst/>
          </a:prstGeom>
          <a:ln w="19050">
            <a:solidFill>
              <a:srgbClr val="6264A7"/>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15F0F21-8343-C4CA-7410-E4026EE922D8}"/>
              </a:ext>
              <a:ext uri="{C183D7F6-B498-43B3-948B-1728B52AA6E4}">
                <adec:decorative xmlns:adec="http://schemas.microsoft.com/office/drawing/2017/decorative" val="1"/>
              </a:ext>
            </a:extLst>
          </p:cNvPr>
          <p:cNvPicPr>
            <a:picLocks noChangeAspect="1"/>
          </p:cNvPicPr>
          <p:nvPr/>
        </p:nvPicPr>
        <p:blipFill rotWithShape="1">
          <a:blip r:embed="rId5">
            <a:alphaModFix amt="48000"/>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168165" y="1392146"/>
            <a:ext cx="4196190" cy="4989684"/>
          </a:xfrm>
          <a:custGeom>
            <a:avLst/>
            <a:gdLst>
              <a:gd name="connsiteX0" fmla="*/ 93182 w 4197380"/>
              <a:gd name="connsiteY0" fmla="*/ 0 h 4991100"/>
              <a:gd name="connsiteX1" fmla="*/ 4104198 w 4197380"/>
              <a:gd name="connsiteY1" fmla="*/ 0 h 4991100"/>
              <a:gd name="connsiteX2" fmla="*/ 4197380 w 4197380"/>
              <a:gd name="connsiteY2" fmla="*/ 93182 h 4991100"/>
              <a:gd name="connsiteX3" fmla="*/ 4197380 w 4197380"/>
              <a:gd name="connsiteY3" fmla="*/ 4897918 h 4991100"/>
              <a:gd name="connsiteX4" fmla="*/ 4104198 w 4197380"/>
              <a:gd name="connsiteY4" fmla="*/ 4991100 h 4991100"/>
              <a:gd name="connsiteX5" fmla="*/ 93182 w 4197380"/>
              <a:gd name="connsiteY5" fmla="*/ 4991100 h 4991100"/>
              <a:gd name="connsiteX6" fmla="*/ 0 w 4197380"/>
              <a:gd name="connsiteY6" fmla="*/ 4897918 h 4991100"/>
              <a:gd name="connsiteX7" fmla="*/ 0 w 4197380"/>
              <a:gd name="connsiteY7" fmla="*/ 93182 h 4991100"/>
              <a:gd name="connsiteX8" fmla="*/ 93182 w 4197380"/>
              <a:gd name="connsiteY8" fmla="*/ 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7380" h="4991100">
                <a:moveTo>
                  <a:pt x="93182" y="0"/>
                </a:moveTo>
                <a:lnTo>
                  <a:pt x="4104198" y="0"/>
                </a:lnTo>
                <a:cubicBezTo>
                  <a:pt x="4155661" y="0"/>
                  <a:pt x="4197380" y="41719"/>
                  <a:pt x="4197380" y="93182"/>
                </a:cubicBezTo>
                <a:lnTo>
                  <a:pt x="4197380" y="4897918"/>
                </a:lnTo>
                <a:cubicBezTo>
                  <a:pt x="4197380" y="4949381"/>
                  <a:pt x="4155661" y="4991100"/>
                  <a:pt x="4104198" y="4991100"/>
                </a:cubicBezTo>
                <a:lnTo>
                  <a:pt x="93182" y="4991100"/>
                </a:lnTo>
                <a:cubicBezTo>
                  <a:pt x="41719" y="4991100"/>
                  <a:pt x="0" y="4949381"/>
                  <a:pt x="0" y="4897918"/>
                </a:cubicBezTo>
                <a:lnTo>
                  <a:pt x="0" y="93182"/>
                </a:lnTo>
                <a:cubicBezTo>
                  <a:pt x="0" y="41719"/>
                  <a:pt x="41719" y="0"/>
                  <a:pt x="93182" y="0"/>
                </a:cubicBezTo>
                <a:close/>
              </a:path>
            </a:pathLst>
          </a:custGeom>
          <a:solidFill>
            <a:srgbClr val="4249B4"/>
          </a:solidFill>
        </p:spPr>
      </p:pic>
      <p:sp>
        <p:nvSpPr>
          <p:cNvPr id="13" name="Rectangle: Rounded Corners 12">
            <a:extLst>
              <a:ext uri="{FF2B5EF4-FFF2-40B4-BE49-F238E27FC236}">
                <a16:creationId xmlns:a16="http://schemas.microsoft.com/office/drawing/2014/main" id="{5E53FB66-8910-CE7C-5C27-757A9AEA8B78}"/>
              </a:ext>
              <a:ext uri="{C183D7F6-B498-43B3-948B-1728B52AA6E4}">
                <adec:decorative xmlns:adec="http://schemas.microsoft.com/office/drawing/2017/decorative" val="1"/>
              </a:ext>
            </a:extLst>
          </p:cNvPr>
          <p:cNvSpPr/>
          <p:nvPr/>
        </p:nvSpPr>
        <p:spPr bwMode="auto">
          <a:xfrm>
            <a:off x="588937" y="1690511"/>
            <a:ext cx="11014126" cy="4392954"/>
          </a:xfrm>
          <a:prstGeom prst="roundRect">
            <a:avLst>
              <a:gd name="adj" fmla="val 3581"/>
            </a:avLst>
          </a:prstGeom>
          <a:solidFill>
            <a:schemeClr val="bg1"/>
          </a:solidFill>
          <a:ln>
            <a:noFill/>
            <a:headEnd type="none" w="med" len="med"/>
            <a:tailEnd type="none" w="med" len="med"/>
          </a:ln>
          <a:effectLst>
            <a:outerShdw blurRad="381000" sx="99000" sy="99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3AA1E0CD-4E31-197B-B04D-6236524EE960}"/>
              </a:ext>
              <a:ext uri="{C183D7F6-B498-43B3-948B-1728B52AA6E4}">
                <adec:decorative xmlns:adec="http://schemas.microsoft.com/office/drawing/2017/decorative" val="1"/>
              </a:ext>
            </a:extLst>
          </p:cNvPr>
          <p:cNvSpPr/>
          <p:nvPr/>
        </p:nvSpPr>
        <p:spPr bwMode="auto">
          <a:xfrm>
            <a:off x="7087995" y="1573069"/>
            <a:ext cx="4124117" cy="4903983"/>
          </a:xfrm>
          <a:prstGeom prst="roundRect">
            <a:avLst>
              <a:gd name="adj" fmla="val 2220"/>
            </a:avLst>
          </a:prstGeom>
          <a:gradFill>
            <a:gsLst>
              <a:gs pos="0">
                <a:schemeClr val="tx2">
                  <a:lumMod val="99000"/>
                  <a:alpha val="18000"/>
                </a:schemeClr>
              </a:gs>
              <a:gs pos="100000">
                <a:schemeClr val="accent1">
                  <a:alpha val="28000"/>
                </a:schemeClr>
              </a:gs>
            </a:gsLst>
            <a:lin ang="2700000" scaled="0"/>
          </a:gradFill>
          <a:ln w="6350">
            <a:gradFill>
              <a:gsLst>
                <a:gs pos="0">
                  <a:schemeClr val="bg1">
                    <a:alpha val="37000"/>
                  </a:schemeClr>
                </a:gs>
                <a:gs pos="100000">
                  <a:schemeClr val="bg1">
                    <a:alpha val="0"/>
                  </a:schemeClr>
                </a:gs>
              </a:gsLst>
              <a:lin ang="5400000" scaled="1"/>
            </a:gradFill>
            <a:headEnd type="none" w="med" len="med"/>
            <a:tailEnd type="none" w="med" len="med"/>
          </a:ln>
          <a:effectLst>
            <a:outerShdw blurRad="596900" dist="215900" dir="13200000" sx="99000" sy="99000" algn="r" rotWithShape="0">
              <a:prstClr val="black">
                <a:alpha val="14000"/>
              </a:prstClr>
            </a:outerShdw>
            <a:softEdge rad="254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16" name="Straight Connector 15">
            <a:extLst>
              <a:ext uri="{FF2B5EF4-FFF2-40B4-BE49-F238E27FC236}">
                <a16:creationId xmlns:a16="http://schemas.microsoft.com/office/drawing/2014/main" id="{190585E8-3112-C01F-898E-FE47CA34363C}"/>
              </a:ext>
              <a:ext uri="{C183D7F6-B498-43B3-948B-1728B52AA6E4}">
                <adec:decorative xmlns:adec="http://schemas.microsoft.com/office/drawing/2017/decorative" val="1"/>
              </a:ext>
            </a:extLst>
          </p:cNvPr>
          <p:cNvCxnSpPr>
            <a:cxnSpLocks/>
          </p:cNvCxnSpPr>
          <p:nvPr/>
        </p:nvCxnSpPr>
        <p:spPr>
          <a:xfrm>
            <a:off x="863931" y="1690511"/>
            <a:ext cx="594918" cy="0"/>
          </a:xfrm>
          <a:prstGeom prst="line">
            <a:avLst/>
          </a:prstGeom>
          <a:ln w="38100" cap="rnd">
            <a:solidFill>
              <a:schemeClr val="accent1"/>
            </a:solidFill>
            <a:headEnd type="none" w="lg" len="med"/>
            <a:tailEnd type="none" w="lg" len="med"/>
          </a:ln>
          <a:effectLst>
            <a:outerShdw blurRad="76200" dist="76200" dir="8400000" algn="tr"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028B748-1FFF-9B7B-DACB-ACBD860D0E22}"/>
              </a:ext>
            </a:extLst>
          </p:cNvPr>
          <p:cNvSpPr/>
          <p:nvPr/>
        </p:nvSpPr>
        <p:spPr>
          <a:xfrm>
            <a:off x="863931" y="1933114"/>
            <a:ext cx="3057296" cy="387798"/>
          </a:xfrm>
          <a:prstGeom prst="rect">
            <a:avLst/>
          </a:prstGeom>
          <a:noFill/>
          <a:effectLst>
            <a:outerShdw blurRad="302194" dist="50800" dir="5400000" sx="95000" sy="95000" algn="t" rotWithShape="0">
              <a:prstClr val="black">
                <a:alpha val="24267"/>
              </a:prstClr>
            </a:outerShdw>
          </a:effectLst>
        </p:spPr>
        <p:txBody>
          <a:bodyPr wrap="square" lIns="0" tIns="0" rIns="0" bIns="0" anchor="ctr">
            <a:spAutoFit/>
          </a:bodyPr>
          <a:lstStyle/>
          <a:p>
            <a:pPr marL="0" marR="0" lvl="0" indent="0" algn="l" defTabSz="913576" rtl="0" eaLnBrk="1" fontAlgn="base" latinLnBrk="0" hangingPunct="1">
              <a:lnSpc>
                <a:spcPct val="90000"/>
              </a:lnSpc>
              <a:spcBef>
                <a:spcPts val="0"/>
              </a:spcBef>
              <a:spcAft>
                <a:spcPts val="0"/>
              </a:spcAft>
              <a:buClrTx/>
              <a:buSzTx/>
              <a:buFontTx/>
              <a:buNone/>
              <a:tabLst/>
              <a:defRPr/>
            </a:pPr>
            <a:r>
              <a:rPr kumimoji="0" lang="en-US" sz="2800" b="1" i="0" u="none" strike="noStrike" kern="1200" cap="none" spc="-50" normalizeH="0" baseline="0" noProof="0">
                <a:ln>
                  <a:noFill/>
                </a:ln>
                <a:solidFill>
                  <a:srgbClr val="34258E"/>
                </a:solidFill>
                <a:effectLst/>
                <a:uLnTx/>
                <a:uFillTx/>
                <a:latin typeface="Segoe UI Semibold"/>
                <a:ea typeface="+mn-ea"/>
                <a:cs typeface="Segoe UI" pitchFamily="34" charset="0"/>
              </a:rPr>
              <a:t>Town halls</a:t>
            </a:r>
          </a:p>
        </p:txBody>
      </p:sp>
      <p:sp>
        <p:nvSpPr>
          <p:cNvPr id="18" name="Content Placeholder 2">
            <a:extLst>
              <a:ext uri="{FF2B5EF4-FFF2-40B4-BE49-F238E27FC236}">
                <a16:creationId xmlns:a16="http://schemas.microsoft.com/office/drawing/2014/main" id="{42C643A5-B4D6-06FC-CFFA-9AF0F08A8DF9}"/>
              </a:ext>
            </a:extLst>
          </p:cNvPr>
          <p:cNvSpPr txBox="1">
            <a:spLocks/>
          </p:cNvSpPr>
          <p:nvPr/>
        </p:nvSpPr>
        <p:spPr>
          <a:xfrm>
            <a:off x="863931" y="2457747"/>
            <a:ext cx="4519484" cy="276999"/>
          </a:xfrm>
          <a:prstGeom prst="rect">
            <a:avLst/>
          </a:prstGeom>
          <a:noFill/>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016"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000000"/>
                </a:solidFill>
                <a:effectLst/>
                <a:uLnTx/>
                <a:uFillTx/>
                <a:latin typeface="Segoe UI Semibold"/>
                <a:ea typeface="+mn-ea"/>
                <a:cs typeface="+mn-cs"/>
              </a:rPr>
              <a:t>Included in </a:t>
            </a:r>
            <a:r>
              <a:rPr kumimoji="0" lang="en-US" sz="1800" b="1" i="0" u="none" strike="noStrike" kern="1200" cap="none" spc="0" normalizeH="0" baseline="0" noProof="0">
                <a:ln>
                  <a:noFill/>
                </a:ln>
                <a:solidFill>
                  <a:srgbClr val="34258E"/>
                </a:solidFill>
                <a:effectLst/>
                <a:uLnTx/>
                <a:uFillTx/>
                <a:latin typeface="Segoe UI Semibold"/>
                <a:ea typeface="+mn-ea"/>
                <a:cs typeface="+mn-cs"/>
              </a:rPr>
              <a:t>Office 365 &amp; Microsoft 365</a:t>
            </a:r>
          </a:p>
        </p:txBody>
      </p:sp>
      <p:sp>
        <p:nvSpPr>
          <p:cNvPr id="19" name="Content Placeholder 7">
            <a:extLst>
              <a:ext uri="{FF2B5EF4-FFF2-40B4-BE49-F238E27FC236}">
                <a16:creationId xmlns:a16="http://schemas.microsoft.com/office/drawing/2014/main" id="{DA3787C3-3A6D-768E-4851-F68037E60131}"/>
              </a:ext>
            </a:extLst>
          </p:cNvPr>
          <p:cNvSpPr txBox="1">
            <a:spLocks/>
          </p:cNvSpPr>
          <p:nvPr/>
        </p:nvSpPr>
        <p:spPr>
          <a:xfrm>
            <a:off x="863932" y="3016547"/>
            <a:ext cx="6018919" cy="2868756"/>
          </a:xfrm>
          <a:prstGeom prst="rect">
            <a:avLst/>
          </a:prstGeom>
        </p:spPr>
        <p:txBody>
          <a:bodyPr vert="horz" wrap="square" lIns="0" tIns="0" rIns="0" bIns="0" numCol="2"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Host up to 10,000 attendees with moderated Q&amp;A</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Deliver up to 15 concurrent events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Co-organizers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Automated invitation and cancellation emails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Green room</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Manage what attendees see</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RTMP-in</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Live translated captions in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6 languages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Attendee reporting</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On-demand recording</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3P </a:t>
            </a:r>
            <a:r>
              <a:rPr kumimoji="0" lang="en-US" sz="1600" b="0" i="0" u="none" strike="noStrike" kern="1200" cap="none" spc="0" normalizeH="0" baseline="0" noProof="0" err="1">
                <a:ln>
                  <a:noFill/>
                </a:ln>
                <a:solidFill>
                  <a:srgbClr val="000000"/>
                </a:solidFill>
                <a:effectLst/>
                <a:uLnTx/>
                <a:uFillTx/>
                <a:latin typeface="Segoe UI"/>
                <a:ea typeface="+mn-ea"/>
                <a:cs typeface="+mn-cs"/>
              </a:rPr>
              <a:t>eCDN</a:t>
            </a:r>
            <a:r>
              <a:rPr kumimoji="0" lang="en-US" sz="1600" b="0" i="0" u="none" strike="noStrike" kern="1200" cap="none" spc="0" normalizeH="0" baseline="0" noProof="0">
                <a:ln>
                  <a:noFill/>
                </a:ln>
                <a:solidFill>
                  <a:srgbClr val="000000"/>
                </a:solidFill>
                <a:effectLst/>
                <a:uLnTx/>
                <a:uFillTx/>
                <a:latin typeface="Segoe UI"/>
                <a:ea typeface="+mn-ea"/>
                <a:cs typeface="+mn-cs"/>
              </a:rPr>
              <a:t> support</a:t>
            </a:r>
          </a:p>
        </p:txBody>
      </p:sp>
      <p:sp>
        <p:nvSpPr>
          <p:cNvPr id="14" name="Rectangle: Rounded Corners 13">
            <a:extLst>
              <a:ext uri="{FF2B5EF4-FFF2-40B4-BE49-F238E27FC236}">
                <a16:creationId xmlns:a16="http://schemas.microsoft.com/office/drawing/2014/main" id="{D760B37C-EB8F-6F5C-4FB1-7CD560F2FD6B}"/>
              </a:ext>
              <a:ext uri="{C183D7F6-B498-43B3-948B-1728B52AA6E4}">
                <adec:decorative xmlns:adec="http://schemas.microsoft.com/office/drawing/2017/decorative" val="1"/>
              </a:ext>
            </a:extLst>
          </p:cNvPr>
          <p:cNvSpPr/>
          <p:nvPr/>
        </p:nvSpPr>
        <p:spPr bwMode="auto">
          <a:xfrm>
            <a:off x="7168165" y="1392146"/>
            <a:ext cx="4196190" cy="4989684"/>
          </a:xfrm>
          <a:prstGeom prst="roundRect">
            <a:avLst>
              <a:gd name="adj" fmla="val 2220"/>
            </a:avLst>
          </a:prstGeom>
          <a:gradFill>
            <a:gsLst>
              <a:gs pos="0">
                <a:schemeClr val="tx2">
                  <a:lumMod val="99000"/>
                </a:schemeClr>
              </a:gs>
              <a:gs pos="100000">
                <a:schemeClr val="accent1"/>
              </a:gs>
            </a:gsLst>
            <a:lin ang="2700000" scaled="0"/>
          </a:gradFill>
          <a:ln w="6350">
            <a:gradFill>
              <a:gsLst>
                <a:gs pos="0">
                  <a:schemeClr val="bg1">
                    <a:alpha val="37000"/>
                  </a:schemeClr>
                </a:gs>
                <a:gs pos="100000">
                  <a:schemeClr val="bg1">
                    <a:alpha val="0"/>
                  </a:schemeClr>
                </a:gs>
              </a:gsLst>
              <a:lin ang="5400000" scaled="1"/>
            </a:gradFill>
            <a:headEnd type="none" w="med" len="med"/>
            <a:tailEnd type="none" w="med" len="med"/>
          </a:ln>
          <a:effectLst>
            <a:outerShdw blurRad="596900" dist="215900" dir="13200000" sx="99000" sy="99000" algn="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1" name="Rectangle 20">
            <a:extLst>
              <a:ext uri="{FF2B5EF4-FFF2-40B4-BE49-F238E27FC236}">
                <a16:creationId xmlns:a16="http://schemas.microsoft.com/office/drawing/2014/main" id="{0FA2B0AA-C282-C9A5-72DC-92FC3DF1C99F}"/>
              </a:ext>
            </a:extLst>
          </p:cNvPr>
          <p:cNvSpPr/>
          <p:nvPr/>
        </p:nvSpPr>
        <p:spPr>
          <a:xfrm>
            <a:off x="7443159" y="1637088"/>
            <a:ext cx="3352546" cy="387798"/>
          </a:xfrm>
          <a:prstGeom prst="rect">
            <a:avLst/>
          </a:prstGeom>
          <a:noFill/>
          <a:effectLst>
            <a:outerShdw blurRad="302194" dist="50800" dir="5400000" sx="95000" sy="95000" algn="t" rotWithShape="0">
              <a:prstClr val="black">
                <a:alpha val="24267"/>
              </a:prstClr>
            </a:outerShdw>
          </a:effectLst>
        </p:spPr>
        <p:txBody>
          <a:bodyPr wrap="square" lIns="0" tIns="0" rIns="0" bIns="0" anchor="ctr">
            <a:spAutoFit/>
          </a:bodyPr>
          <a:lstStyle/>
          <a:p>
            <a:pPr marL="0" marR="0" lvl="0" indent="0" algn="l" defTabSz="913576" rtl="0" eaLnBrk="1" fontAlgn="base" latinLnBrk="0" hangingPunct="1">
              <a:lnSpc>
                <a:spcPct val="90000"/>
              </a:lnSpc>
              <a:spcBef>
                <a:spcPts val="0"/>
              </a:spcBef>
              <a:spcAft>
                <a:spcPts val="0"/>
              </a:spcAft>
              <a:buClrTx/>
              <a:buSzTx/>
              <a:buFontTx/>
              <a:buNone/>
              <a:tabLst/>
              <a:defRPr/>
            </a:pPr>
            <a:r>
              <a:rPr kumimoji="0" lang="en-US" sz="2800" b="1" i="0" u="none" strike="noStrike" kern="1200" cap="none" spc="-50" normalizeH="0" baseline="0" noProof="0">
                <a:ln>
                  <a:noFill/>
                </a:ln>
                <a:solidFill>
                  <a:srgbClr val="FFFFFF"/>
                </a:solidFill>
                <a:effectLst/>
                <a:uLnTx/>
                <a:uFillTx/>
                <a:latin typeface="Segoe UI Semibold"/>
                <a:ea typeface="+mn-ea"/>
                <a:cs typeface="Segoe UI" pitchFamily="34" charset="0"/>
              </a:rPr>
              <a:t>Advanced Town halls</a:t>
            </a:r>
          </a:p>
        </p:txBody>
      </p:sp>
      <p:sp>
        <p:nvSpPr>
          <p:cNvPr id="22" name="Content Placeholder 2">
            <a:extLst>
              <a:ext uri="{FF2B5EF4-FFF2-40B4-BE49-F238E27FC236}">
                <a16:creationId xmlns:a16="http://schemas.microsoft.com/office/drawing/2014/main" id="{30DA9651-732D-F635-BFEC-9EDD3DF96176}"/>
              </a:ext>
            </a:extLst>
          </p:cNvPr>
          <p:cNvSpPr txBox="1">
            <a:spLocks/>
          </p:cNvSpPr>
          <p:nvPr/>
        </p:nvSpPr>
        <p:spPr>
          <a:xfrm>
            <a:off x="7443159" y="2106248"/>
            <a:ext cx="3534287" cy="276999"/>
          </a:xfrm>
          <a:prstGeom prst="rect">
            <a:avLst/>
          </a:prstGeom>
          <a:noFill/>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016"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mn-cs"/>
              </a:rPr>
              <a:t>Included in Teams Premium </a:t>
            </a:r>
          </a:p>
        </p:txBody>
      </p:sp>
      <p:sp>
        <p:nvSpPr>
          <p:cNvPr id="26" name="Content Placeholder 7">
            <a:extLst>
              <a:ext uri="{FF2B5EF4-FFF2-40B4-BE49-F238E27FC236}">
                <a16:creationId xmlns:a16="http://schemas.microsoft.com/office/drawing/2014/main" id="{E26737F0-390E-D178-76CE-C25F863D6585}"/>
              </a:ext>
            </a:extLst>
          </p:cNvPr>
          <p:cNvSpPr txBox="1">
            <a:spLocks/>
          </p:cNvSpPr>
          <p:nvPr/>
        </p:nvSpPr>
        <p:spPr>
          <a:xfrm>
            <a:off x="7443159" y="2512600"/>
            <a:ext cx="3768952" cy="2868756"/>
          </a:xfrm>
          <a:prstGeom prst="rect">
            <a:avLst/>
          </a:prstGeom>
        </p:spPr>
        <p:txBody>
          <a:bodyPr vert="horz" wrap="square" lIns="0" tIns="0" rIns="0" bIns="0" numCol="1"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768"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Host up to 100,000 attendees with moderated Q&amp;A</a:t>
            </a:r>
          </a:p>
          <a:p>
            <a:pPr marL="342768"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Deliver up to 50 concurrent events</a:t>
            </a:r>
          </a:p>
          <a:p>
            <a:pPr marL="342768"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Town hall Insights Dashboard</a:t>
            </a:r>
          </a:p>
          <a:p>
            <a:pPr marL="342768"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Live translated captions in </a:t>
            </a:r>
            <a:br>
              <a:rPr kumimoji="0" lang="en-US" sz="1600" b="0" i="0" u="none" strike="noStrike" kern="1200" cap="none" spc="0" normalizeH="0" baseline="0" noProof="0">
                <a:ln>
                  <a:noFill/>
                </a:ln>
                <a:solidFill>
                  <a:srgbClr val="FFFFFF"/>
                </a:solidFill>
                <a:effectLst/>
                <a:uLnTx/>
                <a:uFillTx/>
                <a:latin typeface="Segoe UI"/>
                <a:ea typeface="+mn-ea"/>
                <a:cs typeface="+mn-cs"/>
              </a:rPr>
            </a:br>
            <a:r>
              <a:rPr kumimoji="0" lang="en-US" sz="1600" b="0" i="0" u="none" strike="noStrike" kern="1200" cap="none" spc="0" normalizeH="0" baseline="0" noProof="0">
                <a:ln>
                  <a:noFill/>
                </a:ln>
                <a:solidFill>
                  <a:srgbClr val="FFFFFF"/>
                </a:solidFill>
                <a:effectLst/>
                <a:uLnTx/>
                <a:uFillTx/>
                <a:latin typeface="Segoe UI"/>
                <a:ea typeface="+mn-ea"/>
                <a:cs typeface="+mn-cs"/>
              </a:rPr>
              <a:t>10 languages</a:t>
            </a:r>
          </a:p>
          <a:p>
            <a:pPr marL="342768"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Attendee Reactions</a:t>
            </a:r>
          </a:p>
          <a:p>
            <a:pPr marL="342768"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Live Streaming Chat </a:t>
            </a:r>
          </a:p>
          <a:p>
            <a:pPr marL="342768"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Email customization</a:t>
            </a:r>
          </a:p>
          <a:p>
            <a:pPr marL="342768"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Microsoft </a:t>
            </a:r>
            <a:r>
              <a:rPr kumimoji="0" lang="en-US" sz="1600" b="0" i="0" u="none" strike="noStrike" kern="1200" cap="none" spc="0" normalizeH="0" baseline="0" noProof="0" err="1">
                <a:ln>
                  <a:noFill/>
                </a:ln>
                <a:solidFill>
                  <a:srgbClr val="FFFFFF"/>
                </a:solidFill>
                <a:effectLst/>
                <a:uLnTx/>
                <a:uFillTx/>
                <a:latin typeface="Segoe UI"/>
                <a:ea typeface="+mn-ea"/>
                <a:cs typeface="+mn-cs"/>
              </a:rPr>
              <a:t>eCDN</a:t>
            </a:r>
            <a:r>
              <a:rPr kumimoji="0" lang="en-US" sz="1600" b="0" i="0" u="none" strike="noStrike" kern="1200" cap="none" spc="0" normalizeH="0" baseline="0" noProof="0">
                <a:ln>
                  <a:noFill/>
                </a:ln>
                <a:solidFill>
                  <a:srgbClr val="FFFFFF"/>
                </a:solidFill>
                <a:effectLst/>
                <a:uLnTx/>
                <a:uFillTx/>
                <a:latin typeface="Segoe UI"/>
                <a:ea typeface="+mn-ea"/>
                <a:cs typeface="+mn-cs"/>
              </a:rPr>
              <a:t> support</a:t>
            </a:r>
          </a:p>
        </p:txBody>
      </p:sp>
    </p:spTree>
    <p:extLst>
      <p:ext uri="{BB962C8B-B14F-4D97-AF65-F5344CB8AC3E}">
        <p14:creationId xmlns:p14="http://schemas.microsoft.com/office/powerpoint/2010/main" val="27996213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4C83-CB38-0D58-ABAA-018C96B1B8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D7BF8-615A-B9E7-487A-860076A9EDE4}"/>
              </a:ext>
            </a:extLst>
          </p:cNvPr>
          <p:cNvSpPr>
            <a:spLocks noGrp="1"/>
          </p:cNvSpPr>
          <p:nvPr>
            <p:ph type="title"/>
          </p:nvPr>
        </p:nvSpPr>
        <p:spPr/>
        <p:txBody>
          <a:bodyPr/>
          <a:lstStyle/>
          <a:p>
            <a:r>
              <a:rPr lang="en-US"/>
              <a:t>Town hall: If You are Sending Attendee Invitations Via Outlook…</a:t>
            </a:r>
          </a:p>
        </p:txBody>
      </p:sp>
      <p:sp>
        <p:nvSpPr>
          <p:cNvPr id="3" name="Content Placeholder 2">
            <a:extLst>
              <a:ext uri="{FF2B5EF4-FFF2-40B4-BE49-F238E27FC236}">
                <a16:creationId xmlns:a16="http://schemas.microsoft.com/office/drawing/2014/main" id="{54E64025-8D01-3016-9C3F-C0739C9169B1}"/>
              </a:ext>
            </a:extLst>
          </p:cNvPr>
          <p:cNvSpPr>
            <a:spLocks noGrp="1"/>
          </p:cNvSpPr>
          <p:nvPr>
            <p:ph idx="1"/>
          </p:nvPr>
        </p:nvSpPr>
        <p:spPr>
          <a:xfrm>
            <a:off x="584200" y="1852942"/>
            <a:ext cx="11018520" cy="738664"/>
          </a:xfrm>
        </p:spPr>
        <p:txBody>
          <a:bodyPr vert="horz" wrap="square" lIns="0" tIns="0" rIns="0" bIns="0" rtlCol="0" anchor="t">
            <a:spAutoFit/>
          </a:bodyPr>
          <a:lstStyle/>
          <a:p>
            <a:r>
              <a:rPr lang="en-US" sz="2400">
                <a:cs typeface="Segoe Sans Display"/>
              </a:rPr>
              <a:t>Be sure to fully remove the associated Teams Meeting by selecting “Don’t Host Online” in the Teams Meeting Options.  </a:t>
            </a:r>
            <a:endParaRPr lang="en-US" sz="2400"/>
          </a:p>
        </p:txBody>
      </p:sp>
      <p:pic>
        <p:nvPicPr>
          <p:cNvPr id="4" name="Picture 3">
            <a:extLst>
              <a:ext uri="{FF2B5EF4-FFF2-40B4-BE49-F238E27FC236}">
                <a16:creationId xmlns:a16="http://schemas.microsoft.com/office/drawing/2014/main" id="{C9E694ED-4B73-B484-E52B-82D8ADC4FE65}"/>
              </a:ext>
            </a:extLst>
          </p:cNvPr>
          <p:cNvPicPr>
            <a:picLocks noChangeAspect="1"/>
          </p:cNvPicPr>
          <p:nvPr/>
        </p:nvPicPr>
        <p:blipFill>
          <a:blip r:embed="rId2"/>
          <a:stretch>
            <a:fillRect/>
          </a:stretch>
        </p:blipFill>
        <p:spPr>
          <a:xfrm>
            <a:off x="4294764" y="3012707"/>
            <a:ext cx="3602472" cy="3029017"/>
          </a:xfrm>
          <a:prstGeom prst="rect">
            <a:avLst/>
          </a:prstGeom>
        </p:spPr>
      </p:pic>
    </p:spTree>
    <p:extLst>
      <p:ext uri="{BB962C8B-B14F-4D97-AF65-F5344CB8AC3E}">
        <p14:creationId xmlns:p14="http://schemas.microsoft.com/office/powerpoint/2010/main" val="294472756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AB18D-8295-B20B-D006-D549E04D4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E7720-DB8D-D3F3-4B9A-649E0554B89C}"/>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Town hall: Meeting Apps</a:t>
            </a:r>
          </a:p>
        </p:txBody>
      </p:sp>
      <p:sp>
        <p:nvSpPr>
          <p:cNvPr id="3" name="Content Placeholder 2">
            <a:extLst>
              <a:ext uri="{FF2B5EF4-FFF2-40B4-BE49-F238E27FC236}">
                <a16:creationId xmlns:a16="http://schemas.microsoft.com/office/drawing/2014/main" id="{414EA4D9-A33E-252D-992D-3C490E14A7FE}"/>
              </a:ext>
            </a:extLst>
          </p:cNvPr>
          <p:cNvSpPr>
            <a:spLocks noGrp="1"/>
          </p:cNvSpPr>
          <p:nvPr>
            <p:ph idx="1"/>
          </p:nvPr>
        </p:nvSpPr>
        <p:spPr>
          <a:xfrm>
            <a:off x="584200" y="1435503"/>
            <a:ext cx="11018520" cy="3681008"/>
          </a:xfrm>
        </p:spPr>
        <p:txBody>
          <a:bodyPr vert="horz" wrap="square" lIns="0" tIns="0" rIns="0" bIns="0" rtlCol="0" anchor="t">
            <a:spAutoFit/>
          </a:bodyPr>
          <a:lstStyle/>
          <a:p>
            <a:pPr marL="457200" indent="-457200">
              <a:buFont typeface="Arial" panose="020B0604020202020204" pitchFamily="34" charset="0"/>
              <a:buChar char="•"/>
            </a:pPr>
            <a:r>
              <a:rPr lang="en-US" sz="2400">
                <a:cs typeface="Segoe Sans Display"/>
              </a:rPr>
              <a:t>Meeting Whiteboard and Breakout Rooms Apps appear in the Town hall calendar item but are not supported at this time</a:t>
            </a:r>
            <a:r>
              <a:rPr lang="en-US">
                <a:cs typeface="Segoe Sans Display"/>
              </a:rPr>
              <a:t>.</a:t>
            </a:r>
          </a:p>
          <a:p>
            <a:pPr marL="457200" indent="-457200">
              <a:buFont typeface="Arial" panose="020B0604020202020204" pitchFamily="34" charset="0"/>
              <a:buChar char="•"/>
            </a:pPr>
            <a:endParaRPr lang="en-US">
              <a:cs typeface="Segoe Sans Display"/>
            </a:endParaRPr>
          </a:p>
          <a:p>
            <a:pPr marL="457200" indent="-457200">
              <a:buFont typeface="Arial" panose="020B0604020202020204" pitchFamily="34" charset="0"/>
              <a:buChar char="•"/>
            </a:pPr>
            <a:endParaRPr lang="en-US">
              <a:cs typeface="Segoe Sans Display"/>
            </a:endParaRPr>
          </a:p>
          <a:p>
            <a:pPr marL="457200" indent="-457200">
              <a:buFont typeface="Arial" panose="020B0604020202020204" pitchFamily="34" charset="0"/>
              <a:buChar char="•"/>
            </a:pPr>
            <a:endParaRPr lang="en-US">
              <a:cs typeface="Segoe Sans Display"/>
            </a:endParaRPr>
          </a:p>
          <a:p>
            <a:pPr marL="457200" indent="-457200">
              <a:buFont typeface="Arial" panose="020B0604020202020204" pitchFamily="34" charset="0"/>
              <a:buChar char="•"/>
            </a:pPr>
            <a:r>
              <a:rPr lang="en-US" sz="2400">
                <a:cs typeface="Segoe Sans Display"/>
              </a:rPr>
              <a:t>Custom Steaming App and select 3</a:t>
            </a:r>
            <a:r>
              <a:rPr lang="en-US" sz="2400" baseline="30000">
                <a:cs typeface="Segoe Sans Display"/>
              </a:rPr>
              <a:t>rd</a:t>
            </a:r>
            <a:r>
              <a:rPr lang="en-US" sz="2400">
                <a:cs typeface="Segoe Sans Display"/>
              </a:rPr>
              <a:t> Party Apps are available and more are coming soon!</a:t>
            </a:r>
          </a:p>
          <a:p>
            <a:endParaRPr lang="en-US"/>
          </a:p>
        </p:txBody>
      </p:sp>
      <p:pic>
        <p:nvPicPr>
          <p:cNvPr id="5" name="Picture 4">
            <a:extLst>
              <a:ext uri="{FF2B5EF4-FFF2-40B4-BE49-F238E27FC236}">
                <a16:creationId xmlns:a16="http://schemas.microsoft.com/office/drawing/2014/main" id="{F0C08F9F-1DEB-F50A-A922-0723421ACE3A}"/>
              </a:ext>
            </a:extLst>
          </p:cNvPr>
          <p:cNvPicPr>
            <a:picLocks noChangeAspect="1"/>
          </p:cNvPicPr>
          <p:nvPr/>
        </p:nvPicPr>
        <p:blipFill>
          <a:blip r:embed="rId2"/>
          <a:stretch>
            <a:fillRect/>
          </a:stretch>
        </p:blipFill>
        <p:spPr>
          <a:xfrm>
            <a:off x="1539874" y="2534876"/>
            <a:ext cx="9107171" cy="924054"/>
          </a:xfrm>
          <a:prstGeom prst="rect">
            <a:avLst/>
          </a:prstGeom>
        </p:spPr>
      </p:pic>
      <p:pic>
        <p:nvPicPr>
          <p:cNvPr id="9" name="Picture 8">
            <a:extLst>
              <a:ext uri="{FF2B5EF4-FFF2-40B4-BE49-F238E27FC236}">
                <a16:creationId xmlns:a16="http://schemas.microsoft.com/office/drawing/2014/main" id="{A38DB8A6-719E-E11A-92E6-6BCEEDE18AFA}"/>
              </a:ext>
            </a:extLst>
          </p:cNvPr>
          <p:cNvPicPr>
            <a:picLocks noChangeAspect="1"/>
          </p:cNvPicPr>
          <p:nvPr/>
        </p:nvPicPr>
        <p:blipFill>
          <a:blip r:embed="rId3"/>
          <a:stretch>
            <a:fillRect/>
          </a:stretch>
        </p:blipFill>
        <p:spPr>
          <a:xfrm>
            <a:off x="1982848" y="4836730"/>
            <a:ext cx="8221222" cy="1657581"/>
          </a:xfrm>
          <a:prstGeom prst="rect">
            <a:avLst/>
          </a:prstGeom>
        </p:spPr>
      </p:pic>
    </p:spTree>
    <p:extLst>
      <p:ext uri="{BB962C8B-B14F-4D97-AF65-F5344CB8AC3E}">
        <p14:creationId xmlns:p14="http://schemas.microsoft.com/office/powerpoint/2010/main" val="101523700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ACBD3-9E8C-53EB-2F6E-5F13698DF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F0689-B7DD-ECEA-CC96-F3480CBD399B}"/>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Producer Tips</a:t>
            </a:r>
            <a:endParaRPr lang="en-US"/>
          </a:p>
        </p:txBody>
      </p:sp>
      <p:sp>
        <p:nvSpPr>
          <p:cNvPr id="3" name="Content Placeholder 2">
            <a:extLst>
              <a:ext uri="{FF2B5EF4-FFF2-40B4-BE49-F238E27FC236}">
                <a16:creationId xmlns:a16="http://schemas.microsoft.com/office/drawing/2014/main" id="{9D56B653-041D-33BA-0AB7-20DB3BB57BC3}"/>
              </a:ext>
            </a:extLst>
          </p:cNvPr>
          <p:cNvSpPr>
            <a:spLocks noGrp="1"/>
          </p:cNvSpPr>
          <p:nvPr>
            <p:ph idx="1"/>
          </p:nvPr>
        </p:nvSpPr>
        <p:spPr>
          <a:xfrm>
            <a:off x="584200" y="1435503"/>
            <a:ext cx="11018520" cy="1625060"/>
          </a:xfrm>
        </p:spPr>
        <p:txBody>
          <a:bodyPr/>
          <a:lstStyle/>
          <a:p>
            <a:pPr marL="457200" indent="-457200">
              <a:buFont typeface="Arial" panose="020B0604020202020204" pitchFamily="34" charset="0"/>
              <a:buChar char="•"/>
            </a:pPr>
            <a:r>
              <a:rPr lang="en-US" sz="2400"/>
              <a:t>Producer rights can be limited in Town hall Meeting Options.</a:t>
            </a:r>
          </a:p>
          <a:p>
            <a:pPr marL="457200" indent="-457200">
              <a:buFont typeface="Arial" panose="020B0604020202020204" pitchFamily="34" charset="0"/>
              <a:buChar char="•"/>
            </a:pPr>
            <a:r>
              <a:rPr lang="en-US" sz="2400"/>
              <a:t>Some production features do not support multi-device join scenarios.</a:t>
            </a:r>
          </a:p>
          <a:p>
            <a:pPr marL="457200" indent="-457200">
              <a:buFont typeface="Arial" panose="020B0604020202020204" pitchFamily="34" charset="0"/>
              <a:buChar char="•"/>
            </a:pPr>
            <a:r>
              <a:rPr lang="en-US" sz="2400"/>
              <a:t>If you don't have ULL, consider starting 20 seconds before the hour for an exact attendee start time.</a:t>
            </a:r>
          </a:p>
        </p:txBody>
      </p:sp>
    </p:spTree>
    <p:extLst>
      <p:ext uri="{BB962C8B-B14F-4D97-AF65-F5344CB8AC3E}">
        <p14:creationId xmlns:p14="http://schemas.microsoft.com/office/powerpoint/2010/main" val="414431046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9FD47-DAF3-218F-E978-2613AAFB2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42B59-2580-8871-CBCB-2C0EE0123FBD}"/>
              </a:ext>
            </a:extLst>
          </p:cNvPr>
          <p:cNvSpPr>
            <a:spLocks noGrp="1"/>
          </p:cNvSpPr>
          <p:nvPr>
            <p:ph type="title"/>
          </p:nvPr>
        </p:nvSpPr>
        <p:spPr/>
        <p:txBody>
          <a:bodyPr/>
          <a:lstStyle/>
          <a:p>
            <a:r>
              <a:rPr lang="en-US"/>
              <a:t>Town hall: Reactions</a:t>
            </a:r>
          </a:p>
        </p:txBody>
      </p:sp>
      <p:sp>
        <p:nvSpPr>
          <p:cNvPr id="3" name="Content Placeholder 2">
            <a:extLst>
              <a:ext uri="{FF2B5EF4-FFF2-40B4-BE49-F238E27FC236}">
                <a16:creationId xmlns:a16="http://schemas.microsoft.com/office/drawing/2014/main" id="{9557B43F-E6B2-D242-AFC9-69D2C514B960}"/>
              </a:ext>
            </a:extLst>
          </p:cNvPr>
          <p:cNvSpPr>
            <a:spLocks noGrp="1"/>
          </p:cNvSpPr>
          <p:nvPr>
            <p:ph idx="1"/>
          </p:nvPr>
        </p:nvSpPr>
        <p:spPr>
          <a:xfrm>
            <a:off x="588263" y="1418447"/>
            <a:ext cx="11018520" cy="2511457"/>
          </a:xfrm>
        </p:spPr>
        <p:txBody>
          <a:bodyPr/>
          <a:lstStyle/>
          <a:p>
            <a:pPr marL="457200" indent="-457200">
              <a:buFont typeface="Arial" panose="020B0604020202020204" pitchFamily="34" charset="0"/>
              <a:buChar char="•"/>
            </a:pPr>
            <a:r>
              <a:rPr lang="en-US" sz="2400"/>
              <a:t>Due to the average 20-30 second delay, presenters may be confused by reactions if the event does not use ULL.</a:t>
            </a:r>
          </a:p>
          <a:p>
            <a:pPr marL="457200" indent="-457200">
              <a:buFont typeface="Arial" panose="020B0604020202020204" pitchFamily="34" charset="0"/>
              <a:buChar char="•"/>
            </a:pPr>
            <a:r>
              <a:rPr lang="en-US" sz="2400"/>
              <a:t>Data is captured in the post-event Engagement Report.</a:t>
            </a:r>
          </a:p>
          <a:p>
            <a:pPr marL="457200" indent="-457200">
              <a:buFont typeface="Arial" panose="020B0604020202020204" pitchFamily="34" charset="0"/>
              <a:buChar char="•"/>
            </a:pPr>
            <a:r>
              <a:rPr lang="en-US" sz="2400"/>
              <a:t>Reactions are not captured in the event recording. If you want to preserve them, screen record the event.</a:t>
            </a:r>
          </a:p>
          <a:p>
            <a:pPr marL="457200" indent="-45720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CED2BB1B-124D-5BF9-08F9-A48F42422288}"/>
              </a:ext>
            </a:extLst>
          </p:cNvPr>
          <p:cNvPicPr>
            <a:picLocks noChangeAspect="1"/>
          </p:cNvPicPr>
          <p:nvPr/>
        </p:nvPicPr>
        <p:blipFill>
          <a:blip r:embed="rId2"/>
          <a:stretch>
            <a:fillRect/>
          </a:stretch>
        </p:blipFill>
        <p:spPr>
          <a:xfrm>
            <a:off x="966718" y="3528391"/>
            <a:ext cx="4646590" cy="2967224"/>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8B8A0FFE-68D8-A846-14E6-D750965DEFD9}"/>
              </a:ext>
            </a:extLst>
          </p:cNvPr>
          <p:cNvPicPr>
            <a:picLocks noChangeAspect="1"/>
          </p:cNvPicPr>
          <p:nvPr/>
        </p:nvPicPr>
        <p:blipFill>
          <a:blip r:embed="rId3"/>
          <a:stretch>
            <a:fillRect/>
          </a:stretch>
        </p:blipFill>
        <p:spPr>
          <a:xfrm>
            <a:off x="6416971" y="3528391"/>
            <a:ext cx="4808311" cy="2967224"/>
          </a:xfrm>
          <a:prstGeom prst="rect">
            <a:avLst/>
          </a:prstGeom>
        </p:spPr>
      </p:pic>
    </p:spTree>
    <p:extLst>
      <p:ext uri="{BB962C8B-B14F-4D97-AF65-F5344CB8AC3E}">
        <p14:creationId xmlns:p14="http://schemas.microsoft.com/office/powerpoint/2010/main" val="381415541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AE584-D8F7-FE74-AECC-D344FEE92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48151-05D5-5C8B-2A07-CF959E955150}"/>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Invite Attendees Toggle</a:t>
            </a:r>
            <a:endParaRPr lang="en-US"/>
          </a:p>
        </p:txBody>
      </p:sp>
      <p:sp>
        <p:nvSpPr>
          <p:cNvPr id="3" name="Content Placeholder 2">
            <a:extLst>
              <a:ext uri="{FF2B5EF4-FFF2-40B4-BE49-F238E27FC236}">
                <a16:creationId xmlns:a16="http://schemas.microsoft.com/office/drawing/2014/main" id="{A265610D-B514-563A-1B78-22427990531D}"/>
              </a:ext>
            </a:extLst>
          </p:cNvPr>
          <p:cNvSpPr>
            <a:spLocks noGrp="1"/>
          </p:cNvSpPr>
          <p:nvPr>
            <p:ph idx="1"/>
          </p:nvPr>
        </p:nvSpPr>
        <p:spPr>
          <a:xfrm>
            <a:off x="703469" y="1395746"/>
            <a:ext cx="11018520" cy="2191369"/>
          </a:xfrm>
        </p:spPr>
        <p:txBody>
          <a:bodyPr/>
          <a:lstStyle/>
          <a:p>
            <a:r>
              <a:rPr lang="en-US"/>
              <a:t>Invite Attendees Toggle serves two purposes:</a:t>
            </a:r>
          </a:p>
          <a:p>
            <a:pPr marL="571500" lvl="1" indent="-342900">
              <a:buFont typeface="+mj-lt"/>
              <a:buAutoNum type="arabicPeriod"/>
            </a:pPr>
            <a:r>
              <a:rPr lang="en-US" sz="2400"/>
              <a:t>If you want attendees to receive emails about the event.</a:t>
            </a:r>
          </a:p>
          <a:p>
            <a:pPr marL="571500" lvl="1" indent="-342900">
              <a:buFont typeface="+mj-lt"/>
              <a:buAutoNum type="arabicPeriod"/>
            </a:pPr>
            <a:r>
              <a:rPr lang="en-US" sz="2400"/>
              <a:t>If you only want to invite specific people and groups in your organization to watch the event.</a:t>
            </a:r>
          </a:p>
          <a:p>
            <a:pPr marL="571500" lvl="1" indent="-342900">
              <a:buFont typeface="+mj-lt"/>
              <a:buAutoNum type="arabicPeriod"/>
            </a:pPr>
            <a:r>
              <a:rPr lang="en-US" sz="2400"/>
              <a:t>Bonus Tip: Disable “Enable attendee emails” if you want #2 but not #1.</a:t>
            </a:r>
          </a:p>
        </p:txBody>
      </p:sp>
      <p:pic>
        <p:nvPicPr>
          <p:cNvPr id="5" name="Picture 4">
            <a:extLst>
              <a:ext uri="{FF2B5EF4-FFF2-40B4-BE49-F238E27FC236}">
                <a16:creationId xmlns:a16="http://schemas.microsoft.com/office/drawing/2014/main" id="{9F719E76-3685-8765-8822-A81FB9904779}"/>
              </a:ext>
            </a:extLst>
          </p:cNvPr>
          <p:cNvPicPr>
            <a:picLocks noChangeAspect="1"/>
          </p:cNvPicPr>
          <p:nvPr/>
        </p:nvPicPr>
        <p:blipFill>
          <a:blip r:embed="rId2"/>
          <a:stretch>
            <a:fillRect/>
          </a:stretch>
        </p:blipFill>
        <p:spPr>
          <a:xfrm>
            <a:off x="1963723" y="3755306"/>
            <a:ext cx="8259473" cy="2941609"/>
          </a:xfrm>
          <a:prstGeom prst="rect">
            <a:avLst/>
          </a:prstGeom>
        </p:spPr>
      </p:pic>
    </p:spTree>
    <p:extLst>
      <p:ext uri="{BB962C8B-B14F-4D97-AF65-F5344CB8AC3E}">
        <p14:creationId xmlns:p14="http://schemas.microsoft.com/office/powerpoint/2010/main" val="213037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 uri="{C183D7F6-B498-43B3-948B-1728B52AA6E4}">
                <adec:decorative xmlns:adec="http://schemas.microsoft.com/office/drawing/2017/decorative" val="1"/>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 uri="{C183D7F6-B498-43B3-948B-1728B52AA6E4}">
                <adec:decorative xmlns:adec="http://schemas.microsoft.com/office/drawing/2017/decorative" val="1"/>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 uri="{C183D7F6-B498-43B3-948B-1728B52AA6E4}">
                <adec:decorative xmlns:adec="http://schemas.microsoft.com/office/drawing/2017/decorative" val="1"/>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noGrp="1"/>
          </p:cNvSpPr>
          <p:nvPr>
            <p:ph type="title" idx="4294967295"/>
          </p:nvPr>
        </p:nvSpPr>
        <p:spPr>
          <a:xfrm>
            <a:off x="6954929" y="898294"/>
            <a:ext cx="4114800"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w="3175">
                  <a:noFill/>
                </a:ln>
                <a:gradFill flip="none" rotWithShape="1">
                  <a:gsLst>
                    <a:gs pos="1400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2E42D-7AF4-418A-4293-D665E7DB4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7B562-C450-B8B4-E859-AFCCF5DBD639}"/>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Attendee Chat</a:t>
            </a:r>
            <a:endParaRPr lang="en-US"/>
          </a:p>
        </p:txBody>
      </p:sp>
      <p:sp>
        <p:nvSpPr>
          <p:cNvPr id="3" name="Content Placeholder 2">
            <a:extLst>
              <a:ext uri="{FF2B5EF4-FFF2-40B4-BE49-F238E27FC236}">
                <a16:creationId xmlns:a16="http://schemas.microsoft.com/office/drawing/2014/main" id="{6E8D1F51-F1BE-BAE4-E667-FE8D90CE8DB7}"/>
              </a:ext>
            </a:extLst>
          </p:cNvPr>
          <p:cNvSpPr>
            <a:spLocks noGrp="1"/>
          </p:cNvSpPr>
          <p:nvPr>
            <p:ph idx="1"/>
          </p:nvPr>
        </p:nvSpPr>
        <p:spPr>
          <a:xfrm>
            <a:off x="584200" y="1435503"/>
            <a:ext cx="11018520" cy="1255728"/>
          </a:xfrm>
        </p:spPr>
        <p:txBody>
          <a:bodyPr/>
          <a:lstStyle/>
          <a:p>
            <a:pPr marL="457200" indent="-457200">
              <a:buFont typeface="Arial" panose="020B0604020202020204" pitchFamily="34" charset="0"/>
              <a:buChar char="•"/>
            </a:pPr>
            <a:r>
              <a:rPr lang="en-US" sz="2400"/>
              <a:t>Live Chat is enabled by default.</a:t>
            </a:r>
          </a:p>
          <a:p>
            <a:pPr marL="457200" indent="-457200">
              <a:buFont typeface="Arial" panose="020B0604020202020204" pitchFamily="34" charset="0"/>
              <a:buChar char="•"/>
            </a:pPr>
            <a:r>
              <a:rPr lang="en-US" sz="2400"/>
              <a:t>Live Chat is not captured/recorded (work is being done to allow this). </a:t>
            </a:r>
          </a:p>
          <a:p>
            <a:pPr marL="457200" indent="-457200">
              <a:buFont typeface="Arial" panose="020B0604020202020204" pitchFamily="34" charset="0"/>
              <a:buChar char="•"/>
            </a:pPr>
            <a:r>
              <a:rPr lang="en-US" sz="2400"/>
              <a:t>Attendee Chat Meeting Option could be more specific in Meeting Options.</a:t>
            </a:r>
          </a:p>
        </p:txBody>
      </p:sp>
      <p:pic>
        <p:nvPicPr>
          <p:cNvPr id="5" name="Picture 4" descr="A screenshot of a chat&#10;&#10;AI-generated content may be incorrect.">
            <a:extLst>
              <a:ext uri="{FF2B5EF4-FFF2-40B4-BE49-F238E27FC236}">
                <a16:creationId xmlns:a16="http://schemas.microsoft.com/office/drawing/2014/main" id="{B7FF6FEA-16D0-7E04-3289-45945F1F56F4}"/>
              </a:ext>
            </a:extLst>
          </p:cNvPr>
          <p:cNvPicPr>
            <a:picLocks noChangeAspect="1"/>
          </p:cNvPicPr>
          <p:nvPr/>
        </p:nvPicPr>
        <p:blipFill>
          <a:blip r:embed="rId2"/>
          <a:stretch>
            <a:fillRect/>
          </a:stretch>
        </p:blipFill>
        <p:spPr>
          <a:xfrm>
            <a:off x="3549930" y="3142655"/>
            <a:ext cx="5087060" cy="3048425"/>
          </a:xfrm>
          <a:prstGeom prst="rect">
            <a:avLst/>
          </a:prstGeom>
        </p:spPr>
      </p:pic>
    </p:spTree>
    <p:extLst>
      <p:ext uri="{BB962C8B-B14F-4D97-AF65-F5344CB8AC3E}">
        <p14:creationId xmlns:p14="http://schemas.microsoft.com/office/powerpoint/2010/main" val="211668425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2E51F-B7D5-2F82-19FC-7FB7D44DB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43A199-9308-65A8-9E4B-909CD3200A96}"/>
              </a:ext>
            </a:extLst>
          </p:cNvPr>
          <p:cNvSpPr>
            <a:spLocks noGrp="1"/>
          </p:cNvSpPr>
          <p:nvPr>
            <p:ph type="title"/>
          </p:nvPr>
        </p:nvSpPr>
        <p:spPr/>
        <p:txBody>
          <a:bodyPr/>
          <a:lstStyle/>
          <a:p>
            <a:r>
              <a:rPr lang="en-US">
                <a:gradFill flip="none">
                  <a:gsLst>
                    <a:gs pos="0">
                      <a:srgbClr val="94D8FE"/>
                    </a:gs>
                    <a:gs pos="100000">
                      <a:srgbClr val="FFFFFF"/>
                    </a:gs>
                  </a:gsLst>
                  <a:lin ang="16200000" scaled="1"/>
                  <a:tileRect/>
                </a:gradFill>
                <a:latin typeface="Segoe Sans Display Semibold"/>
                <a:cs typeface="Segoe Sans Display Semibold"/>
              </a:rPr>
              <a:t>Town hall: Joining a Town hall as an Attendee</a:t>
            </a:r>
            <a:endParaRPr lang="en-US"/>
          </a:p>
        </p:txBody>
      </p:sp>
      <p:sp>
        <p:nvSpPr>
          <p:cNvPr id="3" name="Content Placeholder 2">
            <a:extLst>
              <a:ext uri="{FF2B5EF4-FFF2-40B4-BE49-F238E27FC236}">
                <a16:creationId xmlns:a16="http://schemas.microsoft.com/office/drawing/2014/main" id="{4597094B-AD2B-E187-8745-11D41C447808}"/>
              </a:ext>
            </a:extLst>
          </p:cNvPr>
          <p:cNvSpPr>
            <a:spLocks noGrp="1"/>
          </p:cNvSpPr>
          <p:nvPr>
            <p:ph idx="1"/>
          </p:nvPr>
        </p:nvSpPr>
        <p:spPr>
          <a:xfrm>
            <a:off x="584200" y="1435503"/>
            <a:ext cx="11018520" cy="1181862"/>
          </a:xfrm>
        </p:spPr>
        <p:txBody>
          <a:bodyPr/>
          <a:lstStyle/>
          <a:p>
            <a:pPr marL="457200" indent="-457200">
              <a:buFont typeface="Arial" panose="020B0604020202020204" pitchFamily="34" charset="0"/>
              <a:buChar char="•"/>
            </a:pPr>
            <a:r>
              <a:rPr lang="en-US" sz="2400"/>
              <a:t>Free (TFL) Teams accounts are not supported for Town hall attendee joins.</a:t>
            </a:r>
          </a:p>
          <a:p>
            <a:pPr marL="457200" indent="-457200">
              <a:buFont typeface="Arial" panose="020B0604020202020204" pitchFamily="34" charset="0"/>
              <a:buChar char="•"/>
            </a:pPr>
            <a:r>
              <a:rPr lang="en-US" sz="2400"/>
              <a:t>Organizers, Co-organizers, and Presenters can now join as Attendees, but at least one event group member must be joined normally.</a:t>
            </a:r>
          </a:p>
        </p:txBody>
      </p:sp>
      <p:pic>
        <p:nvPicPr>
          <p:cNvPr id="4" name="Picture 3">
            <a:extLst>
              <a:ext uri="{FF2B5EF4-FFF2-40B4-BE49-F238E27FC236}">
                <a16:creationId xmlns:a16="http://schemas.microsoft.com/office/drawing/2014/main" id="{2451F819-93A6-EDE2-0205-4EFE7335D0AC}"/>
              </a:ext>
            </a:extLst>
          </p:cNvPr>
          <p:cNvPicPr>
            <a:picLocks noChangeAspect="1"/>
          </p:cNvPicPr>
          <p:nvPr/>
        </p:nvPicPr>
        <p:blipFill>
          <a:blip r:embed="rId2"/>
          <a:stretch>
            <a:fillRect/>
          </a:stretch>
        </p:blipFill>
        <p:spPr>
          <a:xfrm>
            <a:off x="3135947" y="3249392"/>
            <a:ext cx="5915025" cy="2333625"/>
          </a:xfrm>
          <a:prstGeom prst="rect">
            <a:avLst/>
          </a:prstGeom>
        </p:spPr>
      </p:pic>
    </p:spTree>
    <p:extLst>
      <p:ext uri="{BB962C8B-B14F-4D97-AF65-F5344CB8AC3E}">
        <p14:creationId xmlns:p14="http://schemas.microsoft.com/office/powerpoint/2010/main" val="401801187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8B1D-6B94-B52F-B596-52D4610F1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8F14A4-8986-8245-D45A-379CCA567709}"/>
              </a:ext>
            </a:extLst>
          </p:cNvPr>
          <p:cNvSpPr>
            <a:spLocks noGrp="1"/>
          </p:cNvSpPr>
          <p:nvPr>
            <p:ph type="title"/>
          </p:nvPr>
        </p:nvSpPr>
        <p:spPr/>
        <p:txBody>
          <a:bodyPr/>
          <a:lstStyle/>
          <a:p>
            <a:r>
              <a:rPr lang="en-US"/>
              <a:t>Town hall: Meeting Options By Default</a:t>
            </a:r>
          </a:p>
        </p:txBody>
      </p:sp>
      <p:sp>
        <p:nvSpPr>
          <p:cNvPr id="3" name="Content Placeholder 2">
            <a:extLst>
              <a:ext uri="{FF2B5EF4-FFF2-40B4-BE49-F238E27FC236}">
                <a16:creationId xmlns:a16="http://schemas.microsoft.com/office/drawing/2014/main" id="{33787DD6-0753-9B89-8B3D-024C06C3E4B1}"/>
              </a:ext>
            </a:extLst>
          </p:cNvPr>
          <p:cNvSpPr>
            <a:spLocks noGrp="1"/>
          </p:cNvSpPr>
          <p:nvPr>
            <p:ph idx="1"/>
          </p:nvPr>
        </p:nvSpPr>
        <p:spPr>
          <a:xfrm>
            <a:off x="584200" y="1435503"/>
            <a:ext cx="11018520" cy="4875181"/>
          </a:xfrm>
        </p:spPr>
        <p:txBody>
          <a:bodyPr/>
          <a:lstStyle/>
          <a:p>
            <a:pPr marL="457200" indent="-457200">
              <a:buFont typeface="Arial" panose="020B0604020202020204" pitchFamily="34" charset="0"/>
              <a:buChar char="•"/>
            </a:pPr>
            <a:r>
              <a:rPr lang="en-US" sz="2400"/>
              <a:t>Attendee Chat (TP)</a:t>
            </a:r>
          </a:p>
          <a:p>
            <a:pPr marL="457200" indent="-457200">
              <a:buFont typeface="Arial" panose="020B0604020202020204" pitchFamily="34" charset="0"/>
              <a:buChar char="•"/>
            </a:pPr>
            <a:r>
              <a:rPr lang="en-US" sz="2400"/>
              <a:t>Unmoderated Q&amp;A</a:t>
            </a:r>
          </a:p>
          <a:p>
            <a:pPr marL="457200" indent="-457200">
              <a:buFont typeface="Arial" panose="020B0604020202020204" pitchFamily="34" charset="0"/>
              <a:buChar char="•"/>
            </a:pPr>
            <a:r>
              <a:rPr lang="en-US" sz="2400"/>
              <a:t>Reactions (TP)</a:t>
            </a:r>
          </a:p>
          <a:p>
            <a:pPr marL="457200" indent="-457200">
              <a:buFont typeface="Arial" panose="020B0604020202020204" pitchFamily="34" charset="0"/>
              <a:buChar char="•"/>
            </a:pPr>
            <a:r>
              <a:rPr lang="en-US" sz="2400"/>
              <a:t>ULL (TP) (no meeting option to disable) - rolling out now</a:t>
            </a:r>
          </a:p>
          <a:p>
            <a:pPr marL="457200" indent="-457200">
              <a:buFont typeface="Arial" panose="020B0604020202020204" pitchFamily="34" charset="0"/>
              <a:buChar char="•"/>
            </a:pPr>
            <a:r>
              <a:rPr lang="en-US" sz="2400"/>
              <a:t>Town hall (TP) Microsoft </a:t>
            </a:r>
            <a:r>
              <a:rPr lang="en-US" sz="2400" err="1"/>
              <a:t>eCDN</a:t>
            </a:r>
            <a:endParaRPr lang="en-US" sz="2400"/>
          </a:p>
          <a:p>
            <a:pPr marL="457200" indent="-457200">
              <a:buFont typeface="Arial" panose="020B0604020202020204" pitchFamily="34" charset="0"/>
              <a:buChar char="•"/>
            </a:pPr>
            <a:r>
              <a:rPr lang="en-US" sz="2400"/>
              <a:t>Presenter Producer Rights - enabled by default</a:t>
            </a:r>
          </a:p>
          <a:p>
            <a:pPr marL="457200" indent="-457200">
              <a:buFont typeface="Arial" panose="020B0604020202020204" pitchFamily="34" charset="0"/>
              <a:buChar char="•"/>
            </a:pPr>
            <a:r>
              <a:rPr lang="en-US" sz="2400"/>
              <a:t>Presenter Q&amp;A Moderations - disabled by default</a:t>
            </a:r>
          </a:p>
          <a:p>
            <a:pPr marL="457200" indent="-457200">
              <a:buFont typeface="Arial" panose="020B0604020202020204" pitchFamily="34" charset="0"/>
              <a:buChar char="•"/>
            </a:pPr>
            <a:r>
              <a:rPr lang="en-US" sz="2400"/>
              <a:t>Green Room</a:t>
            </a:r>
          </a:p>
          <a:p>
            <a:pPr marL="457200" indent="-457200">
              <a:buFont typeface="Arial" panose="020B0604020202020204" pitchFamily="34" charset="0"/>
              <a:buChar char="•"/>
            </a:pPr>
            <a:r>
              <a:rPr lang="en-US" sz="2400"/>
              <a:t>Manage What Attendees See</a:t>
            </a:r>
          </a:p>
          <a:p>
            <a:pPr marL="457200" indent="-457200">
              <a:buFont typeface="Arial" panose="020B0604020202020204" pitchFamily="34" charset="0"/>
              <a:buChar char="•"/>
            </a:pPr>
            <a:r>
              <a:rPr lang="en-US" sz="2400"/>
              <a:t>Default Translated Captions Languages (except for RTMP Town hall)</a:t>
            </a:r>
          </a:p>
          <a:p>
            <a:endParaRPr lang="en-US"/>
          </a:p>
        </p:txBody>
      </p:sp>
    </p:spTree>
    <p:extLst>
      <p:ext uri="{BB962C8B-B14F-4D97-AF65-F5344CB8AC3E}">
        <p14:creationId xmlns:p14="http://schemas.microsoft.com/office/powerpoint/2010/main" val="174602323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E99F5-C49B-830D-2060-1F0DD302190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9C97AA-5261-0575-5EB6-B1BD6542A9C7}"/>
              </a:ext>
              <a:ext uri="{C183D7F6-B498-43B3-948B-1728B52AA6E4}">
                <adec:decorative xmlns:adec="http://schemas.microsoft.com/office/drawing/2017/decorative" val="1"/>
              </a:ext>
            </a:extLst>
          </p:cNvPr>
          <p:cNvPicPr>
            <a:picLocks noChangeAspect="1"/>
          </p:cNvPicPr>
          <p:nvPr/>
        </p:nvPicPr>
        <p:blipFill rotWithShape="1">
          <a:blip r:embed="rId3">
            <a:alphaModFix amt="46000"/>
            <a:extLst>
              <a:ext uri="{28A0092B-C50C-407E-A947-70E740481C1C}">
                <a14:useLocalDpi xmlns:a14="http://schemas.microsoft.com/office/drawing/2010/main" val="0"/>
              </a:ext>
            </a:extLst>
          </a:blip>
          <a:srcRect/>
          <a:stretch/>
        </p:blipFill>
        <p:spPr>
          <a:xfrm>
            <a:off x="865" y="488"/>
            <a:ext cx="12190271" cy="6857027"/>
          </a:xfrm>
          <a:prstGeom prst="rect">
            <a:avLst/>
          </a:prstGeom>
        </p:spPr>
      </p:pic>
      <p:sp>
        <p:nvSpPr>
          <p:cNvPr id="6" name="Title 5">
            <a:extLst>
              <a:ext uri="{FF2B5EF4-FFF2-40B4-BE49-F238E27FC236}">
                <a16:creationId xmlns:a16="http://schemas.microsoft.com/office/drawing/2014/main" id="{2E58201B-2EA8-3367-4275-9184F7D2D99D}"/>
              </a:ext>
            </a:extLst>
          </p:cNvPr>
          <p:cNvSpPr>
            <a:spLocks noGrp="1"/>
          </p:cNvSpPr>
          <p:nvPr>
            <p:ph type="title"/>
          </p:nvPr>
        </p:nvSpPr>
        <p:spPr/>
        <p:txBody>
          <a:bodyPr/>
          <a:lstStyle/>
          <a:p>
            <a:r>
              <a:rPr lang="en-US" noProof="0">
                <a:solidFill>
                  <a:schemeClr val="accent1"/>
                </a:solidFill>
              </a:rPr>
              <a:t>Teams Webinar Tips, Tricks, and Traps</a:t>
            </a:r>
            <a:endParaRPr lang="en-IN">
              <a:solidFill>
                <a:schemeClr val="accent1"/>
              </a:solidFill>
            </a:endParaRPr>
          </a:p>
        </p:txBody>
      </p:sp>
      <p:sp>
        <p:nvSpPr>
          <p:cNvPr id="8" name="Rectangle: Rounded Corners 7">
            <a:extLst>
              <a:ext uri="{FF2B5EF4-FFF2-40B4-BE49-F238E27FC236}">
                <a16:creationId xmlns:a16="http://schemas.microsoft.com/office/drawing/2014/main" id="{576E7151-0A02-ABB4-A353-0E23A86F316A}"/>
              </a:ext>
              <a:ext uri="{C183D7F6-B498-43B3-948B-1728B52AA6E4}">
                <adec:decorative xmlns:adec="http://schemas.microsoft.com/office/drawing/2017/decorative" val="1"/>
              </a:ext>
            </a:extLst>
          </p:cNvPr>
          <p:cNvSpPr/>
          <p:nvPr/>
        </p:nvSpPr>
        <p:spPr bwMode="auto">
          <a:xfrm>
            <a:off x="7495807" y="1334093"/>
            <a:ext cx="4124117" cy="4903983"/>
          </a:xfrm>
          <a:prstGeom prst="roundRect">
            <a:avLst>
              <a:gd name="adj" fmla="val 2220"/>
            </a:avLst>
          </a:prstGeom>
          <a:gradFill>
            <a:gsLst>
              <a:gs pos="0">
                <a:schemeClr val="tx2">
                  <a:lumMod val="99000"/>
                  <a:alpha val="18000"/>
                </a:schemeClr>
              </a:gs>
              <a:gs pos="100000">
                <a:schemeClr val="accent1">
                  <a:alpha val="28000"/>
                </a:schemeClr>
              </a:gs>
            </a:gsLst>
            <a:lin ang="2700000" scaled="0"/>
          </a:gradFill>
          <a:ln w="6350">
            <a:gradFill>
              <a:gsLst>
                <a:gs pos="0">
                  <a:schemeClr val="bg1">
                    <a:alpha val="37000"/>
                  </a:schemeClr>
                </a:gs>
                <a:gs pos="100000">
                  <a:schemeClr val="bg1">
                    <a:alpha val="0"/>
                  </a:schemeClr>
                </a:gs>
              </a:gsLst>
              <a:lin ang="5400000" scaled="1"/>
            </a:gradFill>
            <a:headEnd type="none" w="med" len="med"/>
            <a:tailEnd type="none" w="med" len="med"/>
          </a:ln>
          <a:effectLst>
            <a:outerShdw blurRad="596900" dist="215900" dir="13200000" sx="99000" sy="99000" algn="r" rotWithShape="0">
              <a:prstClr val="black">
                <a:alpha val="14000"/>
              </a:prstClr>
            </a:outerShdw>
            <a:softEdge rad="254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3E31E2E4-803C-00BA-C425-14C382983157}"/>
              </a:ext>
              <a:ext uri="{C183D7F6-B498-43B3-948B-1728B52AA6E4}">
                <adec:decorative xmlns:adec="http://schemas.microsoft.com/office/drawing/2017/decorative" val="1"/>
              </a:ext>
            </a:extLst>
          </p:cNvPr>
          <p:cNvSpPr/>
          <p:nvPr/>
        </p:nvSpPr>
        <p:spPr bwMode="auto">
          <a:xfrm>
            <a:off x="590525" y="1537237"/>
            <a:ext cx="11014126" cy="4392954"/>
          </a:xfrm>
          <a:prstGeom prst="roundRect">
            <a:avLst>
              <a:gd name="adj" fmla="val 3581"/>
            </a:avLst>
          </a:prstGeom>
          <a:solidFill>
            <a:schemeClr val="bg1"/>
          </a:solidFill>
          <a:ln>
            <a:noFill/>
            <a:headEnd type="none" w="med" len="med"/>
            <a:tailEnd type="none" w="med" len="med"/>
          </a:ln>
          <a:effectLst>
            <a:outerShdw blurRad="381000" sx="99000" sy="99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5" name="Picture 14">
            <a:extLst>
              <a:ext uri="{FF2B5EF4-FFF2-40B4-BE49-F238E27FC236}">
                <a16:creationId xmlns:a16="http://schemas.microsoft.com/office/drawing/2014/main" id="{5F9BB5B7-916A-56AE-6EBB-A3D3EB642B1D}"/>
              </a:ext>
              <a:ext uri="{C183D7F6-B498-43B3-948B-1728B52AA6E4}">
                <adec:decorative xmlns:adec="http://schemas.microsoft.com/office/drawing/2017/decorative" val="1"/>
              </a:ext>
            </a:extLst>
          </p:cNvPr>
          <p:cNvPicPr>
            <a:picLocks noChangeAspect="1"/>
          </p:cNvPicPr>
          <p:nvPr/>
        </p:nvPicPr>
        <p:blipFill rotWithShape="1">
          <a:blip r:embed="rId4">
            <a:alphaModFix amt="48000"/>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459770" y="1225839"/>
            <a:ext cx="4196190" cy="5174537"/>
          </a:xfrm>
          <a:custGeom>
            <a:avLst/>
            <a:gdLst>
              <a:gd name="connsiteX0" fmla="*/ 93182 w 4197380"/>
              <a:gd name="connsiteY0" fmla="*/ 0 h 4991100"/>
              <a:gd name="connsiteX1" fmla="*/ 4104198 w 4197380"/>
              <a:gd name="connsiteY1" fmla="*/ 0 h 4991100"/>
              <a:gd name="connsiteX2" fmla="*/ 4197380 w 4197380"/>
              <a:gd name="connsiteY2" fmla="*/ 93182 h 4991100"/>
              <a:gd name="connsiteX3" fmla="*/ 4197380 w 4197380"/>
              <a:gd name="connsiteY3" fmla="*/ 4897918 h 4991100"/>
              <a:gd name="connsiteX4" fmla="*/ 4104198 w 4197380"/>
              <a:gd name="connsiteY4" fmla="*/ 4991100 h 4991100"/>
              <a:gd name="connsiteX5" fmla="*/ 93182 w 4197380"/>
              <a:gd name="connsiteY5" fmla="*/ 4991100 h 4991100"/>
              <a:gd name="connsiteX6" fmla="*/ 0 w 4197380"/>
              <a:gd name="connsiteY6" fmla="*/ 4897918 h 4991100"/>
              <a:gd name="connsiteX7" fmla="*/ 0 w 4197380"/>
              <a:gd name="connsiteY7" fmla="*/ 93182 h 4991100"/>
              <a:gd name="connsiteX8" fmla="*/ 93182 w 4197380"/>
              <a:gd name="connsiteY8" fmla="*/ 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7380" h="4991100">
                <a:moveTo>
                  <a:pt x="93182" y="0"/>
                </a:moveTo>
                <a:lnTo>
                  <a:pt x="4104198" y="0"/>
                </a:lnTo>
                <a:cubicBezTo>
                  <a:pt x="4155661" y="0"/>
                  <a:pt x="4197380" y="41719"/>
                  <a:pt x="4197380" y="93182"/>
                </a:cubicBezTo>
                <a:lnTo>
                  <a:pt x="4197380" y="4897918"/>
                </a:lnTo>
                <a:cubicBezTo>
                  <a:pt x="4197380" y="4949381"/>
                  <a:pt x="4155661" y="4991100"/>
                  <a:pt x="4104198" y="4991100"/>
                </a:cubicBezTo>
                <a:lnTo>
                  <a:pt x="93182" y="4991100"/>
                </a:lnTo>
                <a:cubicBezTo>
                  <a:pt x="41719" y="4991100"/>
                  <a:pt x="0" y="4949381"/>
                  <a:pt x="0" y="4897918"/>
                </a:cubicBezTo>
                <a:lnTo>
                  <a:pt x="0" y="93182"/>
                </a:lnTo>
                <a:cubicBezTo>
                  <a:pt x="0" y="41719"/>
                  <a:pt x="41719" y="0"/>
                  <a:pt x="93182" y="0"/>
                </a:cubicBezTo>
                <a:close/>
              </a:path>
            </a:pathLst>
          </a:custGeom>
          <a:solidFill>
            <a:srgbClr val="4249B4"/>
          </a:solidFill>
        </p:spPr>
      </p:pic>
      <p:cxnSp>
        <p:nvCxnSpPr>
          <p:cNvPr id="16" name="Straight Connector 15">
            <a:extLst>
              <a:ext uri="{FF2B5EF4-FFF2-40B4-BE49-F238E27FC236}">
                <a16:creationId xmlns:a16="http://schemas.microsoft.com/office/drawing/2014/main" id="{946581C8-2920-9701-8482-A0048568E774}"/>
              </a:ext>
              <a:ext uri="{C183D7F6-B498-43B3-948B-1728B52AA6E4}">
                <adec:decorative xmlns:adec="http://schemas.microsoft.com/office/drawing/2017/decorative" val="1"/>
              </a:ext>
            </a:extLst>
          </p:cNvPr>
          <p:cNvCxnSpPr>
            <a:cxnSpLocks/>
          </p:cNvCxnSpPr>
          <p:nvPr/>
        </p:nvCxnSpPr>
        <p:spPr>
          <a:xfrm>
            <a:off x="865519" y="1537237"/>
            <a:ext cx="594918" cy="0"/>
          </a:xfrm>
          <a:prstGeom prst="line">
            <a:avLst/>
          </a:prstGeom>
          <a:ln w="38100" cap="rnd">
            <a:solidFill>
              <a:schemeClr val="accent1"/>
            </a:solidFill>
            <a:headEnd type="none" w="lg" len="med"/>
            <a:tailEnd type="none" w="lg" len="med"/>
          </a:ln>
          <a:effectLst>
            <a:outerShdw blurRad="76200" dist="76200" dir="8400000" algn="tr" rotWithShape="0">
              <a:prstClr val="black">
                <a:alpha val="34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9913A7-F003-14C3-D2FB-1F60DAA71AB7}"/>
              </a:ext>
            </a:extLst>
          </p:cNvPr>
          <p:cNvSpPr/>
          <p:nvPr/>
        </p:nvSpPr>
        <p:spPr>
          <a:xfrm>
            <a:off x="865519" y="1779840"/>
            <a:ext cx="3057296" cy="387798"/>
          </a:xfrm>
          <a:prstGeom prst="rect">
            <a:avLst/>
          </a:prstGeom>
          <a:noFill/>
          <a:effectLst>
            <a:outerShdw blurRad="302194" dist="50800" dir="5400000" sx="95000" sy="95000" algn="t" rotWithShape="0">
              <a:prstClr val="black">
                <a:alpha val="24267"/>
              </a:prstClr>
            </a:outerShdw>
          </a:effectLst>
        </p:spPr>
        <p:txBody>
          <a:bodyPr wrap="square" lIns="0" tIns="0" rIns="0" bIns="0" anchor="ctr">
            <a:spAutoFit/>
          </a:bodyPr>
          <a:lstStyle/>
          <a:p>
            <a:pPr marL="0" marR="0" lvl="0" indent="0" algn="l" defTabSz="913576" rtl="0" eaLnBrk="1" fontAlgn="base" latinLnBrk="0" hangingPunct="1">
              <a:lnSpc>
                <a:spcPct val="90000"/>
              </a:lnSpc>
              <a:spcBef>
                <a:spcPts val="0"/>
              </a:spcBef>
              <a:spcAft>
                <a:spcPts val="0"/>
              </a:spcAft>
              <a:buClrTx/>
              <a:buSzTx/>
              <a:buFontTx/>
              <a:buNone/>
              <a:tabLst/>
              <a:defRPr/>
            </a:pPr>
            <a:r>
              <a:rPr kumimoji="0" lang="en-US" sz="2800" b="1" i="0" u="none" strike="noStrike" kern="1200" cap="none" spc="-50" normalizeH="0" baseline="0" noProof="0">
                <a:ln>
                  <a:noFill/>
                </a:ln>
                <a:solidFill>
                  <a:srgbClr val="34258E"/>
                </a:solidFill>
                <a:effectLst/>
                <a:uLnTx/>
                <a:uFillTx/>
                <a:latin typeface="Segoe UI Semibold"/>
                <a:ea typeface="+mn-ea"/>
                <a:cs typeface="Segoe UI" pitchFamily="34" charset="0"/>
              </a:rPr>
              <a:t>Teams </a:t>
            </a:r>
            <a:r>
              <a:rPr kumimoji="0" lang="en-US" sz="2745" b="1" i="0" u="none" strike="noStrike" kern="1200" cap="none" spc="-50" normalizeH="0" baseline="0" noProof="0">
                <a:ln>
                  <a:noFill/>
                </a:ln>
                <a:solidFill>
                  <a:srgbClr val="34258E"/>
                </a:solidFill>
                <a:effectLst/>
                <a:uLnTx/>
                <a:uFillTx/>
                <a:latin typeface="Segoe UI Semibold"/>
                <a:ea typeface="+mn-ea"/>
                <a:cs typeface="Segoe UI" pitchFamily="34" charset="0"/>
              </a:rPr>
              <a:t>Webinar</a:t>
            </a:r>
          </a:p>
        </p:txBody>
      </p:sp>
      <p:sp>
        <p:nvSpPr>
          <p:cNvPr id="18" name="Content Placeholder 2">
            <a:extLst>
              <a:ext uri="{FF2B5EF4-FFF2-40B4-BE49-F238E27FC236}">
                <a16:creationId xmlns:a16="http://schemas.microsoft.com/office/drawing/2014/main" id="{73196071-4BEE-2716-BB79-10290CDE7F9F}"/>
              </a:ext>
            </a:extLst>
          </p:cNvPr>
          <p:cNvSpPr txBox="1">
            <a:spLocks/>
          </p:cNvSpPr>
          <p:nvPr/>
        </p:nvSpPr>
        <p:spPr>
          <a:xfrm>
            <a:off x="865519" y="2304473"/>
            <a:ext cx="4519484" cy="276999"/>
          </a:xfrm>
          <a:prstGeom prst="rect">
            <a:avLst/>
          </a:prstGeom>
          <a:noFill/>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016"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000000"/>
                </a:solidFill>
                <a:effectLst/>
                <a:uLnTx/>
                <a:uFillTx/>
                <a:latin typeface="Segoe UI Semibold"/>
                <a:ea typeface="+mn-ea"/>
                <a:cs typeface="+mn-cs"/>
              </a:rPr>
              <a:t>Included in </a:t>
            </a:r>
            <a:r>
              <a:rPr kumimoji="0" lang="en-US" sz="1800" b="1" i="0" u="none" strike="noStrike" kern="1200" cap="none" spc="0" normalizeH="0" baseline="0" noProof="0">
                <a:ln>
                  <a:noFill/>
                </a:ln>
                <a:solidFill>
                  <a:srgbClr val="34258E"/>
                </a:solidFill>
                <a:effectLst/>
                <a:uLnTx/>
                <a:uFillTx/>
                <a:latin typeface="Segoe UI Semibold"/>
                <a:ea typeface="+mn-ea"/>
                <a:cs typeface="+mn-cs"/>
              </a:rPr>
              <a:t>Office 365 &amp; Microsoft 365</a:t>
            </a:r>
          </a:p>
        </p:txBody>
      </p:sp>
      <p:sp>
        <p:nvSpPr>
          <p:cNvPr id="19" name="Content Placeholder 7">
            <a:extLst>
              <a:ext uri="{FF2B5EF4-FFF2-40B4-BE49-F238E27FC236}">
                <a16:creationId xmlns:a16="http://schemas.microsoft.com/office/drawing/2014/main" id="{9CBF3BA7-EAC0-0FBA-401A-5711FDBB9E8A}"/>
              </a:ext>
            </a:extLst>
          </p:cNvPr>
          <p:cNvSpPr txBox="1">
            <a:spLocks/>
          </p:cNvSpPr>
          <p:nvPr/>
        </p:nvSpPr>
        <p:spPr>
          <a:xfrm>
            <a:off x="865519" y="2863272"/>
            <a:ext cx="6630288" cy="3066919"/>
          </a:xfrm>
          <a:prstGeom prst="rect">
            <a:avLst/>
          </a:prstGeom>
        </p:spPr>
        <p:txBody>
          <a:bodyPr vert="horz" wrap="square" lIns="0" tIns="0" rIns="0" bIns="0" numCol="2"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Host up to 1,000 attendees with full functionality</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Registration with confirmation and cancellation emails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Automated reminder emails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Registration page with presenter bios and event theming</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Co-organizers</a:t>
            </a:r>
          </a:p>
          <a:p>
            <a:pPr marL="0" marR="0" lvl="1" indent="0" algn="l" defTabSz="914016" rtl="0" eaLnBrk="1" fontAlgn="auto" latinLnBrk="0" hangingPunct="1">
              <a:lnSpc>
                <a:spcPct val="100000"/>
              </a:lnSpc>
              <a:spcBef>
                <a:spcPts val="0"/>
              </a:spcBef>
              <a:spcAft>
                <a:spcPts val="120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Presenter Modes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Green room</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Dynamic Layouts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Breakout Rooms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Live Captions</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Attendee reporting</a:t>
            </a:r>
          </a:p>
          <a:p>
            <a:pPr marL="228512" marR="0" lvl="1" indent="-228512"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Video on demand publishing </a:t>
            </a:r>
          </a:p>
        </p:txBody>
      </p:sp>
      <p:sp>
        <p:nvSpPr>
          <p:cNvPr id="21" name="Rectangle 20">
            <a:extLst>
              <a:ext uri="{FF2B5EF4-FFF2-40B4-BE49-F238E27FC236}">
                <a16:creationId xmlns:a16="http://schemas.microsoft.com/office/drawing/2014/main" id="{EA57D6B7-DB4B-1084-A829-F7201A525248}"/>
              </a:ext>
            </a:extLst>
          </p:cNvPr>
          <p:cNvSpPr/>
          <p:nvPr/>
        </p:nvSpPr>
        <p:spPr>
          <a:xfrm>
            <a:off x="7633603" y="1693114"/>
            <a:ext cx="4124117" cy="380175"/>
          </a:xfrm>
          <a:prstGeom prst="rect">
            <a:avLst/>
          </a:prstGeom>
          <a:noFill/>
          <a:effectLst>
            <a:outerShdw blurRad="302194" dist="50800" dir="5400000" sx="95000" sy="95000" algn="t" rotWithShape="0">
              <a:prstClr val="black">
                <a:alpha val="24267"/>
              </a:prstClr>
            </a:outerShdw>
          </a:effectLst>
        </p:spPr>
        <p:txBody>
          <a:bodyPr wrap="square" lIns="0" tIns="0" rIns="0" bIns="0" anchor="ctr">
            <a:spAutoFit/>
          </a:bodyPr>
          <a:lstStyle/>
          <a:p>
            <a:pPr marL="0" marR="0" lvl="0" indent="0" algn="l" defTabSz="913576" rtl="0" eaLnBrk="1" fontAlgn="base" latinLnBrk="0" hangingPunct="1">
              <a:lnSpc>
                <a:spcPct val="90000"/>
              </a:lnSpc>
              <a:spcBef>
                <a:spcPts val="0"/>
              </a:spcBef>
              <a:spcAft>
                <a:spcPts val="0"/>
              </a:spcAft>
              <a:buClrTx/>
              <a:buSzTx/>
              <a:buFontTx/>
              <a:buNone/>
              <a:tabLst/>
              <a:defRPr/>
            </a:pPr>
            <a:r>
              <a:rPr kumimoji="0" lang="en-US" sz="2745" b="1" i="0" u="none" strike="noStrike" kern="1200" cap="none" spc="-50" normalizeH="0" baseline="0" noProof="0">
                <a:ln>
                  <a:noFill/>
                </a:ln>
                <a:solidFill>
                  <a:srgbClr val="FFFFFF"/>
                </a:solidFill>
                <a:effectLst/>
                <a:uLnTx/>
                <a:uFillTx/>
                <a:latin typeface="Segoe UI Semibold"/>
                <a:ea typeface="+mn-ea"/>
                <a:cs typeface="Segoe UI" pitchFamily="34" charset="0"/>
              </a:rPr>
              <a:t>Advanced Teams Webinar</a:t>
            </a:r>
          </a:p>
        </p:txBody>
      </p:sp>
      <p:sp>
        <p:nvSpPr>
          <p:cNvPr id="22" name="Content Placeholder 2">
            <a:extLst>
              <a:ext uri="{FF2B5EF4-FFF2-40B4-BE49-F238E27FC236}">
                <a16:creationId xmlns:a16="http://schemas.microsoft.com/office/drawing/2014/main" id="{D29FD80E-A18A-D890-AD6E-3CC053BFB067}"/>
              </a:ext>
            </a:extLst>
          </p:cNvPr>
          <p:cNvSpPr txBox="1">
            <a:spLocks/>
          </p:cNvSpPr>
          <p:nvPr/>
        </p:nvSpPr>
        <p:spPr>
          <a:xfrm>
            <a:off x="7633603" y="2236586"/>
            <a:ext cx="3534287" cy="276999"/>
          </a:xfrm>
          <a:prstGeom prst="rect">
            <a:avLst/>
          </a:prstGeom>
          <a:noFill/>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016"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mn-cs"/>
              </a:rPr>
              <a:t>Included in Teams Premium </a:t>
            </a:r>
          </a:p>
        </p:txBody>
      </p:sp>
      <p:sp>
        <p:nvSpPr>
          <p:cNvPr id="26" name="Content Placeholder 7">
            <a:extLst>
              <a:ext uri="{FF2B5EF4-FFF2-40B4-BE49-F238E27FC236}">
                <a16:creationId xmlns:a16="http://schemas.microsoft.com/office/drawing/2014/main" id="{F2F8490D-5719-A2C5-289A-CAEE5404B2B1}"/>
              </a:ext>
            </a:extLst>
          </p:cNvPr>
          <p:cNvSpPr txBox="1">
            <a:spLocks/>
          </p:cNvSpPr>
          <p:nvPr/>
        </p:nvSpPr>
        <p:spPr>
          <a:xfrm>
            <a:off x="7770799" y="2655152"/>
            <a:ext cx="3768952" cy="2868756"/>
          </a:xfrm>
          <a:prstGeom prst="rect">
            <a:avLst/>
          </a:prstGeom>
        </p:spPr>
        <p:txBody>
          <a:bodyPr vert="horz" wrap="square" lIns="0" tIns="0" rIns="0" bIns="0" numCol="1"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6145" marR="0" lvl="1"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Everything in webinar, plus:</a:t>
            </a:r>
          </a:p>
          <a:p>
            <a:pPr marL="336145" marR="0" lvl="1"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Enhanced Registration Controls</a:t>
            </a:r>
          </a:p>
          <a:p>
            <a:pPr marL="532229" marR="0" lvl="2"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408" b="0" i="0" u="none" strike="noStrike" kern="1200" cap="none" spc="0" normalizeH="0" baseline="0" noProof="0">
                <a:ln>
                  <a:noFill/>
                </a:ln>
                <a:solidFill>
                  <a:srgbClr val="FFFFFF"/>
                </a:solidFill>
                <a:effectLst/>
                <a:uLnTx/>
                <a:uFillTx/>
                <a:latin typeface="Segoe UI"/>
                <a:ea typeface="+mn-ea"/>
                <a:cs typeface="+mn-cs"/>
              </a:rPr>
              <a:t>Waitlist</a:t>
            </a:r>
          </a:p>
          <a:p>
            <a:pPr marL="532229" marR="0" lvl="2"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408" b="0" i="0" u="none" strike="noStrike" kern="1200" cap="none" spc="0" normalizeH="0" baseline="0" noProof="0">
                <a:ln>
                  <a:noFill/>
                </a:ln>
                <a:solidFill>
                  <a:srgbClr val="FFFFFF"/>
                </a:solidFill>
                <a:effectLst/>
                <a:uLnTx/>
                <a:uFillTx/>
                <a:latin typeface="Segoe UI"/>
                <a:ea typeface="+mn-ea"/>
                <a:cs typeface="+mn-cs"/>
              </a:rPr>
              <a:t>Manual Approval</a:t>
            </a:r>
          </a:p>
          <a:p>
            <a:pPr marL="532229" marR="0" lvl="2"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408" b="0" i="0" u="none" strike="noStrike" kern="1200" cap="none" spc="0" normalizeH="0" baseline="0" noProof="0">
                <a:ln>
                  <a:noFill/>
                </a:ln>
                <a:solidFill>
                  <a:srgbClr val="FFFFFF"/>
                </a:solidFill>
                <a:effectLst/>
                <a:uLnTx/>
                <a:uFillTx/>
                <a:latin typeface="Segoe UI"/>
                <a:ea typeface="+mn-ea"/>
                <a:cs typeface="+mn-cs"/>
              </a:rPr>
              <a:t>Registration date/time configuration</a:t>
            </a:r>
          </a:p>
          <a:p>
            <a:pPr marL="336145" marR="0" lvl="1"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Email customization</a:t>
            </a:r>
          </a:p>
          <a:p>
            <a:pPr marL="336145" marR="0" lvl="1"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RTMP-in</a:t>
            </a:r>
          </a:p>
          <a:p>
            <a:pPr marL="336145" marR="0" lvl="1"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Hide attendee names</a:t>
            </a:r>
          </a:p>
          <a:p>
            <a:pPr marL="336145" marR="0" lvl="1" indent="-336145" algn="l" defTabSz="914016"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Engagement data and reports</a:t>
            </a:r>
          </a:p>
          <a:p>
            <a:pPr marL="336145" marR="0" lvl="1" indent="-336145" algn="l" defTabSz="914016" rtl="0" eaLnBrk="1" fontAlgn="auto" latinLnBrk="0" hangingPunct="1">
              <a:lnSpc>
                <a:spcPct val="100000"/>
              </a:lnSpc>
              <a:spcBef>
                <a:spcPts val="0"/>
              </a:spcBef>
              <a:spcAft>
                <a:spcPts val="1200"/>
              </a:spcAft>
              <a:buClrTx/>
              <a:buSzPct val="90000"/>
              <a:buFontTx/>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a:p>
            <a:pPr marL="336145" marR="0" lvl="1" indent="-336145" algn="l" defTabSz="914016" rtl="0" eaLnBrk="1" fontAlgn="auto" latinLnBrk="0" hangingPunct="1">
              <a:lnSpc>
                <a:spcPct val="100000"/>
              </a:lnSpc>
              <a:spcBef>
                <a:spcPts val="0"/>
              </a:spcBef>
              <a:spcAft>
                <a:spcPts val="1200"/>
              </a:spcAft>
              <a:buClrTx/>
              <a:buSzPct val="90000"/>
              <a:buFontTx/>
              <a:buChar char="-"/>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7" name="Picture 26">
            <a:extLst>
              <a:ext uri="{FF2B5EF4-FFF2-40B4-BE49-F238E27FC236}">
                <a16:creationId xmlns:a16="http://schemas.microsoft.com/office/drawing/2014/main" id="{2442350A-887B-2F8A-A199-B3AE54D8EF67}"/>
              </a:ext>
            </a:extLst>
          </p:cNvPr>
          <p:cNvPicPr>
            <a:picLocks noChangeAspect="1"/>
          </p:cNvPicPr>
          <p:nvPr/>
        </p:nvPicPr>
        <p:blipFill>
          <a:blip r:embed="rId5"/>
          <a:stretch>
            <a:fillRect/>
          </a:stretch>
        </p:blipFill>
        <p:spPr>
          <a:xfrm>
            <a:off x="10548072" y="128838"/>
            <a:ext cx="1515461" cy="307828"/>
          </a:xfrm>
          <a:prstGeom prst="rect">
            <a:avLst/>
          </a:prstGeom>
          <a:ln w="19050">
            <a:solidFill>
              <a:srgbClr val="6264A7"/>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561108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18899-72D3-02F1-3E2B-7F7E607BD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924E3-C0BA-3C0F-D119-3B5F6BB6AA14}"/>
              </a:ext>
            </a:extLst>
          </p:cNvPr>
          <p:cNvSpPr>
            <a:spLocks noGrp="1"/>
          </p:cNvSpPr>
          <p:nvPr>
            <p:ph type="title"/>
          </p:nvPr>
        </p:nvSpPr>
        <p:spPr/>
        <p:txBody>
          <a:bodyPr/>
          <a:lstStyle/>
          <a:p>
            <a:r>
              <a:rPr lang="en-US"/>
              <a:t>Webinar: Meeting Options On By Default</a:t>
            </a:r>
          </a:p>
        </p:txBody>
      </p:sp>
      <p:sp>
        <p:nvSpPr>
          <p:cNvPr id="3" name="Content Placeholder 2">
            <a:extLst>
              <a:ext uri="{FF2B5EF4-FFF2-40B4-BE49-F238E27FC236}">
                <a16:creationId xmlns:a16="http://schemas.microsoft.com/office/drawing/2014/main" id="{306B118E-5FD2-E906-FC67-AB09B676B9BE}"/>
              </a:ext>
            </a:extLst>
          </p:cNvPr>
          <p:cNvSpPr>
            <a:spLocks noGrp="1"/>
          </p:cNvSpPr>
          <p:nvPr>
            <p:ph idx="1"/>
          </p:nvPr>
        </p:nvSpPr>
        <p:spPr>
          <a:xfrm>
            <a:off x="677719" y="1186118"/>
            <a:ext cx="11018520" cy="2215991"/>
          </a:xfrm>
        </p:spPr>
        <p:txBody>
          <a:bodyPr/>
          <a:lstStyle/>
          <a:p>
            <a:pPr marL="457200" indent="-457200">
              <a:buFont typeface="Arial" panose="020B0604020202020204" pitchFamily="34" charset="0"/>
              <a:buChar char="•"/>
            </a:pPr>
            <a:r>
              <a:rPr lang="en-US" sz="2400"/>
              <a:t>Attendees with a registration link can bypass lobby</a:t>
            </a:r>
          </a:p>
          <a:p>
            <a:pPr marL="457200" indent="-457200">
              <a:buFont typeface="Arial" panose="020B0604020202020204" pitchFamily="34" charset="0"/>
              <a:buChar char="•"/>
            </a:pPr>
            <a:r>
              <a:rPr lang="en-US" sz="2400"/>
              <a:t>Green Room</a:t>
            </a:r>
          </a:p>
          <a:p>
            <a:pPr marL="457200" indent="-457200">
              <a:buFont typeface="Arial" panose="020B0604020202020204" pitchFamily="34" charset="0"/>
              <a:buChar char="•"/>
            </a:pPr>
            <a:r>
              <a:rPr lang="en-US" sz="2400"/>
              <a:t>Q&amp;A</a:t>
            </a:r>
          </a:p>
          <a:p>
            <a:pPr marL="457200" indent="-457200">
              <a:buFont typeface="Arial" panose="020B0604020202020204" pitchFamily="34" charset="0"/>
              <a:buChar char="•"/>
            </a:pPr>
            <a:r>
              <a:rPr lang="en-US" sz="2400"/>
              <a:t>Reactions</a:t>
            </a:r>
          </a:p>
          <a:p>
            <a:pPr marL="457200" indent="-457200">
              <a:buFont typeface="Arial" panose="020B0604020202020204" pitchFamily="34" charset="0"/>
              <a:buChar char="•"/>
            </a:pPr>
            <a:r>
              <a:rPr lang="en-US" sz="2400"/>
              <a:t>Chat</a:t>
            </a:r>
          </a:p>
        </p:txBody>
      </p:sp>
      <p:sp>
        <p:nvSpPr>
          <p:cNvPr id="4" name="Title 1">
            <a:extLst>
              <a:ext uri="{FF2B5EF4-FFF2-40B4-BE49-F238E27FC236}">
                <a16:creationId xmlns:a16="http://schemas.microsoft.com/office/drawing/2014/main" id="{F830D93D-2DC8-1341-D14E-7F9D95354ED4}"/>
              </a:ext>
            </a:extLst>
          </p:cNvPr>
          <p:cNvSpPr txBox="1">
            <a:spLocks/>
          </p:cNvSpPr>
          <p:nvPr/>
        </p:nvSpPr>
        <p:spPr>
          <a:xfrm>
            <a:off x="588263" y="3354849"/>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Webinar: Meeting Options Off By Default</a:t>
            </a:r>
          </a:p>
        </p:txBody>
      </p:sp>
      <p:sp>
        <p:nvSpPr>
          <p:cNvPr id="5" name="Content Placeholder 2">
            <a:extLst>
              <a:ext uri="{FF2B5EF4-FFF2-40B4-BE49-F238E27FC236}">
                <a16:creationId xmlns:a16="http://schemas.microsoft.com/office/drawing/2014/main" id="{3E933040-F5FF-0EFB-6DB9-C5BF32555563}"/>
              </a:ext>
            </a:extLst>
          </p:cNvPr>
          <p:cNvSpPr txBox="1">
            <a:spLocks/>
          </p:cNvSpPr>
          <p:nvPr/>
        </p:nvSpPr>
        <p:spPr>
          <a:xfrm>
            <a:off x="677719" y="4011813"/>
            <a:ext cx="11018520" cy="258532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a:t>Manage What Attendee See (TP)</a:t>
            </a:r>
          </a:p>
          <a:p>
            <a:pPr marL="457200" indent="-457200">
              <a:buFont typeface="Arial" panose="020B0604020202020204" pitchFamily="34" charset="0"/>
              <a:buChar char="•"/>
            </a:pPr>
            <a:r>
              <a:rPr lang="en-US" sz="2400"/>
              <a:t>RTMP-In</a:t>
            </a:r>
          </a:p>
          <a:p>
            <a:pPr marL="457200" indent="-457200">
              <a:buFont typeface="Arial" panose="020B0604020202020204" pitchFamily="34" charset="0"/>
              <a:buChar char="•"/>
            </a:pPr>
            <a:r>
              <a:rPr lang="en-US" sz="2400"/>
              <a:t>Attendee mic and camera</a:t>
            </a:r>
          </a:p>
          <a:p>
            <a:pPr marL="457200" indent="-457200">
              <a:buFont typeface="Arial" panose="020B0604020202020204" pitchFamily="34" charset="0"/>
              <a:buChar char="•"/>
            </a:pPr>
            <a:r>
              <a:rPr lang="en-US" sz="2400"/>
              <a:t>Hide attendee names (TP)</a:t>
            </a:r>
          </a:p>
          <a:p>
            <a:pPr marL="457200" indent="-457200">
              <a:buFont typeface="Arial" panose="020B0604020202020204" pitchFamily="34" charset="0"/>
              <a:buChar char="•"/>
            </a:pPr>
            <a:r>
              <a:rPr lang="en-US" sz="2400"/>
              <a:t>Let people edit their display name</a:t>
            </a:r>
          </a:p>
          <a:p>
            <a:pPr marL="457200" indent="-457200">
              <a:buFont typeface="Arial" panose="020B0604020202020204" pitchFamily="34" charset="0"/>
              <a:buChar char="•"/>
            </a:pPr>
            <a:r>
              <a:rPr lang="en-US" sz="2400"/>
              <a:t>Presenter Q&amp;A Moderation</a:t>
            </a:r>
          </a:p>
        </p:txBody>
      </p:sp>
    </p:spTree>
    <p:extLst>
      <p:ext uri="{BB962C8B-B14F-4D97-AF65-F5344CB8AC3E}">
        <p14:creationId xmlns:p14="http://schemas.microsoft.com/office/powerpoint/2010/main" val="284009577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0E727-A820-C404-EB88-17AB0FFDC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2F09F-ED23-94E4-1585-5A2B7468FFE5}"/>
              </a:ext>
            </a:extLst>
          </p:cNvPr>
          <p:cNvSpPr>
            <a:spLocks noGrp="1"/>
          </p:cNvSpPr>
          <p:nvPr>
            <p:ph type="title"/>
          </p:nvPr>
        </p:nvSpPr>
        <p:spPr/>
        <p:txBody>
          <a:bodyPr/>
          <a:lstStyle/>
          <a:p>
            <a:r>
              <a:rPr lang="en-US"/>
              <a:t>Bonus Topic: Teams NDI</a:t>
            </a:r>
          </a:p>
        </p:txBody>
      </p:sp>
      <p:sp>
        <p:nvSpPr>
          <p:cNvPr id="3" name="Content Placeholder 2">
            <a:extLst>
              <a:ext uri="{FF2B5EF4-FFF2-40B4-BE49-F238E27FC236}">
                <a16:creationId xmlns:a16="http://schemas.microsoft.com/office/drawing/2014/main" id="{A6D5C8F1-2EDD-DE38-98E7-425605CA761F}"/>
              </a:ext>
            </a:extLst>
          </p:cNvPr>
          <p:cNvSpPr>
            <a:spLocks noGrp="1"/>
          </p:cNvSpPr>
          <p:nvPr>
            <p:ph idx="1"/>
          </p:nvPr>
        </p:nvSpPr>
        <p:spPr>
          <a:xfrm>
            <a:off x="584200" y="1435503"/>
            <a:ext cx="11018520" cy="4567404"/>
          </a:xfrm>
        </p:spPr>
        <p:txBody>
          <a:bodyPr/>
          <a:lstStyle/>
          <a:p>
            <a:pPr marL="457200" indent="-457200">
              <a:buFont typeface="Arial" panose="020B0604020202020204" pitchFamily="34" charset="0"/>
              <a:buChar char="•"/>
            </a:pPr>
            <a:r>
              <a:rPr lang="en-US" sz="2400"/>
              <a:t>Teams NDI resolution will dynamically adjust, so plan accordingly.</a:t>
            </a:r>
          </a:p>
          <a:p>
            <a:pPr marL="457200" indent="-457200">
              <a:buFont typeface="Arial" panose="020B0604020202020204" pitchFamily="34" charset="0"/>
              <a:buChar char="•"/>
            </a:pPr>
            <a:r>
              <a:rPr lang="en-US" sz="2400"/>
              <a:t>Pin Videos for NDI to ensure they remain prioritized.</a:t>
            </a:r>
          </a:p>
          <a:p>
            <a:pPr marL="457200" indent="-457200">
              <a:buFont typeface="Arial" panose="020B0604020202020204" pitchFamily="34" charset="0"/>
              <a:buChar char="•"/>
            </a:pPr>
            <a:r>
              <a:rPr lang="en-US" sz="2400"/>
              <a:t>Reserve Cameras for only those needed for NDI.</a:t>
            </a:r>
          </a:p>
          <a:p>
            <a:pPr marL="457200" indent="-457200">
              <a:buFont typeface="Arial" panose="020B0604020202020204" pitchFamily="34" charset="0"/>
              <a:buChar char="•"/>
            </a:pPr>
            <a:r>
              <a:rPr lang="en-US" sz="2400"/>
              <a:t>Pop-out content on Teams NDI device to prioritize video.</a:t>
            </a:r>
          </a:p>
          <a:p>
            <a:pPr marL="457200" indent="-457200">
              <a:buFont typeface="Arial" panose="020B0604020202020204" pitchFamily="34" charset="0"/>
              <a:buChar char="•"/>
            </a:pPr>
            <a:r>
              <a:rPr lang="en-US" sz="2400"/>
              <a:t>Use NDI Listening Devices.</a:t>
            </a:r>
          </a:p>
          <a:p>
            <a:pPr marL="457200" indent="-457200">
              <a:buFont typeface="Arial" panose="020B0604020202020204" pitchFamily="34" charset="0"/>
              <a:buChar char="•"/>
            </a:pPr>
            <a:r>
              <a:rPr lang="en-US" sz="2400"/>
              <a:t>Optimize encoder collection design to minimize inactive NDI sources.</a:t>
            </a:r>
          </a:p>
          <a:p>
            <a:pPr marL="457200" indent="-457200">
              <a:buFont typeface="Arial" panose="020B0604020202020204" pitchFamily="34" charset="0"/>
              <a:buChar char="•"/>
            </a:pPr>
            <a:r>
              <a:rPr lang="en-US" sz="2400"/>
              <a:t>Ensure Production PC GPU utilizes a video encoder than can be leveraged by the software encoder.</a:t>
            </a:r>
          </a:p>
          <a:p>
            <a:pPr marL="457200" indent="-45720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171358761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0D131-61C1-0A5A-5C97-9EA63330AF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6DEEB-1B47-2104-BD8A-DC02302BC8C3}"/>
              </a:ext>
            </a:extLst>
          </p:cNvPr>
          <p:cNvSpPr>
            <a:spLocks noGrp="1"/>
          </p:cNvSpPr>
          <p:nvPr>
            <p:ph type="title"/>
          </p:nvPr>
        </p:nvSpPr>
        <p:spPr/>
        <p:txBody>
          <a:bodyPr/>
          <a:lstStyle/>
          <a:p>
            <a:r>
              <a:rPr lang="en-US"/>
              <a:t>Bonus Topic: Ultra-Low Latency ULL (TP)</a:t>
            </a:r>
          </a:p>
        </p:txBody>
      </p:sp>
      <p:sp>
        <p:nvSpPr>
          <p:cNvPr id="3" name="Content Placeholder 2">
            <a:extLst>
              <a:ext uri="{FF2B5EF4-FFF2-40B4-BE49-F238E27FC236}">
                <a16:creationId xmlns:a16="http://schemas.microsoft.com/office/drawing/2014/main" id="{17BEE7EC-D450-F0B3-99FF-D17F874F5115}"/>
              </a:ext>
            </a:extLst>
          </p:cNvPr>
          <p:cNvSpPr>
            <a:spLocks noGrp="1"/>
          </p:cNvSpPr>
          <p:nvPr>
            <p:ph idx="1"/>
          </p:nvPr>
        </p:nvSpPr>
        <p:spPr>
          <a:xfrm>
            <a:off x="584200" y="1102991"/>
            <a:ext cx="11018520" cy="5638467"/>
          </a:xfrm>
        </p:spPr>
        <p:txBody>
          <a:bodyPr/>
          <a:lstStyle/>
          <a:p>
            <a:pPr marL="457200" indent="-457200">
              <a:buFont typeface="Arial" panose="020B0604020202020204" pitchFamily="34" charset="0"/>
              <a:buChar char="•"/>
            </a:pPr>
            <a:r>
              <a:rPr lang="en-US" sz="2000"/>
              <a:t>Will it use the same Town hall CDNs?</a:t>
            </a:r>
          </a:p>
          <a:p>
            <a:pPr marL="914400" lvl="1" indent="-457200">
              <a:buFont typeface="Arial" panose="020B0604020202020204" pitchFamily="34" charset="0"/>
              <a:buChar char="•"/>
            </a:pPr>
            <a:r>
              <a:rPr lang="en-US" sz="1600"/>
              <a:t>No. Ultra-Low Latency operates its own delivery network within the M365 domains and IPs.</a:t>
            </a:r>
          </a:p>
          <a:p>
            <a:pPr marL="457200" indent="-457200">
              <a:buFont typeface="Arial" panose="020B0604020202020204" pitchFamily="34" charset="0"/>
              <a:buChar char="•"/>
            </a:pPr>
            <a:r>
              <a:rPr lang="en-US" sz="2000"/>
              <a:t>What </a:t>
            </a:r>
            <a:r>
              <a:rPr lang="en-US" sz="2000" err="1"/>
              <a:t>eCDNs</a:t>
            </a:r>
            <a:r>
              <a:rPr lang="en-US" sz="2000"/>
              <a:t> are compatible with ULL?</a:t>
            </a:r>
          </a:p>
          <a:p>
            <a:pPr marL="914400" lvl="1" indent="-457200">
              <a:buFont typeface="Arial" panose="020B0604020202020204" pitchFamily="34" charset="0"/>
              <a:buChar char="•"/>
            </a:pPr>
            <a:r>
              <a:rPr lang="en-US" sz="1600"/>
              <a:t>Microsoft </a:t>
            </a:r>
            <a:r>
              <a:rPr lang="en-US" sz="1600" err="1"/>
              <a:t>eCDN</a:t>
            </a:r>
            <a:r>
              <a:rPr lang="en-US" sz="1600"/>
              <a:t> is the only </a:t>
            </a:r>
            <a:r>
              <a:rPr lang="en-US" sz="1600" err="1"/>
              <a:t>eCDN</a:t>
            </a:r>
            <a:r>
              <a:rPr lang="en-US" sz="1600"/>
              <a:t> solution compatible with ULL.</a:t>
            </a:r>
          </a:p>
          <a:p>
            <a:pPr marL="457200" indent="-457200">
              <a:buFont typeface="Arial" panose="020B0604020202020204" pitchFamily="34" charset="0"/>
              <a:buChar char="•"/>
            </a:pPr>
            <a:r>
              <a:rPr lang="en-US" sz="2000"/>
              <a:t>Will Ultra-Low Latency work with RTMP?</a:t>
            </a:r>
          </a:p>
          <a:p>
            <a:pPr marL="914400" lvl="1" indent="-457200">
              <a:buFont typeface="Arial" panose="020B0604020202020204" pitchFamily="34" charset="0"/>
              <a:buChar char="•"/>
            </a:pPr>
            <a:r>
              <a:rPr lang="en-US" sz="1600"/>
              <a:t>Yes, but there is additional inherent latency with the RTMP protocol that is not reduced by Ultra-Low Latency. </a:t>
            </a:r>
          </a:p>
          <a:p>
            <a:pPr marL="457200" indent="-457200">
              <a:buFont typeface="Arial" panose="020B0604020202020204" pitchFamily="34" charset="0"/>
              <a:buChar char="•"/>
            </a:pPr>
            <a:r>
              <a:rPr lang="en-US" sz="2000"/>
              <a:t>What determines the location of Delivery Nodes and should we expect Ultra-Low Latency in locations such as China?</a:t>
            </a:r>
          </a:p>
          <a:p>
            <a:pPr marL="914400" lvl="1" indent="-457200">
              <a:buFont typeface="Arial" panose="020B0604020202020204" pitchFamily="34" charset="0"/>
              <a:buChar char="•"/>
            </a:pPr>
            <a:r>
              <a:rPr lang="en-US" sz="1600"/>
              <a:t>Delivery nodes are determined by the location of the attendee and located throughout NOAM, APAC, and EMEA. There are no delivery nodes specifically in China and this traffic would be served from APAC.</a:t>
            </a:r>
          </a:p>
          <a:p>
            <a:pPr marL="457200" indent="-457200">
              <a:buFont typeface="Arial" panose="020B0604020202020204" pitchFamily="34" charset="0"/>
              <a:buChar char="•"/>
            </a:pPr>
            <a:r>
              <a:rPr lang="en-US" sz="2000"/>
              <a:t>Will Ultra-Low Latency work with town halls scheduled prior to the rollout to my organization?</a:t>
            </a:r>
          </a:p>
          <a:p>
            <a:pPr marL="914400" lvl="1" indent="-457200">
              <a:buFont typeface="Arial" panose="020B0604020202020204" pitchFamily="34" charset="0"/>
              <a:buChar char="•"/>
            </a:pPr>
            <a:r>
              <a:rPr lang="en-US" sz="1600"/>
              <a:t>Yes, because Ultra-Low Latency usage is decided at runtime rather than during the scheduling process.</a:t>
            </a:r>
          </a:p>
          <a:p>
            <a:pPr marL="457200" indent="-457200">
              <a:buFont typeface="Arial" panose="020B0604020202020204" pitchFamily="34" charset="0"/>
              <a:buChar char="•"/>
            </a:pPr>
            <a:r>
              <a:rPr lang="en-US" sz="2000"/>
              <a:t>Can Ultra-Low Latency be enabled in meetings options during a town hall?</a:t>
            </a:r>
          </a:p>
          <a:p>
            <a:pPr marL="914400" lvl="1" indent="-457200">
              <a:buFont typeface="Arial" panose="020B0604020202020204" pitchFamily="34" charset="0"/>
              <a:buChar char="•"/>
            </a:pPr>
            <a:r>
              <a:rPr lang="en-US" sz="1600"/>
              <a:t>For Premium events, Ultra-Low Latency is used by default, and if clients have issues with ULL, there is a fallback to HTTPS Live Streaming (HLS) our current streaming delivery protocol. </a:t>
            </a:r>
          </a:p>
          <a:p>
            <a:pPr marL="457200" indent="-457200">
              <a:buFont typeface="Arial" panose="020B0604020202020204" pitchFamily="34" charset="0"/>
              <a:buChar char="•"/>
            </a:pPr>
            <a:r>
              <a:rPr lang="en-US" sz="2000"/>
              <a:t>Will Ultra-Low Latency scale to 50k and/or 100k?</a:t>
            </a:r>
          </a:p>
          <a:p>
            <a:pPr marL="914400" lvl="1" indent="-457200">
              <a:buFont typeface="Arial" panose="020B0604020202020204" pitchFamily="34" charset="0"/>
              <a:buChar char="•"/>
            </a:pPr>
            <a:r>
              <a:rPr lang="en-US" sz="1600"/>
              <a:t>Ultra-Low Latency currently supports up to 20K users. We are working to scale this to 50K and 100K in the future. For now, events exceeding 20K users will use the current HTTPS Live Streaming (HLS) protocol.</a:t>
            </a:r>
          </a:p>
        </p:txBody>
      </p:sp>
    </p:spTree>
    <p:extLst>
      <p:ext uri="{BB962C8B-B14F-4D97-AF65-F5344CB8AC3E}">
        <p14:creationId xmlns:p14="http://schemas.microsoft.com/office/powerpoint/2010/main" val="265557090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1DF79-0522-9AA3-7A0A-2EE521C6B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92EE8-A621-FEE3-FCA6-619EFDD71D92}"/>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Additional Resources</a:t>
            </a:r>
          </a:p>
        </p:txBody>
      </p:sp>
      <p:sp>
        <p:nvSpPr>
          <p:cNvPr id="3" name="Content Placeholder 2">
            <a:extLst>
              <a:ext uri="{FF2B5EF4-FFF2-40B4-BE49-F238E27FC236}">
                <a16:creationId xmlns:a16="http://schemas.microsoft.com/office/drawing/2014/main" id="{BD8F0E55-501E-0E35-BDE6-8162C8C5E5D6}"/>
              </a:ext>
            </a:extLst>
          </p:cNvPr>
          <p:cNvSpPr>
            <a:spLocks noGrp="1"/>
          </p:cNvSpPr>
          <p:nvPr>
            <p:ph idx="1"/>
          </p:nvPr>
        </p:nvSpPr>
        <p:spPr>
          <a:xfrm>
            <a:off x="584200" y="1435503"/>
            <a:ext cx="11018520" cy="4653582"/>
          </a:xfrm>
        </p:spPr>
        <p:txBody>
          <a:bodyPr/>
          <a:lstStyle/>
          <a:p>
            <a:pPr marL="457200" indent="-457200">
              <a:buFont typeface="Arial" panose="020B0604020202020204" pitchFamily="34" charset="0"/>
              <a:buChar char="•"/>
            </a:pPr>
            <a:r>
              <a:rPr lang="en-US" sz="2400">
                <a:hlinkClick r:id="rId2">
                  <a:extLst>
                    <a:ext uri="{A12FA001-AC4F-418D-AE19-62706E023703}">
                      <ahyp:hlinkClr xmlns:ahyp="http://schemas.microsoft.com/office/drawing/2018/hyperlinkcolor" val="tx"/>
                    </a:ext>
                  </a:extLst>
                </a:hlinkClick>
              </a:rPr>
              <a:t>Virtual Event Playbook</a:t>
            </a:r>
            <a:endParaRPr lang="en-US" sz="2400"/>
          </a:p>
          <a:p>
            <a:pPr marL="457200" indent="-457200">
              <a:buFont typeface="Arial" panose="020B0604020202020204" pitchFamily="34" charset="0"/>
              <a:buChar char="•"/>
            </a:pPr>
            <a:r>
              <a:rPr lang="en-US" sz="2400">
                <a:hlinkClick r:id="rId3">
                  <a:extLst>
                    <a:ext uri="{A12FA001-AC4F-418D-AE19-62706E023703}">
                      <ahyp:hlinkClr xmlns:ahyp="http://schemas.microsoft.com/office/drawing/2018/hyperlinkcolor" val="tx"/>
                    </a:ext>
                  </a:extLst>
                </a:hlinkClick>
              </a:rPr>
              <a:t>Plan for Teams town halls</a:t>
            </a:r>
            <a:endParaRPr lang="en-US" sz="2400"/>
          </a:p>
          <a:p>
            <a:pPr marL="457200" indent="-457200">
              <a:buFont typeface="Arial" panose="020B0604020202020204" pitchFamily="34" charset="0"/>
              <a:buChar char="•"/>
            </a:pPr>
            <a:r>
              <a:rPr lang="en-US" sz="2400">
                <a:hlinkClick r:id="rId4">
                  <a:extLst>
                    <a:ext uri="{A12FA001-AC4F-418D-AE19-62706E023703}">
                      <ahyp:hlinkClr xmlns:ahyp="http://schemas.microsoft.com/office/drawing/2018/hyperlinkcolor" val="tx"/>
                    </a:ext>
                  </a:extLst>
                </a:hlinkClick>
              </a:rPr>
              <a:t>Plan for Teams webinars</a:t>
            </a:r>
            <a:endParaRPr lang="en-US" sz="2400"/>
          </a:p>
          <a:p>
            <a:pPr marL="457200" indent="-457200">
              <a:buFont typeface="Arial" panose="020B0604020202020204" pitchFamily="34" charset="0"/>
              <a:buChar char="•"/>
            </a:pPr>
            <a:r>
              <a:rPr lang="en-US" sz="2400">
                <a:hlinkClick r:id="rId5">
                  <a:extLst>
                    <a:ext uri="{A12FA001-AC4F-418D-AE19-62706E023703}">
                      <ahyp:hlinkClr xmlns:ahyp="http://schemas.microsoft.com/office/drawing/2018/hyperlinkcolor" val="tx"/>
                    </a:ext>
                  </a:extLst>
                </a:hlinkClick>
              </a:rPr>
              <a:t>Town halls in Microsoft Teams – Microsoft Adoption</a:t>
            </a:r>
            <a:endParaRPr lang="en-US" sz="2400"/>
          </a:p>
          <a:p>
            <a:pPr marL="457200" indent="-457200">
              <a:buFont typeface="Arial" panose="020B0604020202020204" pitchFamily="34" charset="0"/>
              <a:buChar char="•"/>
            </a:pPr>
            <a:r>
              <a:rPr lang="nn-NO" sz="2400">
                <a:hlinkClick r:id="rId6">
                  <a:extLst>
                    <a:ext uri="{A12FA001-AC4F-418D-AE19-62706E023703}">
                      <ahyp:hlinkClr xmlns:ahyp="http://schemas.microsoft.com/office/drawing/2018/hyperlinkcolor" val="tx"/>
                    </a:ext>
                  </a:extLst>
                </a:hlinkClick>
              </a:rPr>
              <a:t>Microsoft 365 Roadmap </a:t>
            </a:r>
            <a:endParaRPr lang="nn-NO" sz="2400"/>
          </a:p>
          <a:p>
            <a:pPr marL="457200" indent="-457200">
              <a:buFont typeface="Arial" panose="020B0604020202020204" pitchFamily="34" charset="0"/>
              <a:buChar char="•"/>
            </a:pPr>
            <a:r>
              <a:rPr lang="en-US" sz="2400">
                <a:hlinkClick r:id="rId7">
                  <a:extLst>
                    <a:ext uri="{A12FA001-AC4F-418D-AE19-62706E023703}">
                      <ahyp:hlinkClr xmlns:ahyp="http://schemas.microsoft.com/office/drawing/2018/hyperlinkcolor" val="tx"/>
                    </a:ext>
                  </a:extLst>
                </a:hlinkClick>
              </a:rPr>
              <a:t>Microsoft Teams Premium licensing</a:t>
            </a:r>
            <a:endParaRPr lang="en-US" sz="2400"/>
          </a:p>
          <a:p>
            <a:pPr marL="457200" indent="-457200">
              <a:buFont typeface="Arial" panose="020B0604020202020204" pitchFamily="34" charset="0"/>
              <a:buChar char="•"/>
            </a:pPr>
            <a:r>
              <a:rPr lang="en-US" sz="2400">
                <a:hlinkClick r:id="rId8">
                  <a:extLst>
                    <a:ext uri="{A12FA001-AC4F-418D-AE19-62706E023703}">
                      <ahyp:hlinkClr xmlns:ahyp="http://schemas.microsoft.com/office/drawing/2018/hyperlinkcolor" val="tx"/>
                    </a:ext>
                  </a:extLst>
                </a:hlinkClick>
              </a:rPr>
              <a:t>Encoder configuration for streaming in Microsoft Teams</a:t>
            </a:r>
            <a:endParaRPr lang="en-US" sz="2400"/>
          </a:p>
          <a:p>
            <a:pPr marL="457200" indent="-457200">
              <a:buFont typeface="Arial" panose="020B0604020202020204" pitchFamily="34" charset="0"/>
              <a:buChar char="•"/>
            </a:pPr>
            <a:r>
              <a:rPr lang="en-US" sz="2400">
                <a:hlinkClick r:id="rId9">
                  <a:extLst>
                    <a:ext uri="{A12FA001-AC4F-418D-AE19-62706E023703}">
                      <ahyp:hlinkClr xmlns:ahyp="http://schemas.microsoft.com/office/drawing/2018/hyperlinkcolor" val="tx"/>
                    </a:ext>
                  </a:extLst>
                </a:hlinkClick>
              </a:rPr>
              <a:t>Teams Events Services</a:t>
            </a:r>
            <a:endParaRPr lang="en-US" sz="2400"/>
          </a:p>
          <a:p>
            <a:endParaRPr lang="en-US"/>
          </a:p>
          <a:p>
            <a:endParaRPr lang="en-US"/>
          </a:p>
        </p:txBody>
      </p:sp>
    </p:spTree>
    <p:extLst>
      <p:ext uri="{BB962C8B-B14F-4D97-AF65-F5344CB8AC3E}">
        <p14:creationId xmlns:p14="http://schemas.microsoft.com/office/powerpoint/2010/main" val="103283582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40CB36-480F-4E4C-A380-E701D360C3C9}"/>
              </a:ext>
            </a:extLst>
          </p:cNvPr>
          <p:cNvSpPr>
            <a:spLocks noGrp="1"/>
          </p:cNvSpPr>
          <p:nvPr>
            <p:ph type="title"/>
          </p:nvPr>
        </p:nvSpPr>
        <p:spPr>
          <a:xfrm>
            <a:off x="589044" y="164704"/>
            <a:ext cx="11016957" cy="469293"/>
          </a:xfrm>
        </p:spPr>
        <p:txBody>
          <a:bodyPr/>
          <a:lstStyle/>
          <a:p>
            <a:r>
              <a:rPr lang="en-US" sz="3050">
                <a:cs typeface="Segoe UI"/>
              </a:rPr>
              <a:t>Advanced Events Team Customer Support</a:t>
            </a:r>
            <a:endParaRPr lang="en-US">
              <a:cs typeface="Segoe UI"/>
            </a:endParaRPr>
          </a:p>
        </p:txBody>
      </p:sp>
      <p:sp>
        <p:nvSpPr>
          <p:cNvPr id="10" name="TextBox 9">
            <a:extLst>
              <a:ext uri="{FF2B5EF4-FFF2-40B4-BE49-F238E27FC236}">
                <a16:creationId xmlns:a16="http://schemas.microsoft.com/office/drawing/2014/main" id="{A96FF896-732F-4F57-9BB1-A1FF4D620B75}"/>
              </a:ext>
            </a:extLst>
          </p:cNvPr>
          <p:cNvSpPr txBox="1"/>
          <p:nvPr/>
        </p:nvSpPr>
        <p:spPr>
          <a:xfrm>
            <a:off x="459163" y="1089134"/>
            <a:ext cx="6783685" cy="374793"/>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F2F2F"/>
                </a:solidFill>
                <a:effectLst/>
                <a:uLnTx/>
                <a:uFillTx/>
                <a:latin typeface="Segoe UI"/>
                <a:ea typeface="+mn-ea"/>
                <a:cs typeface="Segoe UI"/>
              </a:rPr>
              <a:t>Leveraging the Microsoft Advanced Events Team (AET)</a:t>
            </a:r>
            <a:endParaRPr kumimoji="0" lang="en-US" sz="1800" b="1" i="0" u="none" strike="noStrike" kern="1200" cap="none" spc="0" normalizeH="0" baseline="0" noProof="0">
              <a:ln>
                <a:noFill/>
              </a:ln>
              <a:solidFill>
                <a:srgbClr val="2F2F2F"/>
              </a:solidFill>
              <a:effectLst/>
              <a:uLnTx/>
              <a:uFillTx/>
              <a:latin typeface="Segoe UI"/>
              <a:ea typeface="+mn-ea"/>
              <a:cs typeface="+mn-cs"/>
            </a:endParaRPr>
          </a:p>
        </p:txBody>
      </p:sp>
      <p:sp>
        <p:nvSpPr>
          <p:cNvPr id="8" name="Content Placeholder 4">
            <a:extLst>
              <a:ext uri="{FF2B5EF4-FFF2-40B4-BE49-F238E27FC236}">
                <a16:creationId xmlns:a16="http://schemas.microsoft.com/office/drawing/2014/main" id="{B913DAC3-C3CF-4692-AEEF-C1DCF1FA9E0C}"/>
              </a:ext>
            </a:extLst>
          </p:cNvPr>
          <p:cNvSpPr>
            <a:spLocks noGrp="1"/>
          </p:cNvSpPr>
          <p:nvPr>
            <p:ph sz="quarter" idx="4294967295"/>
          </p:nvPr>
        </p:nvSpPr>
        <p:spPr>
          <a:xfrm>
            <a:off x="235228" y="1807254"/>
            <a:ext cx="7605669" cy="4183838"/>
          </a:xfrm>
        </p:spPr>
        <p:txBody>
          <a:bodyPr vert="horz" wrap="square" lIns="0" tIns="0" rIns="0" bIns="0" numCol="1" spcCol="320040" rtlCol="0" anchor="t">
            <a:spAutoFit/>
          </a:bodyPr>
          <a:lstStyle/>
          <a:p>
            <a:pPr lvl="1" indent="0">
              <a:spcBef>
                <a:spcPts val="600"/>
              </a:spcBef>
              <a:spcAft>
                <a:spcPts val="600"/>
              </a:spcAft>
              <a:buClr>
                <a:srgbClr val="3B2E58"/>
              </a:buClr>
              <a:buSzPct val="110000"/>
              <a:buNone/>
            </a:pPr>
            <a:r>
              <a:rPr lang="en-US" sz="1765" b="1"/>
              <a:t>Objectives: </a:t>
            </a:r>
            <a:r>
              <a:rPr lang="en-US" sz="1568"/>
              <a:t>Help strategic customers successfully transition to a virtual or hybrid world with Teams Events. Support for all event types, including leadership summits, learning &amp; development, virtual offsites, complex hybrid, or even external-facing webinars.</a:t>
            </a:r>
          </a:p>
          <a:p>
            <a:pPr marL="0" lvl="1" indent="0">
              <a:spcBef>
                <a:spcPts val="600"/>
              </a:spcBef>
              <a:spcAft>
                <a:spcPts val="600"/>
              </a:spcAft>
              <a:buClr>
                <a:srgbClr val="3B2E58"/>
              </a:buClr>
              <a:buSzPct val="110000"/>
              <a:buNone/>
            </a:pPr>
            <a:r>
              <a:rPr lang="en-US" sz="1765" b="1"/>
              <a:t>       How: </a:t>
            </a:r>
            <a:r>
              <a:rPr lang="en-US" sz="1765"/>
              <a:t> Contact Your Local Microsoft Account or Email Us Directly:</a:t>
            </a:r>
          </a:p>
          <a:p>
            <a:pPr marL="0" lvl="1" indent="0" algn="ctr">
              <a:spcBef>
                <a:spcPts val="600"/>
              </a:spcBef>
              <a:spcAft>
                <a:spcPts val="600"/>
              </a:spcAft>
              <a:buClr>
                <a:srgbClr val="3B2E58"/>
              </a:buClr>
              <a:buSzPct val="110000"/>
              <a:buNone/>
            </a:pPr>
            <a:r>
              <a:rPr lang="en-US" sz="1765" b="1"/>
              <a:t>AdvancedEventsTeam@microsoft.com</a:t>
            </a:r>
          </a:p>
          <a:p>
            <a:pPr marL="0" lvl="1" indent="0">
              <a:spcBef>
                <a:spcPts val="600"/>
              </a:spcBef>
              <a:spcAft>
                <a:spcPts val="600"/>
              </a:spcAft>
              <a:buClr>
                <a:srgbClr val="3B2E58"/>
              </a:buClr>
              <a:buSzPct val="110000"/>
              <a:buNone/>
            </a:pPr>
            <a:r>
              <a:rPr lang="en-US" sz="1765" b="1"/>
              <a:t>       Activities: </a:t>
            </a:r>
            <a:endParaRPr lang="en-US" sz="1765" b="1">
              <a:ea typeface="Times New Roman" panose="02020603050405020304" pitchFamily="18" charset="0"/>
              <a:cs typeface="Calibri"/>
            </a:endParaRPr>
          </a:p>
          <a:p>
            <a:pPr marL="742631" lvl="1" indent="-285101">
              <a:lnSpc>
                <a:spcPct val="115000"/>
              </a:lnSpc>
              <a:spcBef>
                <a:spcPts val="55"/>
              </a:spcBef>
              <a:buFont typeface="Courier New" panose="05000000000000000000" pitchFamily="2" charset="2"/>
              <a:buChar char="o"/>
            </a:pPr>
            <a:r>
              <a:rPr lang="en-US" sz="1372" b="1">
                <a:ea typeface="Times New Roman" panose="02020603050405020304" pitchFamily="18" charset="0"/>
                <a:cs typeface="Calibri"/>
              </a:rPr>
              <a:t>Define </a:t>
            </a:r>
            <a:r>
              <a:rPr lang="en-US" sz="1372">
                <a:ea typeface="Times New Roman" panose="02020603050405020304" pitchFamily="18" charset="0"/>
                <a:cs typeface="Calibri"/>
              </a:rPr>
              <a:t>event format and approach</a:t>
            </a:r>
          </a:p>
          <a:p>
            <a:pPr marL="742631" lvl="1" indent="-285101">
              <a:lnSpc>
                <a:spcPct val="114999"/>
              </a:lnSpc>
              <a:spcBef>
                <a:spcPts val="55"/>
              </a:spcBef>
              <a:buFont typeface="Courier New" panose="05000000000000000000" pitchFamily="2" charset="2"/>
              <a:buChar char="o"/>
            </a:pPr>
            <a:r>
              <a:rPr lang="en-US" sz="1372" b="1">
                <a:ea typeface="Times New Roman" panose="02020603050405020304" pitchFamily="18" charset="0"/>
                <a:cs typeface="Calibri"/>
              </a:rPr>
              <a:t>Demonstrate</a:t>
            </a:r>
            <a:r>
              <a:rPr lang="en-US" sz="1372">
                <a:ea typeface="Times New Roman" panose="02020603050405020304" pitchFamily="18" charset="0"/>
                <a:cs typeface="Calibri"/>
              </a:rPr>
              <a:t> the technology capabilities</a:t>
            </a:r>
          </a:p>
          <a:p>
            <a:pPr marL="742631" lvl="1" indent="-285101">
              <a:lnSpc>
                <a:spcPct val="114999"/>
              </a:lnSpc>
              <a:spcBef>
                <a:spcPts val="55"/>
              </a:spcBef>
              <a:buFont typeface="Courier New" panose="05000000000000000000" pitchFamily="2" charset="2"/>
              <a:buChar char="o"/>
            </a:pPr>
            <a:r>
              <a:rPr lang="en-US" sz="1372" b="1">
                <a:ea typeface="Times New Roman" panose="02020603050405020304" pitchFamily="18" charset="0"/>
                <a:cs typeface="Calibri"/>
              </a:rPr>
              <a:t>Educate and transfer</a:t>
            </a:r>
            <a:r>
              <a:rPr lang="en-US" sz="1372">
                <a:ea typeface="Times New Roman" panose="02020603050405020304" pitchFamily="18" charset="0"/>
                <a:cs typeface="Calibri"/>
              </a:rPr>
              <a:t> knowledge to your Production and/or Technology team</a:t>
            </a:r>
            <a:endParaRPr lang="en-US" sz="1372">
              <a:ea typeface="Calibri" panose="020F0502020204030204" pitchFamily="34" charset="0"/>
              <a:cs typeface="Calibri"/>
            </a:endParaRPr>
          </a:p>
          <a:p>
            <a:pPr marL="742631" lvl="1" indent="-285101">
              <a:lnSpc>
                <a:spcPct val="115000"/>
              </a:lnSpc>
              <a:spcBef>
                <a:spcPts val="55"/>
              </a:spcBef>
              <a:buFont typeface="Courier New" panose="05000000000000000000" pitchFamily="2" charset="2"/>
              <a:buChar char="o"/>
            </a:pPr>
            <a:r>
              <a:rPr lang="en-US" sz="1372" b="1">
                <a:ea typeface="Times New Roman" panose="02020603050405020304" pitchFamily="18" charset="0"/>
                <a:cs typeface="Calibri"/>
              </a:rPr>
              <a:t>Advise</a:t>
            </a:r>
            <a:r>
              <a:rPr lang="en-US" sz="1372">
                <a:ea typeface="Times New Roman" panose="02020603050405020304" pitchFamily="18" charset="0"/>
                <a:cs typeface="Calibri"/>
              </a:rPr>
              <a:t> on recommended best practices to create the ideal virtual event experience </a:t>
            </a:r>
            <a:endParaRPr lang="en-US" sz="1372">
              <a:ea typeface="Calibri" panose="020F0502020204030204" pitchFamily="34" charset="0"/>
              <a:cs typeface="Times New Roman" panose="02020603050405020304" pitchFamily="18" charset="0"/>
            </a:endParaRPr>
          </a:p>
          <a:p>
            <a:pPr marL="742631" lvl="1" indent="-285101">
              <a:lnSpc>
                <a:spcPct val="115000"/>
              </a:lnSpc>
              <a:spcBef>
                <a:spcPts val="55"/>
              </a:spcBef>
              <a:buFont typeface="Courier New" panose="05000000000000000000" pitchFamily="2" charset="2"/>
              <a:buChar char="o"/>
            </a:pPr>
            <a:r>
              <a:rPr lang="en-US" sz="1372" b="1">
                <a:ea typeface="Times New Roman" panose="02020603050405020304" pitchFamily="18" charset="0"/>
                <a:cs typeface="Calibri"/>
              </a:rPr>
              <a:t>Assist</a:t>
            </a:r>
            <a:r>
              <a:rPr lang="en-US" sz="1372">
                <a:ea typeface="Times New Roman" panose="02020603050405020304" pitchFamily="18" charset="0"/>
                <a:cs typeface="Calibri"/>
              </a:rPr>
              <a:t> in the preparation activities for the event to best leverage our solutions</a:t>
            </a:r>
            <a:endParaRPr lang="en-US" sz="1372">
              <a:ea typeface="Calibri" panose="020F0502020204030204" pitchFamily="34" charset="0"/>
              <a:cs typeface="Calibri"/>
            </a:endParaRPr>
          </a:p>
          <a:p>
            <a:pPr marL="742631" lvl="1" indent="-285101">
              <a:lnSpc>
                <a:spcPct val="115000"/>
              </a:lnSpc>
              <a:spcBef>
                <a:spcPts val="55"/>
              </a:spcBef>
              <a:buFont typeface="Courier New" panose="05000000000000000000" pitchFamily="2" charset="2"/>
              <a:buChar char="o"/>
            </a:pPr>
            <a:r>
              <a:rPr lang="en-US" sz="1372">
                <a:ea typeface="Times New Roman" panose="02020603050405020304" pitchFamily="18" charset="0"/>
                <a:cs typeface="Calibri"/>
              </a:rPr>
              <a:t>Provide </a:t>
            </a:r>
            <a:r>
              <a:rPr lang="en-US" sz="1372" b="1">
                <a:ea typeface="Times New Roman" panose="02020603050405020304" pitchFamily="18" charset="0"/>
                <a:cs typeface="Calibri"/>
              </a:rPr>
              <a:t>Support</a:t>
            </a:r>
            <a:r>
              <a:rPr lang="en-US" sz="1372">
                <a:ea typeface="Times New Roman" panose="02020603050405020304" pitchFamily="18" charset="0"/>
                <a:cs typeface="Calibri"/>
              </a:rPr>
              <a:t> and/or </a:t>
            </a:r>
            <a:r>
              <a:rPr lang="en-US" sz="1372" b="1">
                <a:ea typeface="Times New Roman" panose="02020603050405020304" pitchFamily="18" charset="0"/>
                <a:cs typeface="Calibri"/>
              </a:rPr>
              <a:t>Moderation</a:t>
            </a:r>
            <a:r>
              <a:rPr lang="en-US" sz="1372">
                <a:ea typeface="Times New Roman" panose="02020603050405020304" pitchFamily="18" charset="0"/>
                <a:cs typeface="Calibri"/>
              </a:rPr>
              <a:t> during practice sessions, dry runs and/or for the actual virtual event</a:t>
            </a:r>
          </a:p>
          <a:p>
            <a:pPr marL="742631" lvl="1" indent="-285101">
              <a:lnSpc>
                <a:spcPct val="115000"/>
              </a:lnSpc>
              <a:spcBef>
                <a:spcPts val="55"/>
              </a:spcBef>
              <a:buFont typeface="Courier New" panose="02070309020205020404" pitchFamily="49" charset="0"/>
              <a:buChar char="o"/>
            </a:pPr>
            <a:endParaRPr lang="en-US" sz="1400">
              <a:ea typeface="Times New Roman" panose="02020603050405020304" pitchFamily="18" charset="0"/>
              <a:cs typeface="Calibri"/>
            </a:endParaRPr>
          </a:p>
        </p:txBody>
      </p:sp>
      <p:grpSp>
        <p:nvGrpSpPr>
          <p:cNvPr id="3" name="Group 2">
            <a:extLst>
              <a:ext uri="{FF2B5EF4-FFF2-40B4-BE49-F238E27FC236}">
                <a16:creationId xmlns:a16="http://schemas.microsoft.com/office/drawing/2014/main" id="{49CD369B-63FB-7743-DB4F-418796AE83AB}"/>
              </a:ext>
              <a:ext uri="{C183D7F6-B498-43B3-948B-1728B52AA6E4}">
                <adec:decorative xmlns:adec="http://schemas.microsoft.com/office/drawing/2017/decorative" val="1"/>
              </a:ext>
            </a:extLst>
          </p:cNvPr>
          <p:cNvGrpSpPr/>
          <p:nvPr/>
        </p:nvGrpSpPr>
        <p:grpSpPr>
          <a:xfrm>
            <a:off x="8308181" y="1367473"/>
            <a:ext cx="3424656" cy="5490527"/>
            <a:chOff x="8308181" y="1458414"/>
            <a:chExt cx="3424656" cy="5490527"/>
          </a:xfrm>
          <a:effectLst>
            <a:outerShdw blurRad="50800" dist="38100" dir="2700000" algn="tl" rotWithShape="0">
              <a:prstClr val="black">
                <a:alpha val="40000"/>
              </a:prstClr>
            </a:outerShdw>
          </a:effectLst>
        </p:grpSpPr>
        <p:pic>
          <p:nvPicPr>
            <p:cNvPr id="5" name="Picture 4" descr="Person presenting to his team">
              <a:extLst>
                <a:ext uri="{FF2B5EF4-FFF2-40B4-BE49-F238E27FC236}">
                  <a16:creationId xmlns:a16="http://schemas.microsoft.com/office/drawing/2014/main" id="{9EF3399C-1E74-4320-AB8B-59C6653FF146}"/>
                </a:ext>
              </a:extLst>
            </p:cNvPr>
            <p:cNvPicPr>
              <a:picLocks noChangeAspect="1"/>
            </p:cNvPicPr>
            <p:nvPr/>
          </p:nvPicPr>
          <p:blipFill rotWithShape="1">
            <a:blip r:embed="rId3">
              <a:extLst>
                <a:ext uri="{28A0092B-C50C-407E-A947-70E740481C1C}">
                  <a14:useLocalDpi xmlns:a14="http://schemas.microsoft.com/office/drawing/2010/main"/>
                </a:ext>
              </a:extLst>
            </a:blip>
            <a:srcRect l="-292" t="34772" r="9479"/>
            <a:stretch/>
          </p:blipFill>
          <p:spPr>
            <a:xfrm>
              <a:off x="8308181" y="3097911"/>
              <a:ext cx="3424656" cy="1639498"/>
            </a:xfrm>
            <a:prstGeom prst="rect">
              <a:avLst/>
            </a:prstGeom>
          </p:spPr>
        </p:pic>
        <p:pic>
          <p:nvPicPr>
            <p:cNvPr id="2" name="Picture 1" descr="A group of people on a stage&#10;&#10;Description automatically generated with medium confidence">
              <a:extLst>
                <a:ext uri="{FF2B5EF4-FFF2-40B4-BE49-F238E27FC236}">
                  <a16:creationId xmlns:a16="http://schemas.microsoft.com/office/drawing/2014/main" id="{766DD17A-F2D0-46F3-8755-3E022A30B25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08181" y="1458414"/>
              <a:ext cx="3424656" cy="1639498"/>
            </a:xfrm>
            <a:prstGeom prst="rect">
              <a:avLst/>
            </a:prstGeom>
          </p:spPr>
        </p:pic>
        <p:pic>
          <p:nvPicPr>
            <p:cNvPr id="6" name="Picture 5" descr="A picture containing text, table&#10;&#10;Description automatically generated">
              <a:extLst>
                <a:ext uri="{FF2B5EF4-FFF2-40B4-BE49-F238E27FC236}">
                  <a16:creationId xmlns:a16="http://schemas.microsoft.com/office/drawing/2014/main" id="{ECF5BACA-D354-4105-8C00-1AD87F18B63E}"/>
                </a:ext>
              </a:extLst>
            </p:cNvPr>
            <p:cNvPicPr>
              <a:picLocks noChangeAspect="1"/>
            </p:cNvPicPr>
            <p:nvPr/>
          </p:nvPicPr>
          <p:blipFill rotWithShape="1">
            <a:blip r:embed="rId5">
              <a:extLst>
                <a:ext uri="{28A0092B-C50C-407E-A947-70E740481C1C}">
                  <a14:useLocalDpi xmlns:a14="http://schemas.microsoft.com/office/drawing/2010/main" val="0"/>
                </a:ext>
              </a:extLst>
            </a:blip>
            <a:srcRect b="-2796"/>
            <a:stretch/>
          </p:blipFill>
          <p:spPr>
            <a:xfrm>
              <a:off x="8308181" y="4737409"/>
              <a:ext cx="3424656" cy="2211532"/>
            </a:xfrm>
            <a:prstGeom prst="rect">
              <a:avLst/>
            </a:prstGeom>
          </p:spPr>
        </p:pic>
      </p:grpSp>
      <p:sp>
        <p:nvSpPr>
          <p:cNvPr id="11" name="TextBox 10">
            <a:extLst>
              <a:ext uri="{FF2B5EF4-FFF2-40B4-BE49-F238E27FC236}">
                <a16:creationId xmlns:a16="http://schemas.microsoft.com/office/drawing/2014/main" id="{85B645B8-8959-455C-AFF8-1F572942DCE7}"/>
              </a:ext>
              <a:ext uri="{C183D7F6-B498-43B3-948B-1728B52AA6E4}">
                <adec:decorative xmlns:adec="http://schemas.microsoft.com/office/drawing/2017/decorative" val="1"/>
              </a:ext>
            </a:extLst>
          </p:cNvPr>
          <p:cNvSpPr txBox="1"/>
          <p:nvPr/>
        </p:nvSpPr>
        <p:spPr>
          <a:xfrm>
            <a:off x="798448" y="6061062"/>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Tree>
    <p:extLst>
      <p:ext uri="{BB962C8B-B14F-4D97-AF65-F5344CB8AC3E}">
        <p14:creationId xmlns:p14="http://schemas.microsoft.com/office/powerpoint/2010/main" val="389599315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714-C915-11FF-A855-ABA44A3145C5}"/>
              </a:ext>
            </a:extLst>
          </p:cNvPr>
          <p:cNvSpPr>
            <a:spLocks noGrp="1"/>
          </p:cNvSpPr>
          <p:nvPr>
            <p:ph type="title"/>
          </p:nvPr>
        </p:nvSpPr>
        <p:spPr>
          <a:xfrm>
            <a:off x="571500" y="2792795"/>
            <a:ext cx="5857580" cy="2123658"/>
          </a:xfrm>
        </p:spPr>
        <p:txBody>
          <a:bodyPr/>
          <a:lstStyle/>
          <a:p>
            <a:r>
              <a:rPr lang="en-US" sz="6600"/>
              <a:t>Questions?</a:t>
            </a:r>
          </a:p>
        </p:txBody>
      </p:sp>
    </p:spTree>
    <p:extLst>
      <p:ext uri="{BB962C8B-B14F-4D97-AF65-F5344CB8AC3E}">
        <p14:creationId xmlns:p14="http://schemas.microsoft.com/office/powerpoint/2010/main" val="19543667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409CF-3CE6-208F-5F1F-72E193B792E0}"/>
              </a:ext>
            </a:extLst>
          </p:cNvPr>
          <p:cNvSpPr>
            <a:spLocks noGrp="1"/>
          </p:cNvSpPr>
          <p:nvPr>
            <p:ph type="title"/>
          </p:nvPr>
        </p:nvSpPr>
        <p:spPr>
          <a:xfrm>
            <a:off x="571500" y="2792795"/>
            <a:ext cx="8164996" cy="2492990"/>
          </a:xfrm>
        </p:spPr>
        <p:txBody>
          <a:bodyPr/>
          <a:lstStyle/>
          <a:p>
            <a:r>
              <a:rPr lang="en-US" sz="4800"/>
              <a:t>Teams Events</a:t>
            </a:r>
            <a:r>
              <a:rPr lang="en-US" sz="4800" spc="0"/>
              <a:t>  </a:t>
            </a:r>
            <a:br>
              <a:rPr lang="en-US" spc="0"/>
            </a:br>
            <a:r>
              <a:rPr lang="en-US" b="1"/>
              <a:t>Tips, Tricks, and Traps for Town halls and Webinars in Microsoft Teams</a:t>
            </a:r>
            <a:br>
              <a:rPr lang="en-US" b="1"/>
            </a:br>
            <a:endParaRPr lang="en-US" spc="0"/>
          </a:p>
        </p:txBody>
      </p:sp>
    </p:spTree>
    <p:extLst>
      <p:ext uri="{BB962C8B-B14F-4D97-AF65-F5344CB8AC3E}">
        <p14:creationId xmlns:p14="http://schemas.microsoft.com/office/powerpoint/2010/main" val="38491183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D10B10-2C4A-F390-6EFE-3413B3ECCE11}"/>
              </a:ext>
            </a:extLst>
          </p:cNvPr>
          <p:cNvSpPr txBox="1">
            <a:spLocks noGrp="1"/>
          </p:cNvSpPr>
          <p:nvPr>
            <p:ph type="title" idx="4294967295"/>
          </p:nvPr>
        </p:nvSpPr>
        <p:spPr>
          <a:xfrm>
            <a:off x="368196" y="109344"/>
            <a:ext cx="9640508" cy="4102662"/>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80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Thank you!</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54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Next session</a:t>
            </a:r>
            <a:r>
              <a:rPr lang="en-US" sz="5400" spc="0">
                <a:ln>
                  <a:noFill/>
                </a:ln>
                <a:gradFill flip="none" rotWithShape="1">
                  <a:gsLst>
                    <a:gs pos="0">
                      <a:srgbClr val="94D8FE"/>
                    </a:gs>
                    <a:gs pos="100000">
                      <a:srgbClr val="FFFFFF"/>
                    </a:gs>
                  </a:gsLst>
                  <a:lin ang="13500000" scaled="1"/>
                  <a:tileRect/>
                </a:gradFill>
              </a:rPr>
              <a:t>…</a:t>
            </a: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br>
              <a:rPr lang="en-US" sz="300" spc="0">
                <a:ln>
                  <a:noFill/>
                </a:ln>
                <a:gradFill flip="none" rotWithShape="1">
                  <a:gsLst>
                    <a:gs pos="0">
                      <a:srgbClr val="94D8FE"/>
                    </a:gs>
                    <a:gs pos="100000">
                      <a:srgbClr val="FFFFFF"/>
                    </a:gs>
                  </a:gsLst>
                  <a:lin ang="13500000" scaled="1"/>
                  <a:tileRect/>
                </a:gradFill>
              </a:rPr>
            </a:br>
            <a:r>
              <a:rPr lang="en-US" sz="4000" spc="0">
                <a:ln>
                  <a:noFill/>
                </a:ln>
                <a:gradFill flip="none" rotWithShape="1">
                  <a:gsLst>
                    <a:gs pos="0">
                      <a:srgbClr val="94D8FE"/>
                    </a:gs>
                    <a:gs pos="100000">
                      <a:srgbClr val="FFFFFF"/>
                    </a:gs>
                  </a:gsLst>
                  <a:lin ang="13500000" scaled="1"/>
                  <a:tileRect/>
                </a:gradFill>
              </a:rPr>
              <a:t>10</a:t>
            </a:r>
            <a:r>
              <a:rPr kumimoji="0" lang="en-US" sz="400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/22/25</a:t>
            </a:r>
            <a:r>
              <a:rPr kumimoji="0" lang="en-US" sz="40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 – Bridging online and in-person attendees: hybrid events with Microsoft Teams and Teams Rooms</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 uri="{C183D7F6-B498-43B3-948B-1728B52AA6E4}">
                <adec:decorative xmlns:adec="http://schemas.microsoft.com/office/drawing/2017/decorative" val="1"/>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a:extLst>
              <a:ext uri="{FF2B5EF4-FFF2-40B4-BE49-F238E27FC236}">
                <a16:creationId xmlns:a16="http://schemas.microsoft.com/office/drawing/2014/main" id="{E0CEA7AE-2C4E-9AEE-E196-A14037070F5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 uri="{C183D7F6-B498-43B3-948B-1728B52AA6E4}">
                <adec:decorative xmlns:adec="http://schemas.microsoft.com/office/drawing/2017/decorative" val="1"/>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 uri="{C183D7F6-B498-43B3-948B-1728B52AA6E4}">
                <adec:decorative xmlns:adec="http://schemas.microsoft.com/office/drawing/2017/decorative" val="1"/>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schemeClr val="tx2"/>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 uri="{C183D7F6-B498-43B3-948B-1728B52AA6E4}">
                <adec:decorative xmlns:adec="http://schemas.microsoft.com/office/drawing/2017/decorative" val="1"/>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noProof="0" err="1">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algn="ctr" defTabSz="914400">
              <a:defRPr/>
            </a:pPr>
            <a:r>
              <a:rPr lang="en-US" sz="1800">
                <a:solidFill>
                  <a:schemeClr val="accent1"/>
                </a:solidFill>
                <a:latin typeface="+mj-lt"/>
                <a:cs typeface="Segoe UI Light" panose="020B0502040204020203" pitchFamily="34" charset="0"/>
              </a:rPr>
              <a:t>Select Frontline Friday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 uri="{C183D7F6-B498-43B3-948B-1728B52AA6E4}">
                <adec:decorative xmlns:adec="http://schemas.microsoft.com/office/drawing/2017/decorative" val="1"/>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chemeClr val="bg1"/>
                </a:solidFill>
                <a:effectLst/>
                <a:uLnTx/>
                <a:uFillTx/>
                <a:latin typeface="+mj-lt"/>
                <a:ea typeface="+mn-ea"/>
                <a:cs typeface="+mn-cs"/>
              </a:rPr>
              <a:t>-OR-</a:t>
            </a:r>
          </a:p>
        </p:txBody>
      </p:sp>
      <p:sp>
        <p:nvSpPr>
          <p:cNvPr id="14" name="TextBox 13">
            <a:extLst>
              <a:ext uri="{FF2B5EF4-FFF2-40B4-BE49-F238E27FC236}">
                <a16:creationId xmlns:a16="http://schemas.microsoft.com/office/drawing/2014/main" id="{6C92478C-9060-36A9-FFAF-A9F33635E5BF}"/>
              </a:ext>
              <a:ext uri="{C183D7F6-B498-43B3-948B-1728B52AA6E4}">
                <adec:decorative xmlns:adec="http://schemas.microsoft.com/office/drawing/2017/decorative" val="1"/>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Visit</a:t>
            </a:r>
          </a:p>
        </p:txBody>
      </p:sp>
      <p:pic>
        <p:nvPicPr>
          <p:cNvPr id="15" name="Picture 14" descr="A blurry image of a blue and orange sky">
            <a:extLst>
              <a:ext uri="{FF2B5EF4-FFF2-40B4-BE49-F238E27FC236}">
                <a16:creationId xmlns:a16="http://schemas.microsoft.com/office/drawing/2014/main" id="{0063B506-7055-28E0-DEF9-F8AAC471EEF3}"/>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noGrp="1"/>
          </p:cNvSpPr>
          <p:nvPr>
            <p:ph type="title" idx="4294967295"/>
          </p:nvPr>
        </p:nvSpPr>
        <p:spPr>
          <a:xfrm>
            <a:off x="588263" y="457200"/>
            <a:ext cx="4393312" cy="1588127"/>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THANK YOU –</a:t>
            </a:r>
            <a:b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br>
            <a: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a:rPr>
              <a:t>We’re committed to making your </a:t>
            </a:r>
            <a:r>
              <a:rPr lang="en-US" sz="1800" b="1">
                <a:solidFill>
                  <a:schemeClr val="bg1"/>
                </a:solidFill>
                <a:cs typeface="Segoe UI Light"/>
              </a:rPr>
              <a:t>Customer Hub </a:t>
            </a:r>
            <a:r>
              <a:rPr lang="en-US" sz="1800">
                <a:solidFill>
                  <a:schemeClr val="bg1"/>
                </a:solidFill>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0216-F0E4-1778-CD8F-7E79D7A4B05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70FB2E-F7E2-1488-0F5E-715F9BA3CA2F}"/>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937935E3-500E-0093-85B3-3F04101CCE5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A2D26CF3-C73B-4FB5-E368-DBB8B209D24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C94305EB-16A1-C7A9-6EEA-0DABA48A2D04}"/>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E5A3DA75-2CAA-3D9E-0C4E-1B8F0C7FC8AA}"/>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8007F348-093D-C277-F7FA-2CF9A65BA74A}"/>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2E296C3-4B15-9102-AB46-73F678BC35FF}"/>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itle 12">
            <a:extLst>
              <a:ext uri="{FF2B5EF4-FFF2-40B4-BE49-F238E27FC236}">
                <a16:creationId xmlns:a16="http://schemas.microsoft.com/office/drawing/2014/main" id="{68B11158-53AB-AB5B-9C32-A1A900E1CE6E}"/>
              </a:ext>
              <a:ext uri="{C183D7F6-B498-43B3-948B-1728B52AA6E4}">
                <adec:decorative xmlns:adec="http://schemas.microsoft.com/office/drawing/2017/decorative" val="1"/>
              </a:ext>
            </a:extLst>
          </p:cNvPr>
          <p:cNvSpPr txBox="1">
            <a:spLocks noGrp="1"/>
          </p:cNvSpPr>
          <p:nvPr>
            <p:ph type="title" idx="4294967295"/>
          </p:nvPr>
        </p:nvSpPr>
        <p:spPr>
          <a:xfrm>
            <a:off x="3902597" y="748860"/>
            <a:ext cx="789089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 </a:t>
            </a:r>
          </a:p>
        </p:txBody>
      </p:sp>
      <p:sp>
        <p:nvSpPr>
          <p:cNvPr id="14" name="Rectangle: Rounded Corners 13">
            <a:extLst>
              <a:ext uri="{FF2B5EF4-FFF2-40B4-BE49-F238E27FC236}">
                <a16:creationId xmlns:a16="http://schemas.microsoft.com/office/drawing/2014/main" id="{CD691B6D-A3A6-64F9-20E4-2D87FBF39F67}"/>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39ADE3B9-175D-54AF-69A5-811F2904AE8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F27020F9-0E44-4CA2-EF2B-523C80BBDABB}"/>
              </a:ext>
              <a:ext uri="{C183D7F6-B498-43B3-948B-1728B52AA6E4}">
                <adec:decorative xmlns:adec="http://schemas.microsoft.com/office/drawing/2017/decorative" val="1"/>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58201638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53785-7DCD-212A-A12B-62EF604F673E}"/>
              </a:ext>
            </a:extLst>
          </p:cNvPr>
          <p:cNvSpPr txBox="1">
            <a:spLocks noGrp="1"/>
          </p:cNvSpPr>
          <p:nvPr>
            <p:ph type="title" idx="4294967295"/>
          </p:nvPr>
        </p:nvSpPr>
        <p:spPr>
          <a:xfrm>
            <a:off x="583952" y="1624415"/>
            <a:ext cx="3797548" cy="1754326"/>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 uri="{C183D7F6-B498-43B3-948B-1728B52AA6E4}">
                <adec:decorative xmlns:adec="http://schemas.microsoft.com/office/drawing/2017/decorative" val="1"/>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 uri="{C183D7F6-B498-43B3-948B-1728B52AA6E4}">
                <adec:decorative xmlns:adec="http://schemas.microsoft.com/office/drawing/2017/decorative" val="1"/>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 uri="{C183D7F6-B498-43B3-948B-1728B52AA6E4}">
                <adec:decorative xmlns:adec="http://schemas.microsoft.com/office/drawing/2017/decorative" val="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BA696D-42B1-1C26-548C-08BCEF9B19E0}"/>
              </a:ext>
            </a:extLst>
          </p:cNvPr>
          <p:cNvSpPr>
            <a:spLocks noGrp="1"/>
          </p:cNvSpPr>
          <p:nvPr>
            <p:ph type="title" idx="4294967295"/>
          </p:nvPr>
        </p:nvSpPr>
        <p:spPr>
          <a:xfrm>
            <a:off x="511982" y="-1621842"/>
            <a:ext cx="10515600" cy="1325563"/>
          </a:xfrm>
          <a:prstGeom prst="rect">
            <a:avLst/>
          </a:prstGeom>
        </p:spPr>
        <p:txBody>
          <a:bodyPr/>
          <a:lstStyle/>
          <a:p>
            <a:r>
              <a:rPr lang="en-US"/>
              <a:t>Thank you</a:t>
            </a:r>
          </a:p>
        </p:txBody>
      </p:sp>
    </p:spTree>
    <p:extLst>
      <p:ext uri="{BB962C8B-B14F-4D97-AF65-F5344CB8AC3E}">
        <p14:creationId xmlns:p14="http://schemas.microsoft.com/office/powerpoint/2010/main" val="158288874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 uri="{C183D7F6-B498-43B3-948B-1728B52AA6E4}">
                <adec:decorative xmlns:adec="http://schemas.microsoft.com/office/drawing/2017/decorative" val="1"/>
              </a:ext>
            </a:extLst>
          </p:cNvPr>
          <p:cNvSpPr>
            <a:spLocks noGrp="1"/>
          </p:cNvSpPr>
          <p:nvPr>
            <p:ph idx="1"/>
          </p:nvPr>
        </p:nvSpPr>
        <p:spPr>
          <a:xfrm>
            <a:off x="6109111" y="1707384"/>
            <a:ext cx="5910819" cy="1938992"/>
          </a:xfrm>
        </p:spPr>
        <p:txBody>
          <a:bodyPr vert="horz" wrap="square" lIns="0" tIns="0" rIns="0" bIns="0" rtlCol="0" anchor="t">
            <a:spAutoFit/>
          </a:bodyPr>
          <a:lstStyle/>
          <a:p>
            <a:pPr marL="457200" indent="-457200">
              <a:spcBef>
                <a:spcPts val="600"/>
              </a:spcBef>
              <a:spcAft>
                <a:spcPts val="600"/>
              </a:spcAft>
              <a:buAutoNum type="arabicPeriod"/>
            </a:pPr>
            <a:r>
              <a:rPr lang="en-US" sz="2400">
                <a:cs typeface="Segoe Sans Display"/>
              </a:rPr>
              <a:t>Intro</a:t>
            </a:r>
          </a:p>
          <a:p>
            <a:pPr marL="457200" indent="-457200">
              <a:spcBef>
                <a:spcPts val="600"/>
              </a:spcBef>
              <a:spcAft>
                <a:spcPts val="600"/>
              </a:spcAft>
              <a:buAutoNum type="arabicPeriod"/>
            </a:pPr>
            <a:r>
              <a:rPr lang="en-US" sz="2400">
                <a:cs typeface="Segoe Sans Display"/>
              </a:rPr>
              <a:t>General Tips</a:t>
            </a:r>
          </a:p>
          <a:p>
            <a:pPr marL="457200" indent="-457200">
              <a:spcBef>
                <a:spcPts val="600"/>
              </a:spcBef>
              <a:spcAft>
                <a:spcPts val="600"/>
              </a:spcAft>
              <a:buAutoNum type="arabicPeriod"/>
            </a:pPr>
            <a:r>
              <a:rPr lang="en-US" sz="2400">
                <a:cs typeface="Segoe Sans Display"/>
              </a:rPr>
              <a:t>Specific Tips, Tricks, and Traps</a:t>
            </a:r>
          </a:p>
          <a:p>
            <a:pPr marL="457200" indent="-457200">
              <a:spcBef>
                <a:spcPts val="600"/>
              </a:spcBef>
              <a:spcAft>
                <a:spcPts val="600"/>
              </a:spcAft>
              <a:buAutoNum type="arabicPeriod"/>
            </a:pPr>
            <a:r>
              <a:rPr lang="en-US" sz="2400">
                <a:cs typeface="Segoe Sans Display"/>
              </a:rPr>
              <a:t>Next Steps &amp; Call to Action</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BA1EBAE-1D52-4D45-80BB-BA0E5E112711}"/>
              </a:ext>
              <a:ext uri="{C183D7F6-B498-43B3-948B-1728B52AA6E4}">
                <adec:decorative xmlns:adec="http://schemas.microsoft.com/office/drawing/2017/decorative" val="1"/>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4089672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96C8C-6157-FE88-01A2-A28F772F2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7164B-8876-1770-54F3-6B437C188328}"/>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Disclosure</a:t>
            </a:r>
          </a:p>
        </p:txBody>
      </p:sp>
      <p:sp>
        <p:nvSpPr>
          <p:cNvPr id="3" name="Content Placeholder 2">
            <a:extLst>
              <a:ext uri="{FF2B5EF4-FFF2-40B4-BE49-F238E27FC236}">
                <a16:creationId xmlns:a16="http://schemas.microsoft.com/office/drawing/2014/main" id="{7A02F17B-0895-F4DA-9D4C-A32550C4C223}"/>
              </a:ext>
            </a:extLst>
          </p:cNvPr>
          <p:cNvSpPr>
            <a:spLocks noGrp="1"/>
          </p:cNvSpPr>
          <p:nvPr>
            <p:ph idx="1"/>
          </p:nvPr>
        </p:nvSpPr>
        <p:spPr>
          <a:xfrm>
            <a:off x="584200" y="1435503"/>
            <a:ext cx="11018520" cy="4265783"/>
          </a:xfrm>
        </p:spPr>
        <p:txBody>
          <a:bodyPr/>
          <a:lstStyle/>
          <a:p>
            <a:r>
              <a:rPr lang="en-US" sz="2400"/>
              <a:t>The Tips, Tricks, and Traps shared in today’s sessions were collected from a team of event producers and are based on their personal experiences and preferences of managing events. </a:t>
            </a:r>
          </a:p>
          <a:p>
            <a:endParaRPr lang="en-US" sz="2400"/>
          </a:p>
          <a:p>
            <a:r>
              <a:rPr lang="en-US" sz="2400"/>
              <a:t>The views expressed today are the recommendations of those event producers and are not the official guidance of Microsoft. For the official Microsoft Teams Event Playbook please consult:</a:t>
            </a:r>
          </a:p>
          <a:p>
            <a:endParaRPr lang="en-US" sz="200"/>
          </a:p>
          <a:p>
            <a:r>
              <a:rPr lang="en-US" sz="2400">
                <a:hlinkClick r:id="rId2">
                  <a:extLst>
                    <a:ext uri="{A12FA001-AC4F-418D-AE19-62706E023703}">
                      <ahyp:hlinkClr xmlns:ahyp="http://schemas.microsoft.com/office/drawing/2018/hyperlinkcolor" val="tx"/>
                    </a:ext>
                  </a:extLst>
                </a:hlinkClick>
              </a:rPr>
              <a:t>https://aka.ms/vitualeventplaybook</a:t>
            </a:r>
            <a:endParaRPr lang="en-US" sz="2400"/>
          </a:p>
          <a:p>
            <a:endParaRPr lang="en-US"/>
          </a:p>
          <a:p>
            <a:r>
              <a:rPr lang="en-US" sz="2400"/>
              <a:t>Note: No event producers were harmed in the making of this deck. </a:t>
            </a:r>
          </a:p>
        </p:txBody>
      </p:sp>
    </p:spTree>
    <p:extLst>
      <p:ext uri="{BB962C8B-B14F-4D97-AF65-F5344CB8AC3E}">
        <p14:creationId xmlns:p14="http://schemas.microsoft.com/office/powerpoint/2010/main" val="191655682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C32E8-51AE-D1C8-20DA-D4F086BA5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35363-E83D-0474-3B4A-7C951E6EF6E5}"/>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General</a:t>
            </a:r>
          </a:p>
        </p:txBody>
      </p:sp>
      <p:sp>
        <p:nvSpPr>
          <p:cNvPr id="3" name="Content Placeholder 2">
            <a:extLst>
              <a:ext uri="{FF2B5EF4-FFF2-40B4-BE49-F238E27FC236}">
                <a16:creationId xmlns:a16="http://schemas.microsoft.com/office/drawing/2014/main" id="{52CC7F3A-0CB6-4C2F-7F1E-86A524EBF978}"/>
              </a:ext>
            </a:extLst>
          </p:cNvPr>
          <p:cNvSpPr>
            <a:spLocks noGrp="1"/>
          </p:cNvSpPr>
          <p:nvPr>
            <p:ph idx="1"/>
          </p:nvPr>
        </p:nvSpPr>
        <p:spPr>
          <a:xfrm>
            <a:off x="588263" y="1097572"/>
            <a:ext cx="11018520" cy="8586966"/>
          </a:xfrm>
        </p:spPr>
        <p:txBody>
          <a:bodyPr/>
          <a:lstStyle/>
          <a:p>
            <a:pPr marL="457200" indent="-457200">
              <a:buFont typeface="Arial" panose="020B0604020202020204" pitchFamily="34" charset="0"/>
              <a:buChar char="•"/>
            </a:pPr>
            <a:r>
              <a:rPr lang="en-US" sz="1800"/>
              <a:t>Thoroughly plan the attendee invite process.</a:t>
            </a:r>
          </a:p>
          <a:p>
            <a:pPr marL="457200" indent="-457200">
              <a:buFont typeface="Arial" panose="020B0604020202020204" pitchFamily="34" charset="0"/>
              <a:buChar char="•"/>
            </a:pPr>
            <a:r>
              <a:rPr lang="en-US" sz="1800"/>
              <a:t>Schedule event and configure options including Q&amp;A in advance – many “mistakes” are due to incorrectly selected options. </a:t>
            </a:r>
          </a:p>
          <a:p>
            <a:pPr marL="457200" indent="-457200">
              <a:buFont typeface="Arial" panose="020B0604020202020204" pitchFamily="34" charset="0"/>
              <a:buChar char="•"/>
            </a:pPr>
            <a:r>
              <a:rPr lang="en-US" sz="1800"/>
              <a:t>Have a plan/run of show - Know who is speaking, to what, and when. Have a strategy on deciding who will be tossing to breaks/videos or end of the show to avoid awkward silence.</a:t>
            </a:r>
          </a:p>
          <a:p>
            <a:pPr marL="457200" indent="-457200">
              <a:buFont typeface="Arial" panose="020B0604020202020204" pitchFamily="34" charset="0"/>
              <a:buChar char="•"/>
            </a:pPr>
            <a:r>
              <a:rPr lang="en-US" sz="1800"/>
              <a:t>Check attendee link – Confirm it goes to the right place, specifically from the invitations received by attendees. </a:t>
            </a:r>
          </a:p>
          <a:p>
            <a:pPr marL="457200" indent="-457200">
              <a:buFont typeface="Arial" panose="020B0604020202020204" pitchFamily="34" charset="0"/>
              <a:buChar char="•"/>
            </a:pPr>
            <a:r>
              <a:rPr lang="en-US" sz="1800"/>
              <a:t>Hold Pre-Show rehearsals with on-camera team and support staff.</a:t>
            </a:r>
          </a:p>
          <a:p>
            <a:pPr marL="457200" indent="-457200">
              <a:buFont typeface="Arial" panose="020B0604020202020204" pitchFamily="34" charset="0"/>
              <a:buChar char="•"/>
            </a:pPr>
            <a:r>
              <a:rPr lang="en-US" sz="1800"/>
              <a:t>Computer Restart and Check for Windows Updates - Before a big event you should restart your computer and check for updates.</a:t>
            </a:r>
          </a:p>
          <a:p>
            <a:pPr marL="457200" indent="-457200">
              <a:buFont typeface="Arial" panose="020B0604020202020204" pitchFamily="34" charset="0"/>
              <a:buChar char="•"/>
            </a:pPr>
            <a:r>
              <a:rPr lang="en-US" sz="1800"/>
              <a:t>Confirm Settings - Always join your event at least a day before and confirm the appropriate settings. </a:t>
            </a:r>
          </a:p>
          <a:p>
            <a:pPr marL="457200" indent="-457200">
              <a:buFont typeface="Arial" panose="020B0604020202020204" pitchFamily="34" charset="0"/>
              <a:buChar char="•"/>
            </a:pPr>
            <a:r>
              <a:rPr lang="en-US" sz="1800"/>
              <a:t>Check Audio/Video Device Settings in Teams BEFORE starting/joining a meeting.</a:t>
            </a:r>
          </a:p>
          <a:p>
            <a:pPr marL="457200" indent="-457200">
              <a:buFont typeface="Arial" panose="020B0604020202020204" pitchFamily="34" charset="0"/>
              <a:buChar char="•"/>
            </a:pPr>
            <a:r>
              <a:rPr lang="en-US" sz="1800"/>
              <a:t>No one has gotten fired for using Green Room.</a:t>
            </a:r>
          </a:p>
          <a:p>
            <a:pPr marL="457200" indent="-457200">
              <a:buFont typeface="Arial" panose="020B0604020202020204" pitchFamily="34" charset="0"/>
              <a:buChar char="•"/>
            </a:pPr>
            <a:r>
              <a:rPr lang="en-US" sz="1800"/>
              <a:t>Hit Record - Even if it’s set to auto-record, always check.</a:t>
            </a:r>
          </a:p>
          <a:p>
            <a:pPr marL="457200" indent="-457200">
              <a:buFont typeface="Arial" panose="020B0604020202020204" pitchFamily="34" charset="0"/>
              <a:buChar char="•"/>
            </a:pPr>
            <a:r>
              <a:rPr lang="en-US" sz="1800"/>
              <a:t>Monitor Mics - Assign someone the job to monitor mics during the event and immediately mute if there are any audio disruptions.</a:t>
            </a:r>
          </a:p>
          <a:p>
            <a:pPr marL="457200" indent="-457200">
              <a:buFont typeface="Arial" panose="020B0604020202020204" pitchFamily="34" charset="0"/>
              <a:buChar char="•"/>
            </a:pPr>
            <a:r>
              <a:rPr lang="en-US" sz="1800"/>
              <a:t>Screenshots - Take screenshots of your events - or assign someone that role (especially useful to capture reactions – TP).</a:t>
            </a:r>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endParaRPr lang="en-US" sz="1800"/>
          </a:p>
          <a:p>
            <a:pPr marL="457200" indent="-457200">
              <a:buFont typeface="Arial" panose="020B0604020202020204" pitchFamily="34" charset="0"/>
              <a:buChar char="•"/>
            </a:pPr>
            <a:endParaRPr lang="en-US" sz="1800"/>
          </a:p>
        </p:txBody>
      </p:sp>
    </p:spTree>
    <p:extLst>
      <p:ext uri="{BB962C8B-B14F-4D97-AF65-F5344CB8AC3E}">
        <p14:creationId xmlns:p14="http://schemas.microsoft.com/office/powerpoint/2010/main" val="42784485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0E3A-E3CD-C561-4A8C-DFF489F55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7211B-379D-E02E-04BF-A0D4796A2902}"/>
              </a:ext>
            </a:extLst>
          </p:cNvPr>
          <p:cNvSpPr>
            <a:spLocks noGrp="1"/>
          </p:cNvSpPr>
          <p:nvPr>
            <p:ph type="title"/>
          </p:nvPr>
        </p:nvSpPr>
        <p:spPr/>
        <p:txBody>
          <a:bodyPr lIns="0" tIns="45720" rIns="0" bIns="45720" anchor="t"/>
          <a:lstStyle/>
          <a:p>
            <a:r>
              <a:rPr lang="en-US">
                <a:gradFill flip="none">
                  <a:gsLst>
                    <a:gs pos="0">
                      <a:srgbClr val="94D8FE"/>
                    </a:gs>
                    <a:gs pos="100000">
                      <a:srgbClr val="FFFFFF"/>
                    </a:gs>
                  </a:gsLst>
                  <a:lin ang="13500000" scaled="1"/>
                  <a:tileRect/>
                </a:gradFill>
                <a:latin typeface="Segoe Sans Display Semibold"/>
                <a:cs typeface="Segoe Sans Display Semibold"/>
              </a:rPr>
              <a:t>Town hall Specific</a:t>
            </a:r>
          </a:p>
        </p:txBody>
      </p:sp>
      <p:sp>
        <p:nvSpPr>
          <p:cNvPr id="3" name="Content Placeholder 2">
            <a:extLst>
              <a:ext uri="{FF2B5EF4-FFF2-40B4-BE49-F238E27FC236}">
                <a16:creationId xmlns:a16="http://schemas.microsoft.com/office/drawing/2014/main" id="{C32AB220-511E-53BF-ACDE-7FBCCA8EBB48}"/>
              </a:ext>
            </a:extLst>
          </p:cNvPr>
          <p:cNvSpPr>
            <a:spLocks noGrp="1"/>
          </p:cNvSpPr>
          <p:nvPr>
            <p:ph idx="1"/>
          </p:nvPr>
        </p:nvSpPr>
        <p:spPr>
          <a:xfrm>
            <a:off x="584200" y="1365930"/>
            <a:ext cx="11018520" cy="4875181"/>
          </a:xfrm>
        </p:spPr>
        <p:txBody>
          <a:bodyPr/>
          <a:lstStyle/>
          <a:p>
            <a:pPr marL="457200" indent="-457200">
              <a:buFont typeface="Arial" panose="020B0604020202020204" pitchFamily="34" charset="0"/>
              <a:buChar char="•"/>
            </a:pPr>
            <a:r>
              <a:rPr lang="en-US" sz="2400"/>
              <a:t>Publish - Don’t forget to publish your Town hall, but make sure the Event Access is set correctly first, as it cannot be changed once published. You can modify all other settings and add participants after publishing. </a:t>
            </a:r>
          </a:p>
          <a:p>
            <a:pPr marL="457200" indent="-457200">
              <a:buFont typeface="Arial" panose="020B0604020202020204" pitchFamily="34" charset="0"/>
              <a:buChar char="•"/>
            </a:pPr>
            <a:r>
              <a:rPr lang="en-US" sz="2400"/>
              <a:t>There is no attendee list during the event unless using an </a:t>
            </a:r>
            <a:r>
              <a:rPr lang="en-US" sz="2400" err="1"/>
              <a:t>eCDN</a:t>
            </a:r>
            <a:r>
              <a:rPr lang="en-US" sz="2400"/>
              <a:t> and then it’s only viewable through the </a:t>
            </a:r>
            <a:r>
              <a:rPr lang="en-US" sz="2400" err="1"/>
              <a:t>eCDN</a:t>
            </a:r>
            <a:r>
              <a:rPr lang="en-US" sz="2400"/>
              <a:t> analytics portal. Attendee count is viewable. </a:t>
            </a:r>
          </a:p>
          <a:p>
            <a:pPr marL="457200" indent="-457200">
              <a:buFont typeface="Arial" panose="020B0604020202020204" pitchFamily="34" charset="0"/>
              <a:buChar char="•"/>
            </a:pPr>
            <a:r>
              <a:rPr lang="en-US" sz="2400"/>
              <a:t>Attendees are anonymous (except for certain aspects of Q&amp;A, Chat, and Reactions).</a:t>
            </a:r>
          </a:p>
          <a:p>
            <a:pPr marL="457200" indent="-457200">
              <a:buFont typeface="Arial" panose="020B0604020202020204" pitchFamily="34" charset="0"/>
              <a:buChar char="•"/>
            </a:pPr>
            <a:r>
              <a:rPr lang="en-US" sz="2400"/>
              <a:t>There are greyed out meetings options – greyed out options are locked/not applicable to Town halls.</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endParaRPr lang="en-US" sz="2400"/>
          </a:p>
        </p:txBody>
      </p:sp>
    </p:spTree>
    <p:extLst>
      <p:ext uri="{BB962C8B-B14F-4D97-AF65-F5344CB8AC3E}">
        <p14:creationId xmlns:p14="http://schemas.microsoft.com/office/powerpoint/2010/main" val="1100716802"/>
      </p:ext>
    </p:extLst>
  </p:cSld>
  <p:clrMapOvr>
    <a:masterClrMapping/>
  </p:clrMapOvr>
  <p:transition>
    <p:fade/>
  </p:transition>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6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3.xml><?xml version="1.0" encoding="utf-8"?>
<a:theme xmlns:a="http://schemas.openxmlformats.org/drawingml/2006/main" name="2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ae64d26538374f4a5a003362a82bf5d8">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a212417a7aa0f719797f2a2815345eef"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B386DE-EBD5-44F2-A5FE-BEEB541BFA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AAF156-383F-4A2D-9D18-F42D0FC893C8}">
  <ds:schemaRefs>
    <ds:schemaRef ds:uri="http://schemas.microsoft.com/sharepoint/v3/contenttype/forms"/>
  </ds:schemaRefs>
</ds:datastoreItem>
</file>

<file path=customXml/itemProps3.xml><?xml version="1.0" encoding="utf-8"?>
<ds:datastoreItem xmlns:ds="http://schemas.openxmlformats.org/officeDocument/2006/customXml" ds:itemID="{50A5F70E-6867-4854-9283-1D1CC17EFC79}">
  <ds:schemaRefs>
    <ds:schemaRef ds:uri="http://schemas.microsoft.com/office/2006/documentManagement/types"/>
    <ds:schemaRef ds:uri="http://schemas.microsoft.com/office/infopath/2007/PartnerControls"/>
    <ds:schemaRef ds:uri="http://purl.org/dc/terms/"/>
    <ds:schemaRef ds:uri="http://schemas.microsoft.com/sharepoint/v3"/>
    <ds:schemaRef ds:uri="http://www.w3.org/XML/1998/namespace"/>
    <ds:schemaRef ds:uri="http://schemas.microsoft.com/office/2006/metadata/properties"/>
    <ds:schemaRef ds:uri="http://purl.org/dc/dcmitype/"/>
    <ds:schemaRef ds:uri="6adfd4c8-54de-4fa2-b73e-b86369895801"/>
    <ds:schemaRef ds:uri="http://purl.org/dc/elements/1.1/"/>
    <ds:schemaRef ds:uri="http://schemas.openxmlformats.org/package/2006/metadata/core-propertie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3756</Words>
  <Application>Microsoft Office PowerPoint</Application>
  <PresentationFormat>Widescreen</PresentationFormat>
  <Paragraphs>363</Paragraphs>
  <Slides>54</Slides>
  <Notes>4</Notes>
  <HiddenSlides>0</HiddenSlides>
  <MMClips>0</MMClip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Customer Hub Template</vt:lpstr>
      <vt:lpstr>6_White template</vt:lpstr>
      <vt:lpstr>2_White template</vt:lpstr>
      <vt:lpstr>Hello and welcome to Customer Hub</vt:lpstr>
      <vt:lpstr>Visit Customer Hub website for upcoming sessions, updates, and on demand contents!</vt:lpstr>
      <vt:lpstr>Make a difference Become a Champion</vt:lpstr>
      <vt:lpstr>After the presentation</vt:lpstr>
      <vt:lpstr>Teams Events   Tips, Tricks, and Traps for Town halls and Webinars in Microsoft Teams </vt:lpstr>
      <vt:lpstr>Agenda</vt:lpstr>
      <vt:lpstr>Disclosure</vt:lpstr>
      <vt:lpstr>General</vt:lpstr>
      <vt:lpstr>Town hall Specific</vt:lpstr>
      <vt:lpstr>Webinar Specific</vt:lpstr>
      <vt:lpstr>Teams Specific</vt:lpstr>
      <vt:lpstr>Town hall and Webinar: Organizer Tips</vt:lpstr>
      <vt:lpstr>Town hall and Webinar: Attendee and Presenter Invitations share the scheduled start time</vt:lpstr>
      <vt:lpstr>Town hall and Webinar: Branding + Theming Tips</vt:lpstr>
      <vt:lpstr>Town hall and Webinar: Q&amp;A</vt:lpstr>
      <vt:lpstr>Town hall and Webinar: New Feature Releases</vt:lpstr>
      <vt:lpstr>Town hall and Webinar: Producer Tips</vt:lpstr>
      <vt:lpstr>Town hall and Webinar: Using RTMP</vt:lpstr>
      <vt:lpstr>Town hall and Webinar: Using RTMP Out (Stream To)</vt:lpstr>
      <vt:lpstr>Town hall and Webinar: Hybrid Events</vt:lpstr>
      <vt:lpstr>Town hall and Webinar: Monitor, Monitor, Monitor…</vt:lpstr>
      <vt:lpstr>Town hall: Recording</vt:lpstr>
      <vt:lpstr>Town hall: Attendee Report</vt:lpstr>
      <vt:lpstr>Town hall: Insight Report (TP)</vt:lpstr>
      <vt:lpstr>Town hall and Webinar: Presenter Tips </vt:lpstr>
      <vt:lpstr>Town hall and Webinar: Noise Suppression Presenters</vt:lpstr>
      <vt:lpstr>Town hall (coming soon) and Webinar: Polls </vt:lpstr>
      <vt:lpstr>Town hall and Webinar: Sharing Content</vt:lpstr>
      <vt:lpstr>Town hall and Webinar: Have a Second Monitor (a Third Monitor is Useful in Town halls)</vt:lpstr>
      <vt:lpstr>Town hall and Webinar: Video Playback</vt:lpstr>
      <vt:lpstr>Town hall and Webinar: Video Playback Continued</vt:lpstr>
      <vt:lpstr>Town hall and Webinar: External Presenter Tips</vt:lpstr>
      <vt:lpstr>Town hall and Webinar: Attendee Tips</vt:lpstr>
      <vt:lpstr>Teams Town hall Specific Tips, Tricks, and Traps</vt:lpstr>
      <vt:lpstr>Town hall: If You are Sending Attendee Invitations Via Outlook…</vt:lpstr>
      <vt:lpstr>Town hall: Meeting Apps</vt:lpstr>
      <vt:lpstr>Town hall: Producer Tips</vt:lpstr>
      <vt:lpstr>Town hall: Reactions</vt:lpstr>
      <vt:lpstr>Town hall: Invite Attendees Toggle</vt:lpstr>
      <vt:lpstr>Town hall: Attendee Chat</vt:lpstr>
      <vt:lpstr>Town hall: Joining a Town hall as an Attendee</vt:lpstr>
      <vt:lpstr>Town hall: Meeting Options By Default</vt:lpstr>
      <vt:lpstr>Teams Webinar Tips, Tricks, and Traps</vt:lpstr>
      <vt:lpstr>Webinar: Meeting Options On By Default</vt:lpstr>
      <vt:lpstr>Bonus Topic: Teams NDI</vt:lpstr>
      <vt:lpstr>Bonus Topic: Ultra-Low Latency ULL (TP)</vt:lpstr>
      <vt:lpstr>Additional Resources</vt:lpstr>
      <vt:lpstr>Advanced Events Team Customer Support</vt:lpstr>
      <vt:lpstr>Questions?</vt:lpstr>
      <vt:lpstr>Thank you! Next session…           10/22/25 – Bridging online and in-person attendees: hybrid events with Microsoft Teams and Teams Rooms</vt:lpstr>
      <vt:lpstr>THANK YOU – Your feedback is critical</vt:lpstr>
      <vt:lpstr>Visit Customer Hub website for upcoming sessions, updates, and on demand contents! </vt:lpstr>
      <vt:lpstr>Q&amp;A</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2025-10-09T14:13:07Z</dcterms:created>
  <dcterms:modified xsi:type="dcterms:W3CDTF">2025-10-15T00:40:11Z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xtended_MSFT_Method">
    <vt:lpwstr>Automatic</vt:lpwstr>
  </property>
  <property fmtid="{D5CDD505-2E9C-101B-9397-08002B2CF9AE}" pid="3" name="Event Venue">
    <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ContentTypeId">
    <vt:lpwstr>0x0101000D2BB8FCA7FEB347BAC36A8D039FB81C</vt:lpwstr>
  </property>
  <property fmtid="{D5CDD505-2E9C-101B-9397-08002B2CF9AE}" pid="23" name="bc8cca776fa8455c8c00307ee3c527ad">
    <vt:lpwstr/>
  </property>
  <property fmtid="{D5CDD505-2E9C-101B-9397-08002B2CF9AE}" pid="24" name="Audience">
    <vt:lpwstr/>
  </property>
  <property fmtid="{D5CDD505-2E9C-101B-9397-08002B2CF9AE}" pid="25" name="Track">
    <vt:lpwstr/>
  </property>
</Properties>
</file>