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50" r:id="rId5"/>
    <p:sldMasterId id="2147486099" r:id="rId6"/>
  </p:sldMasterIdLst>
  <p:notesMasterIdLst>
    <p:notesMasterId r:id="rId41"/>
  </p:notesMasterIdLst>
  <p:handoutMasterIdLst>
    <p:handoutMasterId r:id="rId42"/>
  </p:handoutMasterIdLst>
  <p:sldIdLst>
    <p:sldId id="2147483428" r:id="rId7"/>
    <p:sldId id="2147482466" r:id="rId8"/>
    <p:sldId id="276" r:id="rId9"/>
    <p:sldId id="2147482463" r:id="rId10"/>
    <p:sldId id="2147482478" r:id="rId11"/>
    <p:sldId id="367" r:id="rId12"/>
    <p:sldId id="331" r:id="rId13"/>
    <p:sldId id="265" r:id="rId14"/>
    <p:sldId id="277" r:id="rId15"/>
    <p:sldId id="2147482504" r:id="rId16"/>
    <p:sldId id="2147483426" r:id="rId17"/>
    <p:sldId id="2147482479" r:id="rId18"/>
    <p:sldId id="352" r:id="rId19"/>
    <p:sldId id="2147482483" r:id="rId20"/>
    <p:sldId id="2147482481" r:id="rId21"/>
    <p:sldId id="2147482519" r:id="rId22"/>
    <p:sldId id="259" r:id="rId23"/>
    <p:sldId id="282" r:id="rId24"/>
    <p:sldId id="2147482486" r:id="rId25"/>
    <p:sldId id="2147482493" r:id="rId26"/>
    <p:sldId id="2147482494" r:id="rId27"/>
    <p:sldId id="2147482482" r:id="rId28"/>
    <p:sldId id="2147482501" r:id="rId29"/>
    <p:sldId id="347" r:id="rId30"/>
    <p:sldId id="2147482487" r:id="rId31"/>
    <p:sldId id="270" r:id="rId32"/>
    <p:sldId id="271" r:id="rId33"/>
    <p:sldId id="289" r:id="rId34"/>
    <p:sldId id="2147482462" r:id="rId35"/>
    <p:sldId id="2147482472" r:id="rId36"/>
    <p:sldId id="273" r:id="rId37"/>
    <p:sldId id="2147482470" r:id="rId38"/>
    <p:sldId id="2147483427" r:id="rId39"/>
    <p:sldId id="2147482507" r:id="rId4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ection>
        <p14:section name="Bring Your Own Agents To Chat - Andrea" id="{78DF4EB4-3DF4-4D6F-9482-0288263250D1}">
          <p14:sldIdLst>
            <p14:sldId id="2147483428"/>
            <p14:sldId id="2147482466"/>
            <p14:sldId id="276"/>
            <p14:sldId id="2147482463"/>
            <p14:sldId id="2147482478"/>
            <p14:sldId id="367"/>
            <p14:sldId id="331"/>
            <p14:sldId id="265"/>
            <p14:sldId id="277"/>
          </p14:sldIdLst>
        </p14:section>
        <p14:section name="Reimagine Marketing - Jignesh" id="{97A50D67-BBEC-4827-B300-20BE58329F9B}">
          <p14:sldIdLst>
            <p14:sldId id="2147482504"/>
            <p14:sldId id="2147483426"/>
            <p14:sldId id="2147482479"/>
            <p14:sldId id="352"/>
            <p14:sldId id="2147482483"/>
            <p14:sldId id="2147482481"/>
            <p14:sldId id="2147482519"/>
            <p14:sldId id="259"/>
            <p14:sldId id="282"/>
            <p14:sldId id="2147482486"/>
            <p14:sldId id="2147482493"/>
            <p14:sldId id="2147482494"/>
            <p14:sldId id="2147482482"/>
            <p14:sldId id="2147482501"/>
            <p14:sldId id="347"/>
            <p14:sldId id="2147482487"/>
          </p14:sldIdLst>
        </p14:section>
        <p14:section name="QnA - Andrea" id="{D2C90F3F-931C-4D1C-99A9-8C6D567B43B7}">
          <p14:sldIdLst>
            <p14:sldId id="270"/>
            <p14:sldId id="271"/>
            <p14:sldId id="289"/>
            <p14:sldId id="2147482462"/>
            <p14:sldId id="2147482472"/>
            <p14:sldId id="273"/>
            <p14:sldId id="2147482470"/>
            <p14:sldId id="2147483427"/>
            <p14:sldId id="2147482507"/>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510D8F14-A022-0A99-8116-51D39974EA9F}" name="Anne Fernando" initials="AF" userId="S::anfern@microsoft.com::c02b9aa4-0131-48a6-ac5f-35d8d38dc7d1" providerId="AD"/>
  <p188:author id="{8D230E28-0CFD-03F1-4023-8C0EFBA2B7DD}" name="Caroline Camp Powers" initials="" userId="S::carolinecamp@microsoft.com::b22ff8d0-7d06-48e8-9971-38809001dd16" providerId="AD"/>
  <p188:author id="{0531392E-A5DF-BBF0-70C7-610272F7DC87}" name="Jyoti Rathod" initials="JR" userId="S::jyrathod@microsoft.com::9b91ecaf-5f8a-4a12-a9c9-51a52c265f69" providerId="AD"/>
  <p188:author id="{42827239-A550-492D-1576-CE1DCACE4914}" name="Daryl Schaal (SYNAXIS CORPORATION)" initials="DS" userId="S::v-darsch@microsoft.com::a951ecaa-969a-4477-a8c9-df0dfa026182" providerId="AD"/>
  <p188:author id="{5E98544A-6BB2-702B-1814-44F3D6513A6B}" name="Raghav BN" initials="RB" userId="S::rananjai@microsoft.com::00416034-07a8-4594-b796-523d61f57b17" providerId="AD"/>
  <p188:author id="{CC307A57-0DE9-6B4C-845E-A0E78E28113F}" name="Lester Hewett" initials="" userId="S::lehewe@microsoft.com::9cd74261-8b4a-4cf2-a94d-4b87f8994782"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1A29889E-9CC4-2BEC-25CE-57010107D9F0}" name="Anshul Jethwani" initials="AJ" userId="S::ajethwani@microsoft.com::e09fbcd2-0146-47bd-875d-99645dd57db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 id="{76A68FF0-46CB-71BD-82D7-7E52E767E8D1}" name="Victoria Sykes" initials="" userId="S::vsykes@microsoft.com::7b59a303-9d78-45ed-917e-d87eff3d84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31" y="518"/>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6/15/2026 12:02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6/15/2026 12:01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everyone, welcome! My name is Nick Stillings, I'm a Global Solutions Architect with Microsoft — which is a fancy way to say Copilot rep. Joining me today are Andrea Fogel and Jignesh Thakkar. This session is part of our Customer Hub series, and today we're focused on reimagining marketing processes with Microsoft 365 Copilot and Agents. We'll walk through the art of the possible and share how marketing professionals are putting these tools to work right now.</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466678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Alright, now we're getting to the exciting part! I'm super happy to hand over to Jignesh, who will walk us through how Copilot and agents are transforming marketing in practice. He's going to share real examples and actionable insights using a scenario you can relate to. As he goes through this, I encourage you to think about how you could start using and infusing these tools in your own work.</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33276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B22F0-AD8D-BFE3-51CE-F87133D83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D9493-8BB2-9C83-B865-96D0B3586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545A5-5E0F-C915-8B11-5062B996CD11}"/>
              </a:ext>
            </a:extLst>
          </p:cNvPr>
          <p:cNvSpPr>
            <a:spLocks noGrp="1"/>
          </p:cNvSpPr>
          <p:nvPr>
            <p:ph type="body" idx="1"/>
          </p:nvPr>
        </p:nvSpPr>
        <p:spPr/>
        <p:txBody>
          <a:bodyPr/>
          <a:lstStyle/>
          <a:p>
            <a:r>
              <a:rPr lang="en-US"/>
              <a:t>So let me introduce you to Maya Patel. She's the Director of Product Marketing at NovaTech Industries. Maya is facing increased competitive pressure from Salesforce Marketing Cloud, and she has a board review coming up in 10 days. With a stalled pipeline, she needs to rapidly reposition NovaTech's marketing narrative. Using Copilot Chat, Search, Agents, and Create, Maya is going to transform her approach faster than her competitors. Let's walk through the five steps she'll take — from framing the problem, to finding competitive intelligence, creating a point of view, drafting a battle card, and producing an executive brief. Without Copilot, this would take days. With it, Maya gets it done in a fraction of the time.</a:t>
            </a:r>
          </a:p>
        </p:txBody>
      </p:sp>
      <p:sp>
        <p:nvSpPr>
          <p:cNvPr id="4" name="Slide Number Placeholder 3">
            <a:extLst>
              <a:ext uri="{FF2B5EF4-FFF2-40B4-BE49-F238E27FC236}">
                <a16:creationId xmlns:a16="http://schemas.microsoft.com/office/drawing/2014/main" id="{6B3F64A5-F9FE-79A5-EDB9-8D16D33143D4}"/>
              </a:ext>
            </a:extLst>
          </p:cNvPr>
          <p:cNvSpPr>
            <a:spLocks noGrp="1"/>
          </p:cNvSpPr>
          <p:nvPr>
            <p:ph type="sldNum" sz="quarter" idx="5"/>
          </p:nvPr>
        </p:nvSpPr>
        <p:spPr/>
        <p:txBody>
          <a:bodyPr/>
          <a:lstStyle/>
          <a:p>
            <a:fld id="{AC535FB9-F4D9-4D4D-83A9-409B6AD6554C}" type="slidenum">
              <a:rPr lang="en-GB" smtClean="0"/>
              <a:t>11</a:t>
            </a:fld>
            <a:endParaRPr lang="en-GB"/>
          </a:p>
        </p:txBody>
      </p:sp>
    </p:spTree>
    <p:extLst>
      <p:ext uri="{BB962C8B-B14F-4D97-AF65-F5344CB8AC3E}">
        <p14:creationId xmlns:p14="http://schemas.microsoft.com/office/powerpoint/2010/main" val="1781302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E426E-8633-F7F1-E5CA-3C59B8997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96D9B-A418-505B-C43C-43FABCB7CE7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3E148B-E9A8-032F-CEE4-F1588BEA7566}"/>
              </a:ext>
            </a:extLst>
          </p:cNvPr>
          <p:cNvSpPr>
            <a:spLocks noGrp="1"/>
          </p:cNvSpPr>
          <p:nvPr>
            <p:ph type="body" idx="1"/>
          </p:nvPr>
        </p:nvSpPr>
        <p:spPr/>
        <p:txBody>
          <a:bodyPr/>
          <a:lstStyle/>
          <a:p>
            <a:r>
              <a:rPr lang="en-US"/>
              <a:t>Before we dive into Maya's specific steps, let's quickly orient on the tools she'll be using. Copilot offers Create for building visual content like battle cards and banners. Chat provides secure AI conversation with the latest models and Work IQ intelligence. Notebooks ground Copilot in diverse content types in a single workspace. Search integrates natural language understanding with semantic indexing. And Agents — both first-party agents from Microsoft and custom ones you can build — give you specialized capabilities. All of these work together, and Maya will use several of them in her workflow.</a:t>
            </a:r>
          </a:p>
        </p:txBody>
      </p:sp>
      <p:sp>
        <p:nvSpPr>
          <p:cNvPr id="4" name="Slide Number Placeholder 3">
            <a:extLst>
              <a:ext uri="{FF2B5EF4-FFF2-40B4-BE49-F238E27FC236}">
                <a16:creationId xmlns:a16="http://schemas.microsoft.com/office/drawing/2014/main" id="{D008059E-3849-7EEA-9661-B7EFF1BF1C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E3547-CAB1-462B-A8FF-F2E85A8C2A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6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Copilot Chat is like having a thought partner available anytime. You can ask it to help explore ideas, problem-solve, or work through complex queries using advanced reasoning models. A really powerful feature is personalized responses — you can tell Copilot to remember your preferences, like "I like concise responses" or "I prefer bulleted format," and it keeps that in your profile. Every time you prompt Copilot after that, it adapts to your style. You can also convert AI outputs into durable content through Copilot Pages for collaboration with teammates. It's designed for dynamic, multiplayer collaboration with 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5896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A2D32-26CE-F015-5E49-D87DCF368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28F5C-2BB5-2CE3-9D58-72B5A840803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E26F35-A68F-4856-55AD-C2D2F1A05405}"/>
              </a:ext>
            </a:extLst>
          </p:cNvPr>
          <p:cNvSpPr>
            <a:spLocks noGrp="1"/>
          </p:cNvSpPr>
          <p:nvPr>
            <p:ph type="body" idx="1"/>
          </p:nvPr>
        </p:nvSpPr>
        <p:spPr/>
        <p:txBody>
          <a:bodyPr/>
          <a:lstStyle/>
          <a:p>
            <a:pPr marL="0" indent="0">
              <a:spcBef>
                <a:spcPts val="600"/>
              </a:spcBef>
              <a:spcAft>
                <a:spcPts val="1200"/>
              </a:spcAft>
              <a:buNone/>
              <a:defRPr/>
            </a:pPr>
            <a:r>
              <a:rPr lang="en-US" sz="882" kern="1200">
                <a:solidFill>
                  <a:schemeClr val="tx1"/>
                </a:solidFill>
                <a:effectLst/>
                <a:latin typeface="Segoe Sans Display" pitchFamily="2" charset="0"/>
                <a:ea typeface="+mn-ea"/>
                <a:cs typeface="+mn-cs"/>
              </a:rPr>
              <a:t>Jignesh</a:t>
            </a:r>
            <a:br>
              <a:rPr lang="en-US" sz="882" kern="1200">
                <a:solidFill>
                  <a:schemeClr val="tx1"/>
                </a:solidFill>
                <a:effectLst/>
                <a:latin typeface="Segoe Sans Display" pitchFamily="2" charset="0"/>
                <a:ea typeface="+mn-ea"/>
                <a:cs typeface="+mn-cs"/>
              </a:rPr>
            </a:br>
            <a:br>
              <a:rPr lang="en-US" sz="882" kern="1200">
                <a:solidFill>
                  <a:schemeClr val="tx1"/>
                </a:solidFill>
                <a:effectLst/>
                <a:latin typeface="Segoe Sans Display" pitchFamily="2" charset="0"/>
                <a:ea typeface="+mn-ea"/>
                <a:cs typeface="+mn-cs"/>
              </a:rPr>
            </a:br>
            <a:r>
              <a:rPr lang="en-US" sz="882" kern="1200">
                <a:solidFill>
                  <a:schemeClr val="tx1"/>
                </a:solidFill>
                <a:effectLst/>
                <a:latin typeface="Segoe Sans Display" pitchFamily="2" charset="0"/>
                <a:ea typeface="+mn-ea"/>
                <a:cs typeface="+mn-cs"/>
              </a:rPr>
              <a:t>Maya Patel is preparing for a board meeting in 10 days. Pipeline growth has slowed, and Salesforce Marketing Cloud is winning deals by positioning itself as the “AI-first marketing platform.” Maya needs to understand why — and fast.</a:t>
            </a:r>
            <a:br>
              <a:rPr lang="en-US" sz="882" kern="1200">
                <a:solidFill>
                  <a:schemeClr val="tx1"/>
                </a:solidFill>
                <a:effectLst/>
                <a:latin typeface="Segoe Sans Display" pitchFamily="2" charset="0"/>
                <a:ea typeface="+mn-ea"/>
                <a:cs typeface="+mn-cs"/>
              </a:rPr>
            </a:br>
            <a:br>
              <a:rPr lang="en-US" sz="882" kern="1200">
                <a:solidFill>
                  <a:schemeClr val="tx1"/>
                </a:solidFill>
                <a:effectLst/>
                <a:latin typeface="Segoe Sans Display" pitchFamily="2" charset="0"/>
                <a:ea typeface="+mn-ea"/>
                <a:cs typeface="+mn-cs"/>
              </a:rPr>
            </a:br>
            <a:r>
              <a:rPr lang="en-US" sz="882" kern="1200">
                <a:solidFill>
                  <a:schemeClr val="tx1"/>
                </a:solidFill>
                <a:effectLst/>
                <a:latin typeface="Segoe Sans Display" pitchFamily="2" charset="0"/>
                <a:ea typeface="+mn-ea"/>
                <a:cs typeface="+mn-cs"/>
              </a:rPr>
              <a:t>Note how Maya makes sure to click on the “work” tab.  She also has different models to choose from , and in this case she chooses the Claude Sonnet model.   By adding two documents to her prompt, she is feeding Copilot exactly the right information for it to create a great response.</a:t>
            </a:r>
            <a:endParaRPr lang="en-US"/>
          </a:p>
        </p:txBody>
      </p:sp>
      <p:sp>
        <p:nvSpPr>
          <p:cNvPr id="4" name="Slide Number Placeholder 3">
            <a:extLst>
              <a:ext uri="{FF2B5EF4-FFF2-40B4-BE49-F238E27FC236}">
                <a16:creationId xmlns:a16="http://schemas.microsoft.com/office/drawing/2014/main" id="{882BAA8B-D9AC-F9C7-E3F2-83883CB6D6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7348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94CAF-0C2A-FFE8-6697-4D22122FE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CDE18-9E8E-037E-5FB0-8ABF9DD19D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52C5D8-21A4-A55D-E898-E1F6D13822B5}"/>
              </a:ext>
            </a:extLst>
          </p:cNvPr>
          <p:cNvSpPr>
            <a:spLocks noGrp="1"/>
          </p:cNvSpPr>
          <p:nvPr>
            <p:ph type="body" idx="1"/>
          </p:nvPr>
        </p:nvSpPr>
        <p:spPr/>
        <p:txBody>
          <a:bodyPr/>
          <a:lstStyle/>
          <a:p>
            <a:r>
              <a:rPr lang="en-US"/>
              <a:t>Now let's talk about Search. Copilot Search integrates natural language understanding with semantic indexing to uncover deeper, more relevant results. It's not just keyword matching — it understands what you're actually looking for. It works across Microsoft 365, on-premises data, and other applications through connectors. And admins can curate authoritative results that provide concise, reliable answers. Without this, Maya would spend days pulling various reports and digging through sales emails. With Copilot Search, she gets everything surfaced in moments.</a:t>
            </a:r>
          </a:p>
        </p:txBody>
      </p:sp>
      <p:sp>
        <p:nvSpPr>
          <p:cNvPr id="4" name="Slide Number Placeholder 3">
            <a:extLst>
              <a:ext uri="{FF2B5EF4-FFF2-40B4-BE49-F238E27FC236}">
                <a16:creationId xmlns:a16="http://schemas.microsoft.com/office/drawing/2014/main" id="{3895B4B8-4195-971D-43BB-C4590EE73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349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A4C59-4CC9-7D31-E75C-AEAC4EA70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83F42-7690-CCE4-C9A0-9043C26971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F65DBF-2EFF-7B02-D9B6-8519EF4F94EE}"/>
              </a:ext>
            </a:extLst>
          </p:cNvPr>
          <p:cNvSpPr>
            <a:spLocks noGrp="1"/>
          </p:cNvSpPr>
          <p:nvPr>
            <p:ph type="body" idx="1"/>
          </p:nvPr>
        </p:nvSpPr>
        <p:spPr/>
        <p:txBody>
          <a:bodyPr/>
          <a:lstStyle/>
          <a:p>
            <a:pPr marL="0" indent="0">
              <a:lnSpc>
                <a:spcPct val="107000"/>
              </a:lnSpc>
              <a:spcAft>
                <a:spcPts val="800"/>
              </a:spcAft>
              <a:buFont typeface="Arial" panose="020B0604020202020204" pitchFamily="34" charset="0"/>
              <a:buNone/>
              <a:defRPr/>
            </a:pPr>
            <a:r>
              <a:rPr lang="en-US" sz="882" kern="1200">
                <a:solidFill>
                  <a:schemeClr val="tx1"/>
                </a:solidFill>
                <a:effectLst/>
                <a:latin typeface="Segoe Sans Display" pitchFamily="2" charset="0"/>
                <a:ea typeface="+mn-ea"/>
                <a:cs typeface="+mn-cs"/>
              </a:rPr>
              <a:t>Jignesh</a:t>
            </a:r>
            <a:br>
              <a:rPr lang="en-US" sz="882" kern="1200">
                <a:solidFill>
                  <a:schemeClr val="tx1"/>
                </a:solidFill>
                <a:effectLst/>
                <a:latin typeface="Segoe Sans Display" pitchFamily="2" charset="0"/>
                <a:ea typeface="+mn-ea"/>
                <a:cs typeface="+mn-cs"/>
              </a:rPr>
            </a:br>
            <a:br>
              <a:rPr lang="en-US" sz="882" kern="1200">
                <a:solidFill>
                  <a:schemeClr val="tx1"/>
                </a:solidFill>
                <a:effectLst/>
                <a:latin typeface="Segoe Sans Display" pitchFamily="2" charset="0"/>
                <a:ea typeface="+mn-ea"/>
                <a:cs typeface="+mn-cs"/>
              </a:rPr>
            </a:br>
            <a:r>
              <a:rPr lang="en-US" sz="882" kern="1200">
                <a:solidFill>
                  <a:schemeClr val="tx1"/>
                </a:solidFill>
                <a:effectLst/>
                <a:latin typeface="Segoe Sans Display" pitchFamily="2" charset="0"/>
                <a:ea typeface="+mn-ea"/>
                <a:cs typeface="+mn-cs"/>
              </a:rPr>
              <a:t>Before Copilot, Maya would spend days pulling analyst reports, sales emails, and field notes. Watch how this changes.</a:t>
            </a:r>
            <a:endParaRPr lang="en-US" sz="1800">
              <a:latin typeface="Segoe Sans Display"/>
              <a:cs typeface="Segoe Sans Display"/>
            </a:endParaRPr>
          </a:p>
        </p:txBody>
      </p:sp>
      <p:sp>
        <p:nvSpPr>
          <p:cNvPr id="4" name="Slide Number Placeholder 3">
            <a:extLst>
              <a:ext uri="{FF2B5EF4-FFF2-40B4-BE49-F238E27FC236}">
                <a16:creationId xmlns:a16="http://schemas.microsoft.com/office/drawing/2014/main" id="{5CC20215-E7FC-E9EA-D4EB-E26A59115F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8370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60AF9-CB5D-BA0E-5A80-6B96C91FF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0D5A8-332D-3900-6043-320320299A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9978A3-94D0-B1C6-3E01-AA2EC9EFEDF1}"/>
              </a:ext>
            </a:extLst>
          </p:cNvPr>
          <p:cNvSpPr>
            <a:spLocks noGrp="1"/>
          </p:cNvSpPr>
          <p:nvPr>
            <p:ph type="body" idx="1"/>
          </p:nvPr>
        </p:nvSpPr>
        <p:spPr/>
        <p:txBody>
          <a:bodyPr/>
          <a:lstStyle/>
          <a:p>
            <a:r>
              <a:rPr lang="en-US"/>
              <a:t>Now we get to agents — an extremely powerful part of the Copilot ecosystem. Think of it this way: when you use an agent, you're scoping the boundaries of your requirement. For example, I worked with a customer last week who needed to monitor a US government website for newly approved patents every two weeks. They had a team of people doing this manually. During our training, they built an agent in about five minutes that pointed to that site with a simple prompt. Now the agent does all the work automatically. You can use Microsoft's first-party agents like Researcher and Analyst, discover agents in the Agent Store, or build your own with no-code or low-code approaches.</a:t>
            </a:r>
          </a:p>
        </p:txBody>
      </p:sp>
      <p:sp>
        <p:nvSpPr>
          <p:cNvPr id="4" name="Slide Number Placeholder 3">
            <a:extLst>
              <a:ext uri="{FF2B5EF4-FFF2-40B4-BE49-F238E27FC236}">
                <a16:creationId xmlns:a16="http://schemas.microsoft.com/office/drawing/2014/main" id="{EA64423E-3559-9606-08B8-D616B6A1B8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4382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7EE1B-0AD3-D435-2E92-DC6E7D4AA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B4550-4952-897F-9C47-D4A143825C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3EA41C-F488-6FE3-BD86-F1B60BA8E8E0}"/>
              </a:ext>
            </a:extLst>
          </p:cNvPr>
          <p:cNvSpPr>
            <a:spLocks noGrp="1"/>
          </p:cNvSpPr>
          <p:nvPr>
            <p:ph type="body" idx="1"/>
          </p:nvPr>
        </p:nvSpPr>
        <p:spPr/>
        <p:txBody>
          <a:bodyPr/>
          <a:lstStyle/>
          <a:p>
            <a:pPr algn="l" rtl="0" fontAlgn="base">
              <a:lnSpc>
                <a:spcPts val="1275"/>
              </a:lnSpc>
              <a:buNone/>
            </a:pPr>
            <a:r>
              <a:rPr lang="en-US"/>
              <a:t>Jignesh</a:t>
            </a:r>
          </a:p>
        </p:txBody>
      </p:sp>
      <p:sp>
        <p:nvSpPr>
          <p:cNvPr id="4" name="Slide Number Placeholder 3">
            <a:extLst>
              <a:ext uri="{FF2B5EF4-FFF2-40B4-BE49-F238E27FC236}">
                <a16:creationId xmlns:a16="http://schemas.microsoft.com/office/drawing/2014/main" id="{41449BB4-B57D-737A-AEE4-193E796C4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9454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18D31-9139-28C5-5E0D-636D89F1B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9C6C7-C3FF-EE46-76DE-C65268F7D5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2D7593-FDF4-7A59-2327-4E8C54D61DFE}"/>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600"/>
              </a:spcBef>
              <a:spcAft>
                <a:spcPts val="1200"/>
              </a:spcAft>
              <a:buClrTx/>
              <a:buSzTx/>
              <a:buFontTx/>
              <a:buNone/>
              <a:tabLst/>
              <a:defRPr/>
            </a:pPr>
            <a:r>
              <a:rPr lang="en-US" sz="882" kern="1200">
                <a:solidFill>
                  <a:schemeClr val="tx1"/>
                </a:solidFill>
                <a:effectLst/>
                <a:latin typeface="Segoe Sans Display" pitchFamily="2" charset="0"/>
                <a:ea typeface="+mn-ea"/>
                <a:cs typeface="+mn-cs"/>
              </a:rPr>
              <a:t>Jignesh</a:t>
            </a:r>
            <a:br>
              <a:rPr lang="en-US" sz="882" kern="1200">
                <a:solidFill>
                  <a:schemeClr val="tx1"/>
                </a:solidFill>
                <a:effectLst/>
                <a:latin typeface="Segoe Sans Display" pitchFamily="2" charset="0"/>
                <a:ea typeface="+mn-ea"/>
                <a:cs typeface="+mn-cs"/>
              </a:rPr>
            </a:br>
            <a:r>
              <a:rPr lang="en-US" sz="882" kern="1200">
                <a:solidFill>
                  <a:schemeClr val="tx1"/>
                </a:solidFill>
                <a:effectLst/>
                <a:latin typeface="Segoe Sans Display" pitchFamily="2" charset="0"/>
                <a:ea typeface="+mn-ea"/>
                <a:cs typeface="+mn-cs"/>
              </a:rPr>
              <a:t>Maya has raw inputs. Now she needs a clear point of view—fast—and something she can put in front of leaders without hand-stitching insights from multiple documents.</a:t>
            </a:r>
          </a:p>
          <a:p>
            <a:pPr marL="0" indent="0">
              <a:spcBef>
                <a:spcPts val="600"/>
              </a:spcBef>
              <a:spcAft>
                <a:spcPts val="1200"/>
              </a:spcAft>
              <a:buNone/>
              <a:defRPr/>
            </a:pPr>
            <a:endParaRPr lang="en-US"/>
          </a:p>
        </p:txBody>
      </p:sp>
      <p:sp>
        <p:nvSpPr>
          <p:cNvPr id="4" name="Slide Number Placeholder 3">
            <a:extLst>
              <a:ext uri="{FF2B5EF4-FFF2-40B4-BE49-F238E27FC236}">
                <a16:creationId xmlns:a16="http://schemas.microsoft.com/office/drawing/2014/main" id="{EF9D591B-0CD9-6422-C0EB-B395B82120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807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here's our roadmap for today. We'll start with quick introductions, then Andrea will set the stage with AI Built for Work — what makes Copilot different from generic AI tools. Then Jignesh will take us through the Reimagining Marketing section with real examples and demos. We'll wrap up with next steps, calls to action, and open Q&amp;A. Feel free to drop questions in the chat as we go — we have folks monitoring and we'll get to everything.</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608594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go deeper on the Researcher Agent. It gives organizations the capability you'd expect from a highly paid strategist. For marketing specifically, it can help with campaign briefs, competitive messaging, trend and content gap analysis, campaign performance reviews, and audience analysis. You can direct it to focus on specific sources — web research, your organization's data through Work IQ, or specific files you attach. It recently added infographic output, so you can get one or two pages of beautifully formatted HTML output. You can also export to Notebook, PowerPoint, or PDF.</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310017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the Analyst Agent. This is your personal data analyst that reasons over raw data from multiple sources to provide insights and visualizations in minutes. For marketing, think audience segmentation, campaign performance analysis, content effectiveness measurement, competitive intelligence, and market opportunity assessment. It works with both structured data like Excel and CSV files, and unstructured data like Word docs and PDFs. A great example — I worked with a customer who had a messy Excel file. They pointed Analyst at it and asked for the top 10 items to focus on. The agent delivered exactly what they needed. Survey outputs from Microsoft Forms in CSV format are another perfect use case.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319697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FAC8-3281-8DC0-7264-835EC8DA0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EFB8A-AFF7-15CF-6D51-6A966DAC44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5381AB-8AB8-73D6-55A4-213E6D7B2037}"/>
              </a:ext>
            </a:extLst>
          </p:cNvPr>
          <p:cNvSpPr>
            <a:spLocks noGrp="1"/>
          </p:cNvSpPr>
          <p:nvPr>
            <p:ph type="body" idx="1"/>
          </p:nvPr>
        </p:nvSpPr>
        <p:spPr/>
        <p:txBody>
          <a:bodyPr/>
          <a:lstStyle/>
          <a:p>
            <a:r>
              <a:rPr lang="en-US"/>
              <a:t>Create is Copilot's AI-powered creation tool. You can design and edit a wide range of visual content — one-pagers, battle cards, posters, banners, even videos using OpenAI's latest models. It has a company brand kit feature so you can pull from thousands of templates or use your own brand assets. There's a full editing experience built in, and it can generate AI images based on your prompts. If Maya is building her case against Salesforce Marketing Cloud, Create can even generate relevant images for her presentation. Most customer tenants have Create rolled out by now — you should be able to see it in yours.</a:t>
            </a:r>
          </a:p>
        </p:txBody>
      </p:sp>
      <p:sp>
        <p:nvSpPr>
          <p:cNvPr id="4" name="Slide Number Placeholder 3">
            <a:extLst>
              <a:ext uri="{FF2B5EF4-FFF2-40B4-BE49-F238E27FC236}">
                <a16:creationId xmlns:a16="http://schemas.microsoft.com/office/drawing/2014/main" id="{412ADBE2-3A1B-00FE-C3A4-7F19627E32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112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3605D-31FB-C076-F0F2-39E712DE7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48A91-9333-DCE9-126B-26BC8DEC70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48B874-7636-FDB7-1982-10C47765DFBC}"/>
              </a:ext>
            </a:extLst>
          </p:cNvPr>
          <p:cNvSpPr>
            <a:spLocks noGrp="1"/>
          </p:cNvSpPr>
          <p:nvPr>
            <p:ph type="body" idx="1"/>
          </p:nvPr>
        </p:nvSpPr>
        <p:spPr/>
        <p:txBody>
          <a:bodyPr/>
          <a:lstStyle/>
          <a:p>
            <a:pPr marL="0" indent="0">
              <a:spcBef>
                <a:spcPts val="600"/>
              </a:spcBef>
              <a:spcAft>
                <a:spcPts val="1200"/>
              </a:spcAft>
              <a:buNone/>
              <a:defRPr/>
            </a:pPr>
            <a:r>
              <a:rPr lang="en-US"/>
              <a:t>Jignesh</a:t>
            </a:r>
          </a:p>
        </p:txBody>
      </p:sp>
      <p:sp>
        <p:nvSpPr>
          <p:cNvPr id="4" name="Slide Number Placeholder 3">
            <a:extLst>
              <a:ext uri="{FF2B5EF4-FFF2-40B4-BE49-F238E27FC236}">
                <a16:creationId xmlns:a16="http://schemas.microsoft.com/office/drawing/2014/main" id="{CBD5CFF3-271C-BDB9-6FF8-20F5276019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7171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6E06-4CA1-2BB2-A2A2-2F79BABB9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BD572-4F46-DF61-3E8E-A8C8EE93B1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68F3F9-B620-630C-16CA-4285E305C69D}"/>
              </a:ext>
            </a:extLst>
          </p:cNvPr>
          <p:cNvSpPr>
            <a:spLocks noGrp="1"/>
          </p:cNvSpPr>
          <p:nvPr>
            <p:ph type="body" idx="1"/>
          </p:nvPr>
        </p:nvSpPr>
        <p:spPr/>
        <p:txBody>
          <a:bodyPr/>
          <a:lstStyle/>
          <a:p>
            <a:r>
              <a:rPr lang="en-US"/>
              <a:t>Notebooks are a really powerful feature, especially with the updates we've shipped recently. Think of it as an intelligent workspace where Copilot is grounded in everything you put into the Notebook — diverse content types in a single place, resulting in more relevant responses. It offers audio overviews, which are AI-generated podcast-style summaries of your Notebook content — great for catching up quickly or sharing with teammates. It also provides intelligent suggestions that recommend additional content and updates to your source material, automatically reflecting in the Notebook.</a:t>
            </a:r>
          </a:p>
        </p:txBody>
      </p:sp>
      <p:sp>
        <p:nvSpPr>
          <p:cNvPr id="4" name="Slide Number Placeholder 3">
            <a:extLst>
              <a:ext uri="{FF2B5EF4-FFF2-40B4-BE49-F238E27FC236}">
                <a16:creationId xmlns:a16="http://schemas.microsoft.com/office/drawing/2014/main" id="{8AC941AA-9BCA-454A-88AE-2E0A49F6F9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4106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5CC1-CB1D-CDA1-8351-17AD184CE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B2598-078D-B447-DF97-63AB41FB30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23A0D8-29EB-B7D3-AB10-8DB2B1010753}"/>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600"/>
              </a:spcBef>
              <a:spcAft>
                <a:spcPts val="1200"/>
              </a:spcAft>
              <a:buClrTx/>
              <a:buSzTx/>
              <a:buFontTx/>
              <a:buNone/>
              <a:tabLst/>
              <a:defRPr/>
            </a:pPr>
            <a:r>
              <a:rPr lang="en-US" sz="882" kern="1200">
                <a:solidFill>
                  <a:schemeClr val="tx1"/>
                </a:solidFill>
                <a:effectLst/>
                <a:latin typeface="Segoe Sans Display" pitchFamily="2" charset="0"/>
                <a:ea typeface="+mn-ea"/>
                <a:cs typeface="+mn-cs"/>
              </a:rPr>
              <a:t>Jignesh</a:t>
            </a:r>
            <a:br>
              <a:rPr lang="en-US" sz="882" kern="1200">
                <a:solidFill>
                  <a:schemeClr val="tx1"/>
                </a:solidFill>
                <a:effectLst/>
                <a:latin typeface="Segoe Sans Display" pitchFamily="2" charset="0"/>
                <a:ea typeface="+mn-ea"/>
                <a:cs typeface="+mn-cs"/>
              </a:rPr>
            </a:br>
            <a:br>
              <a:rPr lang="en-US" sz="882" kern="1200">
                <a:solidFill>
                  <a:schemeClr val="tx1"/>
                </a:solidFill>
                <a:effectLst/>
                <a:latin typeface="Segoe Sans Display" pitchFamily="2" charset="0"/>
                <a:ea typeface="+mn-ea"/>
                <a:cs typeface="+mn-cs"/>
              </a:rPr>
            </a:br>
            <a:r>
              <a:rPr lang="en-US" sz="882" kern="1200">
                <a:solidFill>
                  <a:schemeClr val="tx1"/>
                </a:solidFill>
                <a:effectLst/>
                <a:latin typeface="Segoe Sans Display" pitchFamily="2" charset="0"/>
                <a:ea typeface="+mn-ea"/>
                <a:cs typeface="+mn-cs"/>
              </a:rPr>
              <a:t>Maya needs to walk into the CFO/board review with a tight narrative. A notebook lets her pull the best evidence and outputs into one place, then generate a decision-ready brief—in the correct format without losing track of sources.</a:t>
            </a:r>
          </a:p>
          <a:p>
            <a:pPr marL="0" marR="0" lvl="0" indent="0" algn="l" defTabSz="914367" rtl="0" eaLnBrk="1" fontAlgn="auto" latinLnBrk="0" hangingPunct="1">
              <a:lnSpc>
                <a:spcPct val="90000"/>
              </a:lnSpc>
              <a:spcBef>
                <a:spcPts val="600"/>
              </a:spcBef>
              <a:spcAft>
                <a:spcPts val="1200"/>
              </a:spcAft>
              <a:buClrTx/>
              <a:buSzTx/>
              <a:buFontTx/>
              <a:buNone/>
              <a:tabLst/>
              <a:defRPr/>
            </a:pPr>
            <a:endParaRPr lang="en-US" sz="882"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600"/>
              </a:spcBef>
              <a:spcAft>
                <a:spcPts val="1200"/>
              </a:spcAft>
              <a:buClrTx/>
              <a:buSzTx/>
              <a:buFontTx/>
              <a:buNone/>
              <a:tabLst/>
              <a:defRPr/>
            </a:pPr>
            <a:r>
              <a:rPr lang="en-US" sz="882" kern="1200">
                <a:solidFill>
                  <a:schemeClr val="tx1"/>
                </a:solidFill>
                <a:effectLst/>
                <a:latin typeface="Segoe Sans Display" pitchFamily="2" charset="0"/>
                <a:ea typeface="+mn-ea"/>
                <a:cs typeface="+mn-cs"/>
              </a:rPr>
              <a:t>This is the shift from reactive marketing to strategic product marketing. Copilot doesn’t replace Maya — it gives her the leverage to outmaneuver competitors in real time.</a:t>
            </a:r>
          </a:p>
          <a:p>
            <a:pPr>
              <a:spcBef>
                <a:spcPts val="600"/>
              </a:spcBef>
              <a:spcAft>
                <a:spcPts val="1200"/>
              </a:spcAft>
              <a:defRPr/>
            </a:pPr>
            <a:endParaRPr lang="en-US"/>
          </a:p>
        </p:txBody>
      </p:sp>
      <p:sp>
        <p:nvSpPr>
          <p:cNvPr id="4" name="Slide Number Placeholder 3">
            <a:extLst>
              <a:ext uri="{FF2B5EF4-FFF2-40B4-BE49-F238E27FC236}">
                <a16:creationId xmlns:a16="http://schemas.microsoft.com/office/drawing/2014/main" id="{D17270B9-1FB7-43FC-9F0C-5831F35854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600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wraps up our walkthrough of Maya's marketing scenario. Now let's shift to next steps and calls to action for you. As you think about what you've seen today, consider: where in your own marketing workflow could you start infusing these tools? What's the first problem you'd frame with Copilot Chat? What research would you hand off to the Researcher Agent? The best way to learn is to just try it out — there's nothing you can break. It's you and the system, and it's the most individualistic technology we've ever seen.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49038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Head over to the Customer Hub website for upcoming sessions, updates, and all our on-demand content. If you missed a previous session or want to revisit something, it's all there. Just scan the QR code with your phone or click the link. We post all recordings and slide decks after each session. We also heard requests for the Copilot Innovation Briefing and the legal session to be posted sooner — we'll follow up with our marketing team to bump those up in the queue.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576279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 has made significant investments to help you accelerate time to value with Copilot. There are multiple support options available — from our partner ecosystem, to FastTrack, to unified support. There's a whole ecosystem designed to help you plan, deploy, and scale Copilot as effectively as possible across your organization. This isn't just about what you do in marketing — it's about being part of this tectonic shift as we all embrace AI and find our footing with this technology.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2292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want to highlight our Champions program. If you want to really gear up and become the go-to Copilot expert in your organization, this is your path. Champions get more from Copilot, help others do the same, and expand their knowledge and career. Think of it like the wave at a football stadium — it works best when everyone knows what they're doing. Be the lighthouse in your marketing organization. Start sharing knowledge, take each other on with innovative thinking, and see how your team can reinvent entire workflows together. Join the free program at aka.ms/M365Champions.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64564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2826-FF35-0359-20C1-9F062EA44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0D5E7-0AC6-43CE-53F7-06671E1B3C0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21C1D6C-9799-577D-74DA-FC8CA3F79F1B}"/>
              </a:ext>
            </a:extLst>
          </p:cNvPr>
          <p:cNvSpPr>
            <a:spLocks noGrp="1"/>
          </p:cNvSpPr>
          <p:nvPr>
            <p:ph type="body" idx="1"/>
          </p:nvPr>
        </p:nvSpPr>
        <p:spPr/>
        <p:txBody>
          <a:bodyPr/>
          <a:lstStyle/>
          <a:p>
            <a:r>
              <a:rPr lang="en-US"/>
              <a:t>A quick introduction to our presenters today. Andrea Fogel and Jignesh Thakkar are both Global Solution Architects at Microsoft, peers on my team. What I love about these two is they've been working with the Copilot product since before it even launched to customers. So you're getting insights from people who've lived and breathed this technology from day one. Andrea, over to you!</a:t>
            </a:r>
          </a:p>
        </p:txBody>
      </p:sp>
      <p:sp>
        <p:nvSpPr>
          <p:cNvPr id="4" name="Header Placeholder 3">
            <a:extLst>
              <a:ext uri="{FF2B5EF4-FFF2-40B4-BE49-F238E27FC236}">
                <a16:creationId xmlns:a16="http://schemas.microsoft.com/office/drawing/2014/main" id="{819756FA-8AFA-C54D-1612-F3B3D3E3C0D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8EB4DFA-DE74-8E97-0113-0CBC12A9232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5B1DFCE-50FE-46DF-9720-656F9075905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12:02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198D1D9-7CFD-3DAC-E554-5BC6D01E57F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23645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wrap up, we'd really appreciate your feedback! Please take a moment to fill out our Customer Hub survey — scan the QR code or visit the link. Your feedback is critical to helping us make these sessions better. Be ruthless with it! Tell us what worked, what didn't, and what you'd like to see in future sessions. That's the one way we can keep improving and zooming in on what matters most to you.</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6/15/2026 12:02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894142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Alright, let's open it up for Q&amp;A! If you've got a question, you can raise your hand in Teams and I'll enable your microphone, or just drop it in the chat. A few things that came up during the session: if you're not seeing all the features Jignesh showed, check whether you have the full Microsoft 365 Copilot license versus Copilot Chat. Notebook requires the full license. And for Teams meetings, the Facilitator agent is fantastic — just remember that transcription needs to be turned on. Copilot reads the transcript, not the audio itself. Also, whatever Microsoft 365 Search can see, Copilot can see too — and only what you have permission to access.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3573346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so much for joining us today! We hope this session gave you practical, actionable ideas for reimagining your marketing processes with Copilot and Agents. Remember — the best way to learn is to dive in and start experimenting. Happy Copiloting, everyone!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221940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We'll be getting started in just a few moments. While you're waiting, feel free to introduce yourself in the chat. We've got about 120 people registered today and we're excited to have you join us for this Customer Hub session on Reimagining Marketing Processes with Copilot and Agents.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1291043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7BE64-A613-DE8A-E1BB-DEE08AAF7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5E706-00BC-5897-A396-127643C47C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286DA8-1FDD-BA7F-A49B-C129783BC321}"/>
              </a:ext>
            </a:extLst>
          </p:cNvPr>
          <p:cNvSpPr>
            <a:spLocks noGrp="1"/>
          </p:cNvSpPr>
          <p:nvPr>
            <p:ph type="body" idx="1"/>
          </p:nvPr>
        </p:nvSpPr>
        <p:spPr/>
        <p:txBody>
          <a:bodyPr/>
          <a:lstStyle/>
          <a:p>
            <a:r>
              <a:rPr lang="en-US"/>
              <a:t>I love this example of how Dawn is transforming her work. </a:t>
            </a:r>
          </a:p>
          <a:p>
            <a:endParaRPr lang="en-US"/>
          </a:p>
          <a:p>
            <a:r>
              <a:rPr lang="en-US"/>
              <a:t>How many of you would find value in delivering easier workforce insights to your leaders and organization?</a:t>
            </a:r>
          </a:p>
        </p:txBody>
      </p:sp>
      <p:sp>
        <p:nvSpPr>
          <p:cNvPr id="4" name="Slide Number Placeholder 3">
            <a:extLst>
              <a:ext uri="{FF2B5EF4-FFF2-40B4-BE49-F238E27FC236}">
                <a16:creationId xmlns:a16="http://schemas.microsoft.com/office/drawing/2014/main" id="{2F1DCD96-4E90-EA6A-702D-7694D95EE2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40104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 couple of housekeeping items before we dive in. We've got everyone's mics muted during the presentation portion, but please go ahead and drop questions or comments into the chat — we've got a few of us keeping an eye on it and answering as we go. Toward the end, we'll open up the mics for live Q&amp;A. You can raise your hand in Teams and we'll enable your microphone. This session is being recorded and we'll post the recording and slides on the Customer Hub.</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43704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talk about what makes Copilot different. This is a really important foundation to set before we get into the marketing scenarios. Unlike generic AI assistants you might use in your personal life, Microsoft Copilot is purpose-built for the realities of business — where speed, accuracy, and integration with real work data are absolutely critical.</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6/15/2026 12:02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71870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B02AA-E50F-BBAD-2AAA-AC084B5B0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80AC1-F883-677B-FE90-9E510D50B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2DF17-3CD5-C9F4-D19E-44D5EB46B4A7}"/>
              </a:ext>
            </a:extLst>
          </p:cNvPr>
          <p:cNvSpPr>
            <a:spLocks noGrp="1"/>
          </p:cNvSpPr>
          <p:nvPr>
            <p:ph type="body" idx="1"/>
          </p:nvPr>
        </p:nvSpPr>
        <p:spPr/>
        <p:txBody>
          <a:bodyPr/>
          <a:lstStyle/>
          <a:p>
            <a:r>
              <a:rPr lang="en-US"/>
              <a:t>So what does "AI Built for Work" actually mean? We take the latest AI innovations and tailor them specifically for work situations. Copilot is connected to both the web and your work data. It's integrated into the flow of work — you don't have to leave your apps or switch contexts. It comes with agents that get work done on your behalf, and all of this is delivered with built-in security, management, and compliance. Copilot is now the front door to AI in your organization. It's not just another tool — it's the interface that puts advanced AI in the hands of every marketer, from analysts to executives.</a:t>
            </a:r>
          </a:p>
        </p:txBody>
      </p:sp>
      <p:sp>
        <p:nvSpPr>
          <p:cNvPr id="4" name="Slide Number Placeholder 3">
            <a:extLst>
              <a:ext uri="{FF2B5EF4-FFF2-40B4-BE49-F238E27FC236}">
                <a16:creationId xmlns:a16="http://schemas.microsoft.com/office/drawing/2014/main" id="{0E7E09BE-28A2-ABEA-4B32-D9A1AFFFC2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8F16F-75A8-4FF8-A1FA-1EDD5D5679D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312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2D6E7-4C55-4CB5-ACCD-27E1C87E8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BCE55-51E4-2858-0C15-9EB19A9E4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0AB13-3FB8-D1E7-9FDA-A544B7EA331C}"/>
              </a:ext>
            </a:extLst>
          </p:cNvPr>
          <p:cNvSpPr>
            <a:spLocks noGrp="1"/>
          </p:cNvSpPr>
          <p:nvPr>
            <p:ph type="body" idx="1"/>
          </p:nvPr>
        </p:nvSpPr>
        <p:spPr/>
        <p:txBody>
          <a:bodyPr/>
          <a:lstStyle/>
          <a:p>
            <a:r>
              <a:rPr lang="en-US"/>
              <a:t>The real shift happens when Copilot works alongside agents. Instead of fragmented manual processes, you get a unified, AI-powered marketing engine. Agents automate tasks, surface the right data, and embed expertise directly into your workflows. You spend much less time on busywork, which frees you up for focused, strategic thinking. And this is all delivered with enterprise-grade security and compliance — we're not just boosting productivity, we're unlocking domain-specific value safely and at scale.</a:t>
            </a:r>
          </a:p>
        </p:txBody>
      </p:sp>
      <p:sp>
        <p:nvSpPr>
          <p:cNvPr id="4" name="Slide Number Placeholder 3">
            <a:extLst>
              <a:ext uri="{FF2B5EF4-FFF2-40B4-BE49-F238E27FC236}">
                <a16:creationId xmlns:a16="http://schemas.microsoft.com/office/drawing/2014/main" id="{275C867E-9430-84F2-146C-B6652E60A10A}"/>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20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is a critical point — security and trust are built into the product, not bolted on as an afterthought. From day one, we set out to make Copilot the most secure and trusted AI solution on the market. What does that mean in practice? Encryption for data in transit and at rest, hardened data centers, enterprise data protection, copyright safeguards, GDPR compliance, ISO standards adherence, and legal commitments. You don't have to choose between the latest AI capabilities and responsible safeguards — they go hand in hand. We continuously bring the latest models into Copilot without compromising security.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209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D494-3877-CB66-651D-246ED16DF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EE1A0-9360-2DC8-4693-7590D80FCB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6A59FD-BA91-925A-80BA-6906BE3C4713}"/>
              </a:ext>
            </a:extLst>
          </p:cNvPr>
          <p:cNvSpPr>
            <a:spLocks noGrp="1"/>
          </p:cNvSpPr>
          <p:nvPr>
            <p:ph type="body" idx="1"/>
          </p:nvPr>
        </p:nvSpPr>
        <p:spPr/>
        <p:txBody>
          <a:bodyPr/>
          <a:lstStyle/>
          <a:p>
            <a:r>
              <a:rPr lang="en-US"/>
              <a:t>Let me walk you through the Copilot Control System — it's the backbone for managing AI in your marketing workflows. It's built on three pillars. First, Security and Governance ensures your marketing data stays protected within Microsoft's security trust boundary. You don't want to accidentally upload competitive analysis data to an unprotected tool. Second, Management Controls help prevent AI sprawl — making sure the right people have the right tools, aligned with your business goals. Third, Measurement and Reporting through Copilot analytics lets you track adoption, usage, and business impact so you can continuously optimize. This is how we move from ad hoc marketing to a strategic, data-driven, AI-powered marketing organization.</a:t>
            </a:r>
          </a:p>
        </p:txBody>
      </p:sp>
      <p:sp>
        <p:nvSpPr>
          <p:cNvPr id="4" name="Slide Number Placeholder 3">
            <a:extLst>
              <a:ext uri="{FF2B5EF4-FFF2-40B4-BE49-F238E27FC236}">
                <a16:creationId xmlns:a16="http://schemas.microsoft.com/office/drawing/2014/main" id="{1FB8C260-18FB-5214-0EFE-34FA268149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075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0.sv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MCS BDM TY">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accent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pic>
        <p:nvPicPr>
          <p:cNvPr id="2" name="Picture 1" descr="A logo on a black background&#10;&#10;AI-generated content may be incorrect.">
            <a:extLst>
              <a:ext uri="{FF2B5EF4-FFF2-40B4-BE49-F238E27FC236}">
                <a16:creationId xmlns:a16="http://schemas.microsoft.com/office/drawing/2014/main" id="{7A38718F-9F89-EF9A-855F-BE688BB80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150667596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3" name="Picture 2" descr="A logo on a black background&#10;&#10;AI-generated content may be incorrect.">
            <a:extLst>
              <a:ext uri="{FF2B5EF4-FFF2-40B4-BE49-F238E27FC236}">
                <a16:creationId xmlns:a16="http://schemas.microsoft.com/office/drawing/2014/main" id="{E3D76396-0D3B-A224-C406-012CEA26C2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50647837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chemeClr val="bg2">
                  <a:lumMod val="60000"/>
                  <a:lumOff val="40000"/>
                </a:schemeClr>
              </a:gs>
              <a:gs pos="39000">
                <a:schemeClr val="bg2"/>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chemeClr val="bg2">
              <a:lumMod val="60000"/>
              <a:lumOff val="40000"/>
            </a:schemeClr>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20000"/>
              <a:lumOff val="80000"/>
            </a:schemeClr>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chemeClr val="bg2">
                  <a:lumMod val="50000"/>
                </a:schemeClr>
              </a:gs>
              <a:gs pos="26000">
                <a:schemeClr val="bg2">
                  <a:lumMod val="75000"/>
                </a:schemeClr>
              </a:gs>
              <a:gs pos="100000">
                <a:schemeClr val="bg2">
                  <a:lumMod val="50000"/>
                </a:schemeClr>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lumMod val="60000"/>
              <a:lumOff val="4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7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40000"/>
              <a:lumOff val="6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pPr lvl="0"/>
            <a:endParaRPr lang="en-IN" err="1"/>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2" name="Picture 1" descr="A logo on a black background&#10;&#10;AI-generated content may be incorrect.">
            <a:extLst>
              <a:ext uri="{FF2B5EF4-FFF2-40B4-BE49-F238E27FC236}">
                <a16:creationId xmlns:a16="http://schemas.microsoft.com/office/drawing/2014/main" id="{FFE8371A-4CBD-FF0D-09B3-257ACF5E00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39613722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0" y="0"/>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pic>
        <p:nvPicPr>
          <p:cNvPr id="2" name="Picture 1" descr="A logo on a black background&#10;&#10;AI-generated content may be incorrect.">
            <a:extLst>
              <a:ext uri="{FF2B5EF4-FFF2-40B4-BE49-F238E27FC236}">
                <a16:creationId xmlns:a16="http://schemas.microsoft.com/office/drawing/2014/main" id="{BC36374D-FBF3-1727-D864-ECB009EC51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369618456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chemeClr val="bg2">
                    <a:lumMod val="20000"/>
                    <a:lumOff val="80000"/>
                  </a:schemeClr>
                </a:solidFill>
                <a:effectLst/>
                <a:latin typeface="Segoe UI Semibold"/>
                <a:ea typeface="+mn-ea"/>
                <a:cs typeface="Segoe UI" panose="020B0502040204020203" pitchFamily="34" charset="0"/>
              </a:defRPr>
            </a:lvl1pPr>
          </a:lstStyle>
          <a:p>
            <a:r>
              <a:rPr lang="en-GB"/>
              <a:t>Thank you!</a:t>
            </a:r>
          </a:p>
        </p:txBody>
      </p:sp>
      <p:pic>
        <p:nvPicPr>
          <p:cNvPr id="11" name="Picture 10" descr="A logo on a black background&#10;&#10;AI-generated content may be incorrect.">
            <a:extLst>
              <a:ext uri="{FF2B5EF4-FFF2-40B4-BE49-F238E27FC236}">
                <a16:creationId xmlns:a16="http://schemas.microsoft.com/office/drawing/2014/main" id="{519FF49D-C2AF-E550-D130-98523AB5C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144015014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4976411A-6407-3F7D-8FF0-3CA0BF4087F5}"/>
              </a:ext>
              <a:ext uri="{C183D7F6-B498-43B3-948B-1728B52AA6E4}">
                <adec:decorative xmlns:adec="http://schemas.microsoft.com/office/drawing/2017/decorative" val="1"/>
              </a:ext>
            </a:extLst>
          </p:cNvPr>
          <p:cNvSpPr/>
          <p:nvPr userDrawn="1"/>
        </p:nvSpPr>
        <p:spPr bwMode="auto">
          <a:xfrm rot="5400000">
            <a:off x="-770828" y="1061113"/>
            <a:ext cx="6277428" cy="4735773"/>
          </a:xfrm>
          <a:prstGeom prst="round2SameRect">
            <a:avLst>
              <a:gd name="adj1" fmla="val 6302"/>
              <a:gd name="adj2" fmla="val 0"/>
            </a:avLst>
          </a:prstGeom>
          <a:solidFill>
            <a:schemeClr val="bg1"/>
          </a:solidFill>
          <a:ln w="6350">
            <a:noFill/>
            <a:headEnd type="none" w="med" len="med"/>
            <a:tailEnd type="none" w="med" len="med"/>
          </a:ln>
          <a:effectLst>
            <a:outerShdw blurRad="381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Title 2">
            <a:extLst>
              <a:ext uri="{FF2B5EF4-FFF2-40B4-BE49-F238E27FC236}">
                <a16:creationId xmlns:a16="http://schemas.microsoft.com/office/drawing/2014/main" id="{629AA108-7C89-7609-E936-2C2B90AA0C52}"/>
              </a:ext>
            </a:extLst>
          </p:cNvPr>
          <p:cNvSpPr>
            <a:spLocks noGrp="1"/>
          </p:cNvSpPr>
          <p:nvPr>
            <p:ph type="title"/>
          </p:nvPr>
        </p:nvSpPr>
        <p:spPr>
          <a:xfrm>
            <a:off x="588263" y="1818395"/>
            <a:ext cx="2904724" cy="1107996"/>
          </a:xfrm>
        </p:spPr>
        <p:txBody>
          <a:bodyPr wrap="square">
            <a:spAutoFit/>
          </a:bodyPr>
          <a:lstStyle/>
          <a:p>
            <a:pPr lvl="0"/>
            <a:r>
              <a:rPr lang="en-US" noProof="0"/>
              <a:t>Get started today</a:t>
            </a:r>
          </a:p>
        </p:txBody>
      </p:sp>
      <p:grpSp>
        <p:nvGrpSpPr>
          <p:cNvPr id="5" name="Group 4">
            <a:extLst>
              <a:ext uri="{FF2B5EF4-FFF2-40B4-BE49-F238E27FC236}">
                <a16:creationId xmlns:a16="http://schemas.microsoft.com/office/drawing/2014/main" id="{20E12845-AC90-46D5-ACB7-A0061318EF21}"/>
              </a:ext>
              <a:ext uri="{C183D7F6-B498-43B3-948B-1728B52AA6E4}">
                <adec:decorative xmlns:adec="http://schemas.microsoft.com/office/drawing/2017/decorative" val="1"/>
              </a:ext>
            </a:extLst>
          </p:cNvPr>
          <p:cNvGrpSpPr/>
          <p:nvPr userDrawn="1"/>
        </p:nvGrpSpPr>
        <p:grpSpPr>
          <a:xfrm>
            <a:off x="588263" y="3257774"/>
            <a:ext cx="3355940" cy="560315"/>
            <a:chOff x="588263" y="3790724"/>
            <a:chExt cx="4094226" cy="683581"/>
          </a:xfrm>
        </p:grpSpPr>
        <p:sp>
          <p:nvSpPr>
            <p:cNvPr id="6" name="Rectangle: Rounded Corners 5">
              <a:extLst>
                <a:ext uri="{FF2B5EF4-FFF2-40B4-BE49-F238E27FC236}">
                  <a16:creationId xmlns:a16="http://schemas.microsoft.com/office/drawing/2014/main" id="{4BB5FDA1-6CD4-AA72-A99B-B722680F4A64}"/>
                </a:ext>
              </a:extLst>
            </p:cNvPr>
            <p:cNvSpPr/>
            <p:nvPr/>
          </p:nvSpPr>
          <p:spPr bwMode="auto">
            <a:xfrm>
              <a:off x="588263" y="3790724"/>
              <a:ext cx="4094226" cy="683581"/>
            </a:xfrm>
            <a:prstGeom prst="roundRect">
              <a:avLst/>
            </a:prstGeom>
            <a:solidFill>
              <a:schemeClr val="bg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magnify" title="Icon of a magnifying glass">
              <a:extLst>
                <a:ext uri="{FF2B5EF4-FFF2-40B4-BE49-F238E27FC236}">
                  <a16:creationId xmlns:a16="http://schemas.microsoft.com/office/drawing/2014/main" id="{C3ABAEA5-B1FF-DFBF-5152-2A0780DEFBF6}"/>
                </a:ext>
              </a:extLst>
            </p:cNvPr>
            <p:cNvSpPr>
              <a:spLocks noChangeAspect="1" noEditPoints="1"/>
            </p:cNvSpPr>
            <p:nvPr/>
          </p:nvSpPr>
          <p:spPr bwMode="auto">
            <a:xfrm flipH="1">
              <a:off x="777877" y="3934956"/>
              <a:ext cx="372886" cy="36576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28575" cap="sq">
              <a:solidFill>
                <a:srgbClr val="76EB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8" name="TextBox 7">
              <a:extLst>
                <a:ext uri="{FF2B5EF4-FFF2-40B4-BE49-F238E27FC236}">
                  <a16:creationId xmlns:a16="http://schemas.microsoft.com/office/drawing/2014/main" id="{42BAD70D-DB20-3C3A-2172-DF8B79FE34DC}"/>
                </a:ext>
              </a:extLst>
            </p:cNvPr>
            <p:cNvSpPr txBox="1"/>
            <p:nvPr/>
          </p:nvSpPr>
          <p:spPr>
            <a:xfrm>
              <a:off x="1405048" y="3955506"/>
              <a:ext cx="3013115" cy="337937"/>
            </a:xfrm>
            <a:prstGeom prst="rect">
              <a:avLst/>
            </a:prstGeom>
            <a:noFill/>
          </p:spPr>
          <p:txBody>
            <a:bodyPr wrap="non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aka.ms</a:t>
              </a:r>
              <a:r>
                <a:rPr kumimoji="0" lang="en-US" sz="1800" b="0" i="0" u="none" strike="noStrike" kern="1200" cap="none" spc="0" normalizeH="0" baseline="0" noProof="0">
                  <a:ln>
                    <a:noFill/>
                  </a:ln>
                  <a:solidFill>
                    <a:srgbClr val="FFFFFF"/>
                  </a:solidFill>
                  <a:effectLst/>
                  <a:uLnTx/>
                  <a:uFillTx/>
                  <a:latin typeface="Segoe UI Semibold"/>
                  <a:ea typeface="+mn-ea"/>
                  <a:cs typeface="+mn-cs"/>
                </a:rPr>
                <a:t>/</a:t>
              </a:r>
              <a:r>
                <a:rPr kumimoji="0" lang="en-US" sz="1800" b="0" i="0" u="none" strike="noStrike" kern="1200" cap="none" spc="0" normalizeH="0" baseline="0" noProof="0" err="1">
                  <a:ln>
                    <a:noFill/>
                  </a:ln>
                  <a:solidFill>
                    <a:srgbClr val="FFFFFF"/>
                  </a:solidFill>
                  <a:effectLst/>
                  <a:uLnTx/>
                  <a:uFillTx/>
                  <a:latin typeface="Segoe UI Semibold"/>
                  <a:ea typeface="+mn-ea"/>
                  <a:cs typeface="+mn-cs"/>
                </a:rPr>
                <a:t>trycopilotstudio</a:t>
              </a:r>
              <a:endParaRPr kumimoji="0" lang="en-US" sz="1800" b="0" i="0" u="none" strike="noStrike" kern="1200" cap="none" spc="0" normalizeH="0" baseline="0" noProof="0">
                <a:ln>
                  <a:noFill/>
                </a:ln>
                <a:solidFill>
                  <a:srgbClr val="FFFFFF"/>
                </a:solidFill>
                <a:effectLst/>
                <a:uLnTx/>
                <a:uFillTx/>
                <a:latin typeface="Segoe UI Semibold"/>
                <a:ea typeface="+mn-ea"/>
                <a:cs typeface="+mn-cs"/>
              </a:endParaRPr>
            </a:p>
          </p:txBody>
        </p:sp>
      </p:grpSp>
      <p:grpSp>
        <p:nvGrpSpPr>
          <p:cNvPr id="9" name="Graphic 3">
            <a:extLst>
              <a:ext uri="{FF2B5EF4-FFF2-40B4-BE49-F238E27FC236}">
                <a16:creationId xmlns:a16="http://schemas.microsoft.com/office/drawing/2014/main" id="{B187B470-A56A-4B33-C3B3-96E5698C29B0}"/>
              </a:ext>
              <a:ext uri="{C183D7F6-B498-43B3-948B-1728B52AA6E4}">
                <adec:decorative xmlns:adec="http://schemas.microsoft.com/office/drawing/2017/decorative" val="1"/>
              </a:ext>
            </a:extLst>
          </p:cNvPr>
          <p:cNvGrpSpPr/>
          <p:nvPr userDrawn="1"/>
        </p:nvGrpSpPr>
        <p:grpSpPr>
          <a:xfrm>
            <a:off x="5283663" y="714009"/>
            <a:ext cx="529734" cy="647197"/>
            <a:chOff x="-3362584" y="1149499"/>
            <a:chExt cx="2568500" cy="3138040"/>
          </a:xfrm>
          <a:solidFill>
            <a:schemeClr val="bg2"/>
          </a:solidFill>
        </p:grpSpPr>
        <p:sp>
          <p:nvSpPr>
            <p:cNvPr id="10" name="Freeform: Shape 9">
              <a:extLst>
                <a:ext uri="{FF2B5EF4-FFF2-40B4-BE49-F238E27FC236}">
                  <a16:creationId xmlns:a16="http://schemas.microsoft.com/office/drawing/2014/main" id="{15358685-9963-E858-3B6E-BE529BD38874}"/>
                </a:ext>
              </a:extLst>
            </p:cNvPr>
            <p:cNvSpPr/>
            <p:nvPr/>
          </p:nvSpPr>
          <p:spPr>
            <a:xfrm>
              <a:off x="-2999494" y="1504724"/>
              <a:ext cx="2205409" cy="2782815"/>
            </a:xfrm>
            <a:custGeom>
              <a:avLst/>
              <a:gdLst>
                <a:gd name="connsiteX0" fmla="*/ 2032388 w 2205409"/>
                <a:gd name="connsiteY0" fmla="*/ 0 h 2782815"/>
                <a:gd name="connsiteX1" fmla="*/ 1940633 w 2205409"/>
                <a:gd name="connsiteY1" fmla="*/ 0 h 2782815"/>
                <a:gd name="connsiteX2" fmla="*/ 1940633 w 2205409"/>
                <a:gd name="connsiteY2" fmla="*/ 2254244 h 2782815"/>
                <a:gd name="connsiteX3" fmla="*/ 1668974 w 2205409"/>
                <a:gd name="connsiteY3" fmla="*/ 2525900 h 2782815"/>
                <a:gd name="connsiteX4" fmla="*/ 739289 w 2205409"/>
                <a:gd name="connsiteY4" fmla="*/ 2525900 h 2782815"/>
                <a:gd name="connsiteX5" fmla="*/ 0 w 2205409"/>
                <a:gd name="connsiteY5" fmla="*/ 2525900 h 2782815"/>
                <a:gd name="connsiteX6" fmla="*/ 0 w 2205409"/>
                <a:gd name="connsiteY6" fmla="*/ 2609463 h 2782815"/>
                <a:gd name="connsiteX7" fmla="*/ 173353 w 2205409"/>
                <a:gd name="connsiteY7" fmla="*/ 2782815 h 2782815"/>
                <a:gd name="connsiteX8" fmla="*/ 1102707 w 2205409"/>
                <a:gd name="connsiteY8" fmla="*/ 2782815 h 2782815"/>
                <a:gd name="connsiteX9" fmla="*/ 2032061 w 2205409"/>
                <a:gd name="connsiteY9" fmla="*/ 2782815 h 2782815"/>
                <a:gd name="connsiteX10" fmla="*/ 2205410 w 2205409"/>
                <a:gd name="connsiteY10" fmla="*/ 2609463 h 2782815"/>
                <a:gd name="connsiteX11" fmla="*/ 2205410 w 2205409"/>
                <a:gd name="connsiteY11" fmla="*/ 173353 h 2782815"/>
                <a:gd name="connsiteX12" fmla="*/ 2032388 w 2205409"/>
                <a:gd name="connsiteY12" fmla="*/ 0 h 278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5409" h="2782815">
                  <a:moveTo>
                    <a:pt x="2032388" y="0"/>
                  </a:moveTo>
                  <a:lnTo>
                    <a:pt x="1940633" y="0"/>
                  </a:lnTo>
                  <a:lnTo>
                    <a:pt x="1940633" y="2254244"/>
                  </a:lnTo>
                  <a:cubicBezTo>
                    <a:pt x="1940633" y="2403999"/>
                    <a:pt x="1818729" y="2525900"/>
                    <a:pt x="1668974" y="2525900"/>
                  </a:cubicBezTo>
                  <a:lnTo>
                    <a:pt x="739289" y="2525900"/>
                  </a:lnTo>
                  <a:lnTo>
                    <a:pt x="0" y="2525900"/>
                  </a:lnTo>
                  <a:lnTo>
                    <a:pt x="0" y="2609463"/>
                  </a:lnTo>
                  <a:cubicBezTo>
                    <a:pt x="0" y="2705154"/>
                    <a:pt x="77665" y="2782815"/>
                    <a:pt x="173353" y="2782815"/>
                  </a:cubicBezTo>
                  <a:lnTo>
                    <a:pt x="1102707" y="2782815"/>
                  </a:lnTo>
                  <a:lnTo>
                    <a:pt x="2032061" y="2782815"/>
                  </a:lnTo>
                  <a:cubicBezTo>
                    <a:pt x="2127749" y="2782815"/>
                    <a:pt x="2205410" y="2705154"/>
                    <a:pt x="2205410" y="2609463"/>
                  </a:cubicBezTo>
                  <a:lnTo>
                    <a:pt x="2205410" y="173353"/>
                  </a:lnTo>
                  <a:cubicBezTo>
                    <a:pt x="2205413" y="77665"/>
                    <a:pt x="2128076" y="0"/>
                    <a:pt x="2032388" y="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FD06736A-CB65-3D82-B5B0-3D4786230E13}"/>
                </a:ext>
              </a:extLst>
            </p:cNvPr>
            <p:cNvSpPr/>
            <p:nvPr/>
          </p:nvSpPr>
          <p:spPr>
            <a:xfrm>
              <a:off x="-3362584" y="1149499"/>
              <a:ext cx="2205085" cy="2782815"/>
            </a:xfrm>
            <a:custGeom>
              <a:avLst/>
              <a:gdLst>
                <a:gd name="connsiteX0" fmla="*/ 1102379 w 2205085"/>
                <a:gd name="connsiteY0" fmla="*/ 2782815 h 2782815"/>
                <a:gd name="connsiteX1" fmla="*/ 2031733 w 2205085"/>
                <a:gd name="connsiteY1" fmla="*/ 2782815 h 2782815"/>
                <a:gd name="connsiteX2" fmla="*/ 2205086 w 2205085"/>
                <a:gd name="connsiteY2" fmla="*/ 2609469 h 2782815"/>
                <a:gd name="connsiteX3" fmla="*/ 2205086 w 2205085"/>
                <a:gd name="connsiteY3" fmla="*/ 355226 h 2782815"/>
                <a:gd name="connsiteX4" fmla="*/ 2205086 w 2205085"/>
                <a:gd name="connsiteY4" fmla="*/ 173353 h 2782815"/>
                <a:gd name="connsiteX5" fmla="*/ 2031733 w 2205085"/>
                <a:gd name="connsiteY5" fmla="*/ 0 h 2782815"/>
                <a:gd name="connsiteX6" fmla="*/ 1102379 w 2205085"/>
                <a:gd name="connsiteY6" fmla="*/ 0 h 2782815"/>
                <a:gd name="connsiteX7" fmla="*/ 793359 w 2205085"/>
                <a:gd name="connsiteY7" fmla="*/ 0 h 2782815"/>
                <a:gd name="connsiteX8" fmla="*/ 793359 w 2205085"/>
                <a:gd name="connsiteY8" fmla="*/ 57347 h 2782815"/>
                <a:gd name="connsiteX9" fmla="*/ 794342 w 2205085"/>
                <a:gd name="connsiteY9" fmla="*/ 75698 h 2782815"/>
                <a:gd name="connsiteX10" fmla="*/ 794342 w 2205085"/>
                <a:gd name="connsiteY10" fmla="*/ 453535 h 2782815"/>
                <a:gd name="connsiteX11" fmla="*/ 794342 w 2205085"/>
                <a:gd name="connsiteY11" fmla="*/ 550534 h 2782815"/>
                <a:gd name="connsiteX12" fmla="*/ 550206 w 2205085"/>
                <a:gd name="connsiteY12" fmla="*/ 794670 h 2782815"/>
                <a:gd name="connsiteX13" fmla="*/ 453208 w 2205085"/>
                <a:gd name="connsiteY13" fmla="*/ 794670 h 2782815"/>
                <a:gd name="connsiteX14" fmla="*/ 75371 w 2205085"/>
                <a:gd name="connsiteY14" fmla="*/ 794670 h 2782815"/>
                <a:gd name="connsiteX15" fmla="*/ 60297 w 2205085"/>
                <a:gd name="connsiteY15" fmla="*/ 794014 h 2782815"/>
                <a:gd name="connsiteX16" fmla="*/ 0 w 2205085"/>
                <a:gd name="connsiteY16" fmla="*/ 794014 h 2782815"/>
                <a:gd name="connsiteX17" fmla="*/ 0 w 2205085"/>
                <a:gd name="connsiteY17" fmla="*/ 2609469 h 2782815"/>
                <a:gd name="connsiteX18" fmla="*/ 173353 w 2205085"/>
                <a:gd name="connsiteY18" fmla="*/ 2782815 h 2782815"/>
                <a:gd name="connsiteX19" fmla="*/ 363418 w 2205085"/>
                <a:gd name="connsiteY19" fmla="*/ 2782815 h 2782815"/>
                <a:gd name="connsiteX20" fmla="*/ 1102379 w 2205085"/>
                <a:gd name="connsiteY20" fmla="*/ 2782815 h 2782815"/>
                <a:gd name="connsiteX21" fmla="*/ 1102379 w 2205085"/>
                <a:gd name="connsiteY21" fmla="*/ 2782815 h 2782815"/>
                <a:gd name="connsiteX22" fmla="*/ 1137443 w 2205085"/>
                <a:gd name="connsiteY22" fmla="*/ 2193616 h 2782815"/>
                <a:gd name="connsiteX23" fmla="*/ 531528 w 2205085"/>
                <a:gd name="connsiteY23" fmla="*/ 2193616 h 2782815"/>
                <a:gd name="connsiteX24" fmla="*/ 449603 w 2205085"/>
                <a:gd name="connsiteY24" fmla="*/ 2111692 h 2782815"/>
                <a:gd name="connsiteX25" fmla="*/ 531528 w 2205085"/>
                <a:gd name="connsiteY25" fmla="*/ 2029767 h 2782815"/>
                <a:gd name="connsiteX26" fmla="*/ 1137770 w 2205085"/>
                <a:gd name="connsiteY26" fmla="*/ 2029767 h 2782815"/>
                <a:gd name="connsiteX27" fmla="*/ 1219695 w 2205085"/>
                <a:gd name="connsiteY27" fmla="*/ 2111692 h 2782815"/>
                <a:gd name="connsiteX28" fmla="*/ 1137443 w 2205085"/>
                <a:gd name="connsiteY28" fmla="*/ 2193616 h 2782815"/>
                <a:gd name="connsiteX29" fmla="*/ 1743686 w 2205085"/>
                <a:gd name="connsiteY29" fmla="*/ 1775476 h 2782815"/>
                <a:gd name="connsiteX30" fmla="*/ 531528 w 2205085"/>
                <a:gd name="connsiteY30" fmla="*/ 1775476 h 2782815"/>
                <a:gd name="connsiteX31" fmla="*/ 449603 w 2205085"/>
                <a:gd name="connsiteY31" fmla="*/ 1693551 h 2782815"/>
                <a:gd name="connsiteX32" fmla="*/ 531528 w 2205085"/>
                <a:gd name="connsiteY32" fmla="*/ 1611626 h 2782815"/>
                <a:gd name="connsiteX33" fmla="*/ 1743686 w 2205085"/>
                <a:gd name="connsiteY33" fmla="*/ 1611626 h 2782815"/>
                <a:gd name="connsiteX34" fmla="*/ 1825610 w 2205085"/>
                <a:gd name="connsiteY34" fmla="*/ 1693551 h 2782815"/>
                <a:gd name="connsiteX35" fmla="*/ 1743686 w 2205085"/>
                <a:gd name="connsiteY35" fmla="*/ 1775476 h 2782815"/>
                <a:gd name="connsiteX36" fmla="*/ 531528 w 2205085"/>
                <a:gd name="connsiteY36" fmla="*/ 1167591 h 2782815"/>
                <a:gd name="connsiteX37" fmla="*/ 1743686 w 2205085"/>
                <a:gd name="connsiteY37" fmla="*/ 1167591 h 2782815"/>
                <a:gd name="connsiteX38" fmla="*/ 1825610 w 2205085"/>
                <a:gd name="connsiteY38" fmla="*/ 1249516 h 2782815"/>
                <a:gd name="connsiteX39" fmla="*/ 1743686 w 2205085"/>
                <a:gd name="connsiteY39" fmla="*/ 1331440 h 2782815"/>
                <a:gd name="connsiteX40" fmla="*/ 531528 w 2205085"/>
                <a:gd name="connsiteY40" fmla="*/ 1331440 h 2782815"/>
                <a:gd name="connsiteX41" fmla="*/ 449603 w 2205085"/>
                <a:gd name="connsiteY41" fmla="*/ 1249516 h 2782815"/>
                <a:gd name="connsiteX42" fmla="*/ 531528 w 2205085"/>
                <a:gd name="connsiteY42" fmla="*/ 1167591 h 278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05085" h="2782815">
                  <a:moveTo>
                    <a:pt x="1102379" y="2782815"/>
                  </a:moveTo>
                  <a:lnTo>
                    <a:pt x="2031733" y="2782815"/>
                  </a:lnTo>
                  <a:cubicBezTo>
                    <a:pt x="2127421" y="2782815"/>
                    <a:pt x="2205086" y="2705154"/>
                    <a:pt x="2205086" y="2609469"/>
                  </a:cubicBezTo>
                  <a:lnTo>
                    <a:pt x="2205086" y="355226"/>
                  </a:lnTo>
                  <a:lnTo>
                    <a:pt x="2205086" y="173353"/>
                  </a:lnTo>
                  <a:cubicBezTo>
                    <a:pt x="2205086" y="77665"/>
                    <a:pt x="2127421" y="0"/>
                    <a:pt x="2031733" y="0"/>
                  </a:cubicBezTo>
                  <a:lnTo>
                    <a:pt x="1102379" y="0"/>
                  </a:lnTo>
                  <a:lnTo>
                    <a:pt x="793359" y="0"/>
                  </a:lnTo>
                  <a:lnTo>
                    <a:pt x="793359" y="57347"/>
                  </a:lnTo>
                  <a:cubicBezTo>
                    <a:pt x="794011" y="63246"/>
                    <a:pt x="794342" y="69472"/>
                    <a:pt x="794342" y="75698"/>
                  </a:cubicBezTo>
                  <a:lnTo>
                    <a:pt x="794342" y="453535"/>
                  </a:lnTo>
                  <a:lnTo>
                    <a:pt x="794342" y="550534"/>
                  </a:lnTo>
                  <a:cubicBezTo>
                    <a:pt x="794342" y="685218"/>
                    <a:pt x="684891" y="794670"/>
                    <a:pt x="550206" y="794670"/>
                  </a:cubicBezTo>
                  <a:lnTo>
                    <a:pt x="453208" y="794670"/>
                  </a:lnTo>
                  <a:lnTo>
                    <a:pt x="75371" y="794670"/>
                  </a:lnTo>
                  <a:cubicBezTo>
                    <a:pt x="70455" y="794670"/>
                    <a:pt x="65212" y="794342"/>
                    <a:pt x="60297" y="794014"/>
                  </a:cubicBezTo>
                  <a:lnTo>
                    <a:pt x="0" y="794014"/>
                  </a:lnTo>
                  <a:lnTo>
                    <a:pt x="0" y="2609469"/>
                  </a:lnTo>
                  <a:cubicBezTo>
                    <a:pt x="0" y="2705154"/>
                    <a:pt x="77665" y="2782815"/>
                    <a:pt x="173353" y="2782815"/>
                  </a:cubicBezTo>
                  <a:lnTo>
                    <a:pt x="363418" y="2782815"/>
                  </a:lnTo>
                  <a:lnTo>
                    <a:pt x="1102379" y="2782815"/>
                  </a:lnTo>
                  <a:lnTo>
                    <a:pt x="1102379" y="2782815"/>
                  </a:lnTo>
                  <a:close/>
                  <a:moveTo>
                    <a:pt x="1137443" y="2193616"/>
                  </a:moveTo>
                  <a:lnTo>
                    <a:pt x="531528" y="2193616"/>
                  </a:lnTo>
                  <a:cubicBezTo>
                    <a:pt x="486305" y="2193616"/>
                    <a:pt x="449603" y="2156911"/>
                    <a:pt x="449603" y="2111692"/>
                  </a:cubicBezTo>
                  <a:cubicBezTo>
                    <a:pt x="449603" y="2066466"/>
                    <a:pt x="486305" y="2029767"/>
                    <a:pt x="531528" y="2029767"/>
                  </a:cubicBezTo>
                  <a:lnTo>
                    <a:pt x="1137770" y="2029767"/>
                  </a:lnTo>
                  <a:cubicBezTo>
                    <a:pt x="1182993" y="2029767"/>
                    <a:pt x="1219695" y="2066466"/>
                    <a:pt x="1219695" y="2111692"/>
                  </a:cubicBezTo>
                  <a:cubicBezTo>
                    <a:pt x="1219695" y="2156911"/>
                    <a:pt x="1182665" y="2193616"/>
                    <a:pt x="1137443" y="2193616"/>
                  </a:cubicBezTo>
                  <a:close/>
                  <a:moveTo>
                    <a:pt x="1743686" y="1775476"/>
                  </a:moveTo>
                  <a:lnTo>
                    <a:pt x="531528" y="1775476"/>
                  </a:lnTo>
                  <a:cubicBezTo>
                    <a:pt x="486305" y="1775476"/>
                    <a:pt x="449603" y="1738770"/>
                    <a:pt x="449603" y="1693551"/>
                  </a:cubicBezTo>
                  <a:cubicBezTo>
                    <a:pt x="449603" y="1648325"/>
                    <a:pt x="486305" y="1611626"/>
                    <a:pt x="531528" y="1611626"/>
                  </a:cubicBezTo>
                  <a:lnTo>
                    <a:pt x="1743686" y="1611626"/>
                  </a:lnTo>
                  <a:cubicBezTo>
                    <a:pt x="1788908" y="1611626"/>
                    <a:pt x="1825610" y="1648325"/>
                    <a:pt x="1825610" y="1693551"/>
                  </a:cubicBezTo>
                  <a:cubicBezTo>
                    <a:pt x="1825610" y="1738770"/>
                    <a:pt x="1788908" y="1775476"/>
                    <a:pt x="1743686" y="1775476"/>
                  </a:cubicBezTo>
                  <a:close/>
                  <a:moveTo>
                    <a:pt x="531528" y="1167591"/>
                  </a:moveTo>
                  <a:lnTo>
                    <a:pt x="1743686" y="1167591"/>
                  </a:lnTo>
                  <a:cubicBezTo>
                    <a:pt x="1788908" y="1167591"/>
                    <a:pt x="1825610" y="1204293"/>
                    <a:pt x="1825610" y="1249516"/>
                  </a:cubicBezTo>
                  <a:cubicBezTo>
                    <a:pt x="1825610" y="1294738"/>
                    <a:pt x="1788908" y="1331440"/>
                    <a:pt x="1743686" y="1331440"/>
                  </a:cubicBezTo>
                  <a:lnTo>
                    <a:pt x="531528" y="1331440"/>
                  </a:lnTo>
                  <a:cubicBezTo>
                    <a:pt x="486305" y="1331440"/>
                    <a:pt x="449603" y="1294738"/>
                    <a:pt x="449603" y="1249516"/>
                  </a:cubicBezTo>
                  <a:cubicBezTo>
                    <a:pt x="449603" y="1204293"/>
                    <a:pt x="486305" y="1167591"/>
                    <a:pt x="531528" y="116759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6A50601-50C3-D9B0-E9A0-E00A7AB75A8A}"/>
                </a:ext>
              </a:extLst>
            </p:cNvPr>
            <p:cNvSpPr/>
            <p:nvPr/>
          </p:nvSpPr>
          <p:spPr>
            <a:xfrm>
              <a:off x="-3360467" y="1152120"/>
              <a:ext cx="693587" cy="693738"/>
            </a:xfrm>
            <a:custGeom>
              <a:avLst/>
              <a:gdLst>
                <a:gd name="connsiteX0" fmla="*/ 73254 w 693587"/>
                <a:gd name="connsiteY0" fmla="*/ 693739 h 693738"/>
                <a:gd name="connsiteX1" fmla="*/ 548090 w 693587"/>
                <a:gd name="connsiteY1" fmla="*/ 693739 h 693738"/>
                <a:gd name="connsiteX2" fmla="*/ 549400 w 693587"/>
                <a:gd name="connsiteY2" fmla="*/ 693739 h 693738"/>
                <a:gd name="connsiteX3" fmla="*/ 693588 w 693587"/>
                <a:gd name="connsiteY3" fmla="*/ 549551 h 693738"/>
                <a:gd name="connsiteX4" fmla="*/ 693588 w 693587"/>
                <a:gd name="connsiteY4" fmla="*/ 548240 h 693738"/>
                <a:gd name="connsiteX5" fmla="*/ 693588 w 693587"/>
                <a:gd name="connsiteY5" fmla="*/ 73077 h 693738"/>
                <a:gd name="connsiteX6" fmla="*/ 620187 w 693587"/>
                <a:gd name="connsiteY6" fmla="*/ 0 h 693738"/>
                <a:gd name="connsiteX7" fmla="*/ 569066 w 693587"/>
                <a:gd name="connsiteY7" fmla="*/ 21628 h 693738"/>
                <a:gd name="connsiteX8" fmla="*/ 21477 w 693587"/>
                <a:gd name="connsiteY8" fmla="*/ 569213 h 693738"/>
                <a:gd name="connsiteX9" fmla="*/ 73254 w 693587"/>
                <a:gd name="connsiteY9" fmla="*/ 693739 h 69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587" h="693738">
                  <a:moveTo>
                    <a:pt x="73254" y="693739"/>
                  </a:moveTo>
                  <a:lnTo>
                    <a:pt x="548090" y="693739"/>
                  </a:lnTo>
                  <a:cubicBezTo>
                    <a:pt x="548417" y="693739"/>
                    <a:pt x="549073" y="693739"/>
                    <a:pt x="549400" y="693739"/>
                  </a:cubicBezTo>
                  <a:cubicBezTo>
                    <a:pt x="628703" y="693083"/>
                    <a:pt x="692932" y="628854"/>
                    <a:pt x="693588" y="549551"/>
                  </a:cubicBezTo>
                  <a:cubicBezTo>
                    <a:pt x="693588" y="549223"/>
                    <a:pt x="693588" y="548568"/>
                    <a:pt x="693588" y="548240"/>
                  </a:cubicBezTo>
                  <a:lnTo>
                    <a:pt x="693588" y="73077"/>
                  </a:lnTo>
                  <a:cubicBezTo>
                    <a:pt x="693588" y="29165"/>
                    <a:pt x="657541" y="0"/>
                    <a:pt x="620187" y="0"/>
                  </a:cubicBezTo>
                  <a:cubicBezTo>
                    <a:pt x="602163" y="0"/>
                    <a:pt x="584140" y="6554"/>
                    <a:pt x="569066" y="21628"/>
                  </a:cubicBezTo>
                  <a:lnTo>
                    <a:pt x="21477" y="569213"/>
                  </a:lnTo>
                  <a:cubicBezTo>
                    <a:pt x="-24400" y="615091"/>
                    <a:pt x="8042" y="693739"/>
                    <a:pt x="73254" y="69373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3" name="TextBox 12">
            <a:extLst>
              <a:ext uri="{FF2B5EF4-FFF2-40B4-BE49-F238E27FC236}">
                <a16:creationId xmlns:a16="http://schemas.microsoft.com/office/drawing/2014/main" id="{BEB14C81-E93B-CB1D-82A4-330064D2C0CA}"/>
              </a:ext>
            </a:extLst>
          </p:cNvPr>
          <p:cNvSpPr txBox="1"/>
          <p:nvPr userDrawn="1"/>
        </p:nvSpPr>
        <p:spPr>
          <a:xfrm>
            <a:off x="6003690" y="791435"/>
            <a:ext cx="2439063"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Segoe UI Semibold"/>
                <a:ea typeface="+mn-ea"/>
                <a:cs typeface="+mn-cs"/>
              </a:rPr>
              <a:t>Learn more</a:t>
            </a:r>
          </a:p>
        </p:txBody>
      </p:sp>
      <p:graphicFrame>
        <p:nvGraphicFramePr>
          <p:cNvPr id="14" name="Table 13">
            <a:extLst>
              <a:ext uri="{FF2B5EF4-FFF2-40B4-BE49-F238E27FC236}">
                <a16:creationId xmlns:a16="http://schemas.microsoft.com/office/drawing/2014/main" id="{90D76966-71AF-CD78-07DC-0298D631DF8A}"/>
              </a:ext>
            </a:extLst>
          </p:cNvPr>
          <p:cNvGraphicFramePr>
            <a:graphicFrameLocks noGrp="1"/>
          </p:cNvGraphicFramePr>
          <p:nvPr userDrawn="1">
            <p:extLst>
              <p:ext uri="{D42A27DB-BD31-4B8C-83A1-F6EECF244321}">
                <p14:modId xmlns:p14="http://schemas.microsoft.com/office/powerpoint/2010/main" val="3796478736"/>
              </p:ext>
            </p:extLst>
          </p:nvPr>
        </p:nvGraphicFramePr>
        <p:xfrm>
          <a:off x="5194981" y="1738544"/>
          <a:ext cx="6596685" cy="3502149"/>
        </p:xfrm>
        <a:graphic>
          <a:graphicData uri="http://schemas.openxmlformats.org/drawingml/2006/table">
            <a:tbl>
              <a:tblPr firstRow="1" bandRow="1">
                <a:tableStyleId>{5C22544A-7EE6-4342-B048-85BDC9FD1C3A}</a:tableStyleId>
              </a:tblPr>
              <a:tblGrid>
                <a:gridCol w="3236638">
                  <a:extLst>
                    <a:ext uri="{9D8B030D-6E8A-4147-A177-3AD203B41FA5}">
                      <a16:colId xmlns:a16="http://schemas.microsoft.com/office/drawing/2014/main" val="3351332866"/>
                    </a:ext>
                  </a:extLst>
                </a:gridCol>
                <a:gridCol w="3360047">
                  <a:extLst>
                    <a:ext uri="{9D8B030D-6E8A-4147-A177-3AD203B41FA5}">
                      <a16:colId xmlns:a16="http://schemas.microsoft.com/office/drawing/2014/main" val="63126876"/>
                    </a:ext>
                  </a:extLst>
                </a:gridCol>
              </a:tblGrid>
              <a:tr h="500307">
                <a:tc>
                  <a:txBody>
                    <a:bodyPr/>
                    <a:lstStyle/>
                    <a:p>
                      <a:r>
                        <a:rPr lang="en-US" sz="1600" b="0">
                          <a:solidFill>
                            <a:schemeClr val="tx1"/>
                          </a:solidFill>
                          <a:latin typeface="+mn-lt"/>
                        </a:rPr>
                        <a:t>Website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a:solidFill>
                            <a:schemeClr val="bg2"/>
                          </a:solidFill>
                          <a:latin typeface="+mn-lt"/>
                        </a:rPr>
                        <a:t>aka.ms</a:t>
                      </a:r>
                      <a:r>
                        <a:rPr lang="en-US" sz="1600" b="0">
                          <a:solidFill>
                            <a:schemeClr val="bg2"/>
                          </a:solidFill>
                          <a:latin typeface="+mj-lt"/>
                        </a:rPr>
                        <a:t>/</a:t>
                      </a:r>
                      <a:r>
                        <a:rPr lang="en-US" sz="1600" b="1" err="1">
                          <a:solidFill>
                            <a:schemeClr val="bg2"/>
                          </a:solidFill>
                          <a:latin typeface="+mj-lt"/>
                        </a:rPr>
                        <a:t>copilotstudio</a:t>
                      </a:r>
                      <a:endParaRPr lang="en-US" sz="1600" b="1">
                        <a:solidFill>
                          <a:schemeClr val="bg2"/>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7650000"/>
                  </a:ext>
                </a:extLst>
              </a:tr>
              <a:tr h="500307">
                <a:tc>
                  <a:txBody>
                    <a:bodyPr/>
                    <a:lstStyle/>
                    <a:p>
                      <a:r>
                        <a:rPr lang="en-US" sz="1600" b="0">
                          <a:solidFill>
                            <a:schemeClr val="tx1"/>
                          </a:solidFill>
                          <a:latin typeface="+mn-lt"/>
                        </a:rPr>
                        <a:t>Blog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a:solidFill>
                            <a:schemeClr val="bg2"/>
                          </a:solidFill>
                          <a:latin typeface="+mn-lt"/>
                        </a:rPr>
                        <a:t>aka.ms</a:t>
                      </a:r>
                      <a:r>
                        <a:rPr lang="en-US" sz="1600" b="0" kern="1200">
                          <a:solidFill>
                            <a:schemeClr val="bg2"/>
                          </a:solidFill>
                          <a:latin typeface="+mj-lt"/>
                          <a:ea typeface="+mn-ea"/>
                          <a:cs typeface="+mn-cs"/>
                        </a:rPr>
                        <a:t>/</a:t>
                      </a:r>
                      <a:r>
                        <a:rPr lang="en-US" sz="1600" b="0" kern="1200" err="1">
                          <a:solidFill>
                            <a:schemeClr val="bg2"/>
                          </a:solidFill>
                          <a:latin typeface="+mj-lt"/>
                          <a:ea typeface="+mn-ea"/>
                          <a:cs typeface="+mn-cs"/>
                        </a:rPr>
                        <a:t>copilotstudio</a:t>
                      </a:r>
                      <a:r>
                        <a:rPr lang="en-US" sz="1600" b="1" kern="1200">
                          <a:solidFill>
                            <a:schemeClr val="bg2"/>
                          </a:solidFill>
                          <a:latin typeface="+mj-lt"/>
                          <a:ea typeface="+mn-ea"/>
                          <a:cs typeface="+mn-cs"/>
                        </a:rPr>
                        <a:t>-blog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3244394"/>
                  </a:ext>
                </a:extLst>
              </a:tr>
              <a:tr h="500307">
                <a:tc>
                  <a:txBody>
                    <a:bodyPr/>
                    <a:lstStyle/>
                    <a:p>
                      <a:r>
                        <a:rPr lang="en-US" sz="1600" b="0">
                          <a:solidFill>
                            <a:schemeClr val="tx1"/>
                          </a:solidFill>
                          <a:latin typeface="+mn-lt"/>
                        </a:rPr>
                        <a:t>Demo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a:solidFill>
                            <a:schemeClr val="bg2"/>
                          </a:solidFill>
                          <a:latin typeface="+mn-lt"/>
                        </a:rPr>
                        <a:t>aka.ms</a:t>
                      </a:r>
                      <a:r>
                        <a:rPr lang="en-US" sz="1600" b="0">
                          <a:solidFill>
                            <a:schemeClr val="bg2"/>
                          </a:solidFill>
                          <a:latin typeface="+mj-lt"/>
                        </a:rPr>
                        <a:t>/</a:t>
                      </a:r>
                      <a:r>
                        <a:rPr lang="en-US" sz="1600" b="1" err="1">
                          <a:solidFill>
                            <a:schemeClr val="bg2"/>
                          </a:solidFill>
                          <a:latin typeface="+mj-lt"/>
                        </a:rPr>
                        <a:t>copilotstudiodemo</a:t>
                      </a:r>
                      <a:endParaRPr lang="en-US" sz="1600" b="1">
                        <a:solidFill>
                          <a:schemeClr val="bg2"/>
                        </a:solidFill>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0950937"/>
                  </a:ext>
                </a:extLst>
              </a:tr>
              <a:tr h="500307">
                <a:tc>
                  <a:txBody>
                    <a:bodyPr/>
                    <a:lstStyle/>
                    <a:p>
                      <a:r>
                        <a:rPr lang="en-US" sz="1600" b="0">
                          <a:solidFill>
                            <a:schemeClr val="tx1"/>
                          </a:solidFill>
                          <a:latin typeface="+mn-lt"/>
                        </a:rPr>
                        <a:t>Product documentation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bg2"/>
                          </a:solidFill>
                          <a:latin typeface="+mn-lt"/>
                        </a:rPr>
                        <a:t>aka.ms</a:t>
                      </a:r>
                      <a:r>
                        <a:rPr lang="en-US" sz="1600">
                          <a:solidFill>
                            <a:schemeClr val="bg2"/>
                          </a:solidFill>
                          <a:latin typeface="+mj-lt"/>
                        </a:rPr>
                        <a:t>/</a:t>
                      </a:r>
                      <a:r>
                        <a:rPr lang="en-US" sz="1600" b="1" err="1">
                          <a:solidFill>
                            <a:schemeClr val="bg2"/>
                          </a:solidFill>
                          <a:latin typeface="+mj-lt"/>
                        </a:rPr>
                        <a:t>copilotstudiodocs</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7956343"/>
                  </a:ext>
                </a:extLst>
              </a:tr>
              <a:tr h="500307">
                <a:tc>
                  <a:txBody>
                    <a:bodyPr/>
                    <a:lstStyle/>
                    <a:p>
                      <a:r>
                        <a:rPr lang="en-US" sz="1600" b="0">
                          <a:solidFill>
                            <a:schemeClr val="tx1"/>
                          </a:solidFill>
                          <a:latin typeface="+mn-lt"/>
                        </a:rPr>
                        <a:t>Learning resources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1">
                          <a:solidFill>
                            <a:schemeClr val="bg2"/>
                          </a:solidFill>
                          <a:latin typeface="+mj-lt"/>
                        </a:rPr>
                        <a:t>aka.ms/</a:t>
                      </a:r>
                      <a:r>
                        <a:rPr lang="en-US" sz="1600" b="1" err="1">
                          <a:solidFill>
                            <a:schemeClr val="bg2"/>
                          </a:solidFill>
                          <a:latin typeface="+mj-lt"/>
                        </a:rPr>
                        <a:t>copilotstudiolearn</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2495656"/>
                  </a:ext>
                </a:extLst>
              </a:tr>
              <a:tr h="500307">
                <a:tc>
                  <a:txBody>
                    <a:bodyPr/>
                    <a:lstStyle/>
                    <a:p>
                      <a:r>
                        <a:rPr lang="en-US" sz="1600">
                          <a:solidFill>
                            <a:schemeClr val="tx1"/>
                          </a:solidFill>
                          <a:latin typeface="+mn-lt"/>
                        </a:rPr>
                        <a:t>Community page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bg2"/>
                          </a:solidFill>
                          <a:latin typeface="+mn-lt"/>
                        </a:rPr>
                        <a:t>aka.ms</a:t>
                      </a:r>
                      <a:r>
                        <a:rPr lang="en-US" sz="1600">
                          <a:solidFill>
                            <a:schemeClr val="bg2"/>
                          </a:solidFill>
                          <a:latin typeface="+mj-lt"/>
                        </a:rPr>
                        <a:t>/</a:t>
                      </a:r>
                      <a:r>
                        <a:rPr lang="en-US" sz="1600" b="1" err="1">
                          <a:solidFill>
                            <a:schemeClr val="bg2"/>
                          </a:solidFill>
                          <a:latin typeface="+mj-lt"/>
                        </a:rPr>
                        <a:t>copilotstudiocommunity</a:t>
                      </a:r>
                      <a:endParaRPr lang="en-US" sz="1600" b="1">
                        <a:solidFill>
                          <a:schemeClr val="bg2"/>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7798562"/>
                  </a:ext>
                </a:extLst>
              </a:tr>
              <a:tr h="500307">
                <a:tc>
                  <a:txBody>
                    <a:bodyPr/>
                    <a:lstStyle/>
                    <a:p>
                      <a:r>
                        <a:rPr lang="en-US" sz="1600">
                          <a:solidFill>
                            <a:schemeClr val="tx1"/>
                          </a:solidFill>
                          <a:latin typeface="+mn-lt"/>
                        </a:rPr>
                        <a:t>Implementation guide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600" b="0" strike="noStrike" kern="1200" noProof="0">
                          <a:solidFill>
                            <a:schemeClr val="bg2"/>
                          </a:solidFill>
                          <a:latin typeface="+mn-lt"/>
                          <a:ea typeface="+mn-ea"/>
                          <a:cs typeface="+mn-cs"/>
                        </a:rPr>
                        <a:t>aka.ms</a:t>
                      </a:r>
                      <a:r>
                        <a:rPr lang="en-US" sz="1600" b="0" strike="noStrike" kern="1200" noProof="0">
                          <a:solidFill>
                            <a:schemeClr val="bg2"/>
                          </a:solidFill>
                          <a:latin typeface="+mj-lt"/>
                          <a:ea typeface="+mn-ea"/>
                          <a:cs typeface="+mn-cs"/>
                        </a:rPr>
                        <a:t>/</a:t>
                      </a:r>
                      <a:r>
                        <a:rPr lang="en-US" sz="1600" b="0" strike="noStrike" kern="1200" err="1">
                          <a:solidFill>
                            <a:schemeClr val="bg2"/>
                          </a:solidFill>
                          <a:latin typeface="+mj-lt"/>
                          <a:ea typeface="+mn-ea"/>
                          <a:cs typeface="+mn-cs"/>
                        </a:rPr>
                        <a:t>copilotstudioimplement</a:t>
                      </a:r>
                      <a:endParaRPr lang="en-US" sz="1600" b="0" strike="noStrike" kern="1200" noProof="0">
                        <a:solidFill>
                          <a:schemeClr val="bg2"/>
                        </a:solidFill>
                        <a:latin typeface="+mj-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2435169"/>
                  </a:ext>
                </a:extLst>
              </a:tr>
            </a:tbl>
          </a:graphicData>
        </a:graphic>
      </p:graphicFrame>
    </p:spTree>
    <p:extLst>
      <p:ext uri="{BB962C8B-B14F-4D97-AF65-F5344CB8AC3E}">
        <p14:creationId xmlns:p14="http://schemas.microsoft.com/office/powerpoint/2010/main" val="310646737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Use case scenario">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DBC8F61F-4B74-83C0-C5CC-1B50F40FB9B1}"/>
              </a:ext>
            </a:extLst>
          </p:cNvPr>
          <p:cNvSpPr>
            <a:spLocks/>
          </p:cNvSpPr>
          <p:nvPr userDrawn="1"/>
        </p:nvSpPr>
        <p:spPr bwMode="auto">
          <a:xfrm>
            <a:off x="588262" y="1444511"/>
            <a:ext cx="11015476" cy="4838300"/>
          </a:xfrm>
          <a:prstGeom prst="roundRect">
            <a:avLst>
              <a:gd name="adj" fmla="val 2074"/>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10000"/>
              </a:lnSpc>
              <a:spcBef>
                <a:spcPct val="0"/>
              </a:spcBef>
              <a:spcAft>
                <a:spcPct val="0"/>
              </a:spcAft>
              <a:buClrTx/>
              <a:buSzTx/>
              <a:buFontTx/>
              <a:buNone/>
              <a:tabLst/>
            </a:pPr>
            <a:endParaRPr kumimoji="0" lang="en-US" sz="100" b="0" i="0" u="none" strike="noStrike" cap="none" spc="0" normalizeH="0" baseline="0" noProof="0">
              <a:ln>
                <a:noFill/>
              </a:ln>
              <a:solidFill>
                <a:schemeClr val="bg1"/>
              </a:solidFill>
              <a:effectLst/>
              <a:uLnTx/>
              <a:uFillTx/>
            </a:endParaRPr>
          </a:p>
        </p:txBody>
      </p:sp>
      <p:sp>
        <p:nvSpPr>
          <p:cNvPr id="4" name="Title 1">
            <a:extLst>
              <a:ext uri="{FF2B5EF4-FFF2-40B4-BE49-F238E27FC236}">
                <a16:creationId xmlns:a16="http://schemas.microsoft.com/office/drawing/2014/main" id="{CBB46B9E-46BD-DBAF-3028-F610AE497253}"/>
              </a:ext>
            </a:extLst>
          </p:cNvPr>
          <p:cNvSpPr>
            <a:spLocks noGrp="1"/>
          </p:cNvSpPr>
          <p:nvPr>
            <p:ph type="title"/>
          </p:nvPr>
        </p:nvSpPr>
        <p:spPr>
          <a:xfrm>
            <a:off x="588263" y="272457"/>
            <a:ext cx="11018520" cy="430887"/>
          </a:xfrm>
        </p:spPr>
        <p:txBody>
          <a:bodyPr/>
          <a:lstStyle>
            <a:lvl1pPr>
              <a:defRPr>
                <a:solidFill>
                  <a:schemeClr val="tx1"/>
                </a:solidFill>
              </a:defRPr>
            </a:lvl1pPr>
          </a:lstStyle>
          <a:p>
            <a:endParaRPr lang="en-US" sz="2800"/>
          </a:p>
        </p:txBody>
      </p:sp>
      <p:sp>
        <p:nvSpPr>
          <p:cNvPr id="5" name="Rectangle: Rounded Corners 6">
            <a:extLst>
              <a:ext uri="{FF2B5EF4-FFF2-40B4-BE49-F238E27FC236}">
                <a16:creationId xmlns:a16="http://schemas.microsoft.com/office/drawing/2014/main" id="{7D654A5E-F201-075F-3F2B-A5A2F124FC57}"/>
              </a:ext>
              <a:ext uri="{C183D7F6-B498-43B3-948B-1728B52AA6E4}">
                <adec:decorative xmlns:adec="http://schemas.microsoft.com/office/drawing/2017/decorative" val="1"/>
              </a:ext>
            </a:extLst>
          </p:cNvPr>
          <p:cNvSpPr/>
          <p:nvPr userDrawn="1"/>
        </p:nvSpPr>
        <p:spPr bwMode="auto">
          <a:xfrm>
            <a:off x="1107052"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6" name="Rectangle: Rounded Corners 4">
            <a:extLst>
              <a:ext uri="{FF2B5EF4-FFF2-40B4-BE49-F238E27FC236}">
                <a16:creationId xmlns:a16="http://schemas.microsoft.com/office/drawing/2014/main" id="{72364D96-BF87-7B10-EE55-88B4027BE036}"/>
              </a:ext>
            </a:extLst>
          </p:cNvPr>
          <p:cNvSpPr/>
          <p:nvPr userDrawn="1"/>
        </p:nvSpPr>
        <p:spPr bwMode="auto">
          <a:xfrm>
            <a:off x="1107052" y="4149512"/>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8" name="Rectangle: Rounded Corners 6">
            <a:extLst>
              <a:ext uri="{FF2B5EF4-FFF2-40B4-BE49-F238E27FC236}">
                <a16:creationId xmlns:a16="http://schemas.microsoft.com/office/drawing/2014/main" id="{160DE83A-BDDA-85EA-B24A-7EA45065B7B5}"/>
              </a:ext>
              <a:ext uri="{C183D7F6-B498-43B3-948B-1728B52AA6E4}">
                <adec:decorative xmlns:adec="http://schemas.microsoft.com/office/drawing/2017/decorative" val="1"/>
              </a:ext>
            </a:extLst>
          </p:cNvPr>
          <p:cNvSpPr/>
          <p:nvPr userDrawn="1"/>
        </p:nvSpPr>
        <p:spPr bwMode="auto">
          <a:xfrm>
            <a:off x="8028777"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9" name="Rectangle: Rounded Corners 7">
            <a:extLst>
              <a:ext uri="{FF2B5EF4-FFF2-40B4-BE49-F238E27FC236}">
                <a16:creationId xmlns:a16="http://schemas.microsoft.com/office/drawing/2014/main" id="{F30029A5-3CAD-10FE-C3DF-12EE1477843B}"/>
              </a:ext>
            </a:extLst>
          </p:cNvPr>
          <p:cNvSpPr/>
          <p:nvPr userDrawn="1"/>
        </p:nvSpPr>
        <p:spPr bwMode="auto">
          <a:xfrm>
            <a:off x="8028777" y="4151674"/>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1" name="Rectangle: Rounded Corners 6">
            <a:extLst>
              <a:ext uri="{FF2B5EF4-FFF2-40B4-BE49-F238E27FC236}">
                <a16:creationId xmlns:a16="http://schemas.microsoft.com/office/drawing/2014/main" id="{96115249-0466-04F3-6734-8C66104C0E67}"/>
              </a:ext>
              <a:ext uri="{C183D7F6-B498-43B3-948B-1728B52AA6E4}">
                <adec:decorative xmlns:adec="http://schemas.microsoft.com/office/drawing/2017/decorative" val="1"/>
              </a:ext>
            </a:extLst>
          </p:cNvPr>
          <p:cNvSpPr/>
          <p:nvPr userDrawn="1"/>
        </p:nvSpPr>
        <p:spPr bwMode="auto">
          <a:xfrm>
            <a:off x="1107052" y="2996299"/>
            <a:ext cx="2705513" cy="577209"/>
          </a:xfrm>
          <a:prstGeom prst="roundRect">
            <a:avLst>
              <a:gd name="adj" fmla="val 10001"/>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chemeClr val="tx1"/>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51D8859E-399E-0E6D-5739-2DF5A179B09A}"/>
              </a:ext>
            </a:extLst>
          </p:cNvPr>
          <p:cNvSpPr/>
          <p:nvPr userDrawn="1"/>
        </p:nvSpPr>
        <p:spPr bwMode="auto">
          <a:xfrm>
            <a:off x="1107052"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w="3175">
                <a:noFill/>
              </a:ln>
              <a:solidFill>
                <a:schemeClr val="bg2"/>
              </a:solidFill>
              <a:effectLst/>
              <a:uLnTx/>
              <a:uFillTx/>
              <a:latin typeface="Segoe UI Semibold"/>
              <a:ea typeface="+mn-ea"/>
              <a:cs typeface="Segoe UI" pitchFamily="34" charset="0"/>
            </a:endParaRPr>
          </a:p>
        </p:txBody>
      </p:sp>
      <p:sp>
        <p:nvSpPr>
          <p:cNvPr id="13" name="Rectangle: Rounded Corners 6">
            <a:extLst>
              <a:ext uri="{FF2B5EF4-FFF2-40B4-BE49-F238E27FC236}">
                <a16:creationId xmlns:a16="http://schemas.microsoft.com/office/drawing/2014/main" id="{D2022330-7142-A975-F797-B40E742938E1}"/>
              </a:ext>
              <a:ext uri="{C183D7F6-B498-43B3-948B-1728B52AA6E4}">
                <adec:decorative xmlns:adec="http://schemas.microsoft.com/office/drawing/2017/decorative" val="1"/>
              </a:ext>
            </a:extLst>
          </p:cNvPr>
          <p:cNvSpPr/>
          <p:nvPr userDrawn="1"/>
        </p:nvSpPr>
        <p:spPr bwMode="auto">
          <a:xfrm>
            <a:off x="4575471" y="2996298"/>
            <a:ext cx="2705513" cy="577210"/>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14" name="Rectangle: Rounded Corners 13">
            <a:extLst>
              <a:ext uri="{FF2B5EF4-FFF2-40B4-BE49-F238E27FC236}">
                <a16:creationId xmlns:a16="http://schemas.microsoft.com/office/drawing/2014/main" id="{AF3D0C6F-863D-72B5-F9AD-018404B92694}"/>
              </a:ext>
            </a:extLst>
          </p:cNvPr>
          <p:cNvSpPr/>
          <p:nvPr userDrawn="1"/>
        </p:nvSpPr>
        <p:spPr bwMode="auto">
          <a:xfrm>
            <a:off x="4575472"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6" name="Rectangle: Rounded Corners 15">
            <a:extLst>
              <a:ext uri="{FF2B5EF4-FFF2-40B4-BE49-F238E27FC236}">
                <a16:creationId xmlns:a16="http://schemas.microsoft.com/office/drawing/2014/main" id="{86EC33A2-1B7B-5AC3-481D-652129036512}"/>
              </a:ext>
            </a:extLst>
          </p:cNvPr>
          <p:cNvSpPr/>
          <p:nvPr userDrawn="1"/>
        </p:nvSpPr>
        <p:spPr bwMode="auto">
          <a:xfrm>
            <a:off x="8028777" y="1741631"/>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17" name="Rectangle: Rounded Corners 6">
            <a:extLst>
              <a:ext uri="{FF2B5EF4-FFF2-40B4-BE49-F238E27FC236}">
                <a16:creationId xmlns:a16="http://schemas.microsoft.com/office/drawing/2014/main" id="{BB6E9850-57A5-C38A-AF82-7493542748B8}"/>
              </a:ext>
              <a:ext uri="{C183D7F6-B498-43B3-948B-1728B52AA6E4}">
                <adec:decorative xmlns:adec="http://schemas.microsoft.com/office/drawing/2017/decorative" val="1"/>
              </a:ext>
            </a:extLst>
          </p:cNvPr>
          <p:cNvSpPr/>
          <p:nvPr userDrawn="1"/>
        </p:nvSpPr>
        <p:spPr bwMode="auto">
          <a:xfrm>
            <a:off x="8028777" y="2996298"/>
            <a:ext cx="2705513" cy="577210"/>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effectLst/>
              <a:uLnTx/>
              <a:uFillTx/>
              <a:latin typeface="Segoe UI"/>
            </a:endParaRPr>
          </a:p>
        </p:txBody>
      </p:sp>
      <p:sp>
        <p:nvSpPr>
          <p:cNvPr id="19" name="Rectangle: Rounded Corners 6">
            <a:extLst>
              <a:ext uri="{FF2B5EF4-FFF2-40B4-BE49-F238E27FC236}">
                <a16:creationId xmlns:a16="http://schemas.microsoft.com/office/drawing/2014/main" id="{0C30235C-34C7-5FA7-38C1-DC1EAF7ACC5F}"/>
              </a:ext>
              <a:ext uri="{C183D7F6-B498-43B3-948B-1728B52AA6E4}">
                <adec:decorative xmlns:adec="http://schemas.microsoft.com/office/drawing/2017/decorative" val="1"/>
              </a:ext>
            </a:extLst>
          </p:cNvPr>
          <p:cNvSpPr/>
          <p:nvPr userDrawn="1"/>
        </p:nvSpPr>
        <p:spPr bwMode="auto">
          <a:xfrm>
            <a:off x="4575472" y="5349814"/>
            <a:ext cx="2705513" cy="582726"/>
          </a:xfrm>
          <a:prstGeom prst="roundRect">
            <a:avLst>
              <a:gd name="adj" fmla="val 8425"/>
            </a:avLst>
          </a:prstGeom>
          <a:solidFill>
            <a:schemeClr val="bg1">
              <a:alpha val="62000"/>
            </a:schemeClr>
          </a:solidFill>
          <a:ln w="12700" cap="flat"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91440" tIns="64008" rIns="45720" bIns="45720" numCol="1" spcCol="0" rtlCol="0" fromWordArt="0" anchor="ctr"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900" b="0" i="0" u="none" strike="noStrike" kern="0" cap="none" spc="0" normalizeH="0" baseline="0" noProof="0">
              <a:ln>
                <a:noFill/>
              </a:ln>
              <a:solidFill>
                <a:schemeClr val="tx1"/>
              </a:solidFill>
              <a:effectLst/>
              <a:uLnTx/>
              <a:uFillTx/>
              <a:latin typeface="Segoe UI"/>
            </a:endParaRPr>
          </a:p>
        </p:txBody>
      </p:sp>
      <p:sp>
        <p:nvSpPr>
          <p:cNvPr id="20" name="Rectangle: Rounded Corners 19">
            <a:extLst>
              <a:ext uri="{FF2B5EF4-FFF2-40B4-BE49-F238E27FC236}">
                <a16:creationId xmlns:a16="http://schemas.microsoft.com/office/drawing/2014/main" id="{A9BC46D2-10F9-D85D-899D-7296553995AF}"/>
              </a:ext>
            </a:extLst>
          </p:cNvPr>
          <p:cNvSpPr/>
          <p:nvPr userDrawn="1"/>
        </p:nvSpPr>
        <p:spPr bwMode="auto">
          <a:xfrm>
            <a:off x="4575472" y="4152104"/>
            <a:ext cx="2705513" cy="343994"/>
          </a:xfrm>
          <a:prstGeom prst="roundRect">
            <a:avLst>
              <a:gd name="adj" fmla="val 50000"/>
            </a:avLst>
          </a:prstGeom>
          <a:solidFill>
            <a:srgbClr val="E0FAFF"/>
          </a:solidFill>
          <a:ln>
            <a:solidFill>
              <a:schemeClr val="bg2">
                <a:lumMod val="40000"/>
                <a:lumOff val="60000"/>
              </a:schemeClr>
            </a:solidFill>
            <a:headEnd type="none" w="med" len="med"/>
            <a:tailEnd type="none" w="med" len="med"/>
          </a:ln>
          <a:effectLst>
            <a:outerShdw blurRad="63500" sx="102000" sy="102000" algn="ctr"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lvl="0" indent="0" algn="ctr" fontAlgn="base">
              <a:lnSpc>
                <a:spcPct val="100000"/>
              </a:lnSpc>
              <a:spcBef>
                <a:spcPct val="0"/>
              </a:spcBef>
              <a:spcAft>
                <a:spcPct val="0"/>
              </a:spcAft>
              <a:buClrTx/>
              <a:buSzTx/>
              <a:buFontTx/>
              <a:buNone/>
              <a:tabLst/>
            </a:pPr>
            <a:endParaRPr kumimoji="0" lang="en-US" sz="1200" b="1" i="0" u="none" strike="noStrike" cap="none" spc="0" normalizeH="0" baseline="0" noProof="0">
              <a:ln w="3175">
                <a:noFill/>
              </a:ln>
              <a:solidFill>
                <a:schemeClr val="bg2"/>
              </a:solidFill>
              <a:effectLst/>
              <a:uLnTx/>
              <a:uFillTx/>
              <a:latin typeface="Segoe UI Semibold"/>
              <a:cs typeface="Segoe UI" pitchFamily="34" charset="0"/>
            </a:endParaRPr>
          </a:p>
        </p:txBody>
      </p:sp>
      <p:sp>
        <p:nvSpPr>
          <p:cNvPr id="22" name="Rectangle: Rounded Corners 6">
            <a:extLst>
              <a:ext uri="{FF2B5EF4-FFF2-40B4-BE49-F238E27FC236}">
                <a16:creationId xmlns:a16="http://schemas.microsoft.com/office/drawing/2014/main" id="{CEBBAB11-DAAC-7F4D-A387-3E35951E734F}"/>
              </a:ext>
              <a:ext uri="{C183D7F6-B498-43B3-948B-1728B52AA6E4}">
                <adec:decorative xmlns:adec="http://schemas.microsoft.com/office/drawing/2017/decorative" val="1"/>
              </a:ext>
            </a:extLst>
          </p:cNvPr>
          <p:cNvSpPr/>
          <p:nvPr userDrawn="1"/>
        </p:nvSpPr>
        <p:spPr bwMode="auto">
          <a:xfrm>
            <a:off x="588262" y="977145"/>
            <a:ext cx="1188720" cy="169396"/>
          </a:xfrm>
          <a:prstGeom prst="roundRect">
            <a:avLst>
              <a:gd name="adj" fmla="val 8425"/>
            </a:avLst>
          </a:prstGeom>
          <a:no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Potential benefits</a:t>
            </a:r>
          </a:p>
        </p:txBody>
      </p:sp>
      <p:sp>
        <p:nvSpPr>
          <p:cNvPr id="25" name="Rectangle: Rounded Corners 6">
            <a:extLst>
              <a:ext uri="{FF2B5EF4-FFF2-40B4-BE49-F238E27FC236}">
                <a16:creationId xmlns:a16="http://schemas.microsoft.com/office/drawing/2014/main" id="{60338395-4A6B-FD31-84AC-D50D04DE76DF}"/>
              </a:ext>
              <a:ext uri="{C183D7F6-B498-43B3-948B-1728B52AA6E4}">
                <adec:decorative xmlns:adec="http://schemas.microsoft.com/office/drawing/2017/decorative" val="1"/>
              </a:ext>
            </a:extLst>
          </p:cNvPr>
          <p:cNvSpPr/>
          <p:nvPr userDrawn="1"/>
        </p:nvSpPr>
        <p:spPr bwMode="auto">
          <a:xfrm>
            <a:off x="1776982"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27" name="Rectangle: Rounded Corners 6">
            <a:extLst>
              <a:ext uri="{FF2B5EF4-FFF2-40B4-BE49-F238E27FC236}">
                <a16:creationId xmlns:a16="http://schemas.microsoft.com/office/drawing/2014/main" id="{831F910D-2D26-33D4-33D0-94AD9C77362E}"/>
              </a:ext>
              <a:ext uri="{C183D7F6-B498-43B3-948B-1728B52AA6E4}">
                <adec:decorative xmlns:adec="http://schemas.microsoft.com/office/drawing/2017/decorative" val="1"/>
              </a:ext>
            </a:extLst>
          </p:cNvPr>
          <p:cNvSpPr/>
          <p:nvPr userDrawn="1"/>
        </p:nvSpPr>
        <p:spPr bwMode="auto">
          <a:xfrm>
            <a:off x="5062344"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28" name="Rectangle: Rounded Corners 6">
            <a:extLst>
              <a:ext uri="{FF2B5EF4-FFF2-40B4-BE49-F238E27FC236}">
                <a16:creationId xmlns:a16="http://schemas.microsoft.com/office/drawing/2014/main" id="{16AE1F24-276F-BADD-8687-083105730CF5}"/>
              </a:ext>
              <a:ext uri="{C183D7F6-B498-43B3-948B-1728B52AA6E4}">
                <adec:decorative xmlns:adec="http://schemas.microsoft.com/office/drawing/2017/decorative" val="1"/>
              </a:ext>
            </a:extLst>
          </p:cNvPr>
          <p:cNvSpPr/>
          <p:nvPr userDrawn="1"/>
        </p:nvSpPr>
        <p:spPr bwMode="auto">
          <a:xfrm>
            <a:off x="8347706" y="940944"/>
            <a:ext cx="3256032" cy="236369"/>
          </a:xfrm>
          <a:prstGeom prst="roundRect">
            <a:avLst>
              <a:gd name="adj" fmla="val 50000"/>
            </a:avLst>
          </a:prstGeom>
          <a:solidFill>
            <a:srgbClr val="0090A8"/>
          </a:solidFill>
          <a:ln w="6350" cap="flat">
            <a:solidFill>
              <a:schemeClr val="bg2">
                <a:lumMod val="40000"/>
                <a:lumOff val="60000"/>
              </a:schemeClr>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lvl="0" indent="0" algn="ctr" defTabSz="932472" fontAlgn="base">
              <a:lnSpc>
                <a:spcPct val="100000"/>
              </a:lnSpc>
              <a:spcBef>
                <a:spcPct val="0"/>
              </a:spcBef>
              <a:spcAft>
                <a:spcPct val="0"/>
              </a:spcAft>
              <a:buClrTx/>
              <a:buSzTx/>
              <a:buFontTx/>
              <a:buNone/>
              <a:tabLst/>
            </a:pPr>
            <a:endParaRPr kumimoji="0" lang="en-US" sz="1000" b="0" i="0" u="none" strike="noStrike" kern="0" cap="none" spc="0" normalizeH="0" baseline="0" noProof="0">
              <a:ln>
                <a:noFill/>
              </a:ln>
              <a:solidFill>
                <a:schemeClr val="bg1"/>
              </a:solidFill>
              <a:effectLst/>
              <a:uLnTx/>
              <a:uFillTx/>
              <a:latin typeface="+mj-lt"/>
              <a:cs typeface="Segoe UI" pitchFamily="34" charset="0"/>
            </a:endParaRPr>
          </a:p>
        </p:txBody>
      </p:sp>
      <p:sp>
        <p:nvSpPr>
          <p:cNvPr id="31" name="Text Placeholder 30">
            <a:extLst>
              <a:ext uri="{FF2B5EF4-FFF2-40B4-BE49-F238E27FC236}">
                <a16:creationId xmlns:a16="http://schemas.microsoft.com/office/drawing/2014/main" id="{00388725-F43B-30CB-7BEA-3082A0751BAF}"/>
              </a:ext>
            </a:extLst>
          </p:cNvPr>
          <p:cNvSpPr>
            <a:spLocks noGrp="1"/>
          </p:cNvSpPr>
          <p:nvPr>
            <p:ph type="body" sz="quarter" idx="10"/>
          </p:nvPr>
        </p:nvSpPr>
        <p:spPr>
          <a:xfrm>
            <a:off x="1106488"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2" name="Text Placeholder 30">
            <a:extLst>
              <a:ext uri="{FF2B5EF4-FFF2-40B4-BE49-F238E27FC236}">
                <a16:creationId xmlns:a16="http://schemas.microsoft.com/office/drawing/2014/main" id="{5824BBEC-F9FF-D13F-AF65-27DB6EB388E5}"/>
              </a:ext>
            </a:extLst>
          </p:cNvPr>
          <p:cNvSpPr>
            <a:spLocks noGrp="1"/>
          </p:cNvSpPr>
          <p:nvPr>
            <p:ph type="body" sz="quarter" idx="11"/>
          </p:nvPr>
        </p:nvSpPr>
        <p:spPr>
          <a:xfrm>
            <a:off x="4574297"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3" name="Text Placeholder 30">
            <a:extLst>
              <a:ext uri="{FF2B5EF4-FFF2-40B4-BE49-F238E27FC236}">
                <a16:creationId xmlns:a16="http://schemas.microsoft.com/office/drawing/2014/main" id="{CAD19BC1-B397-9CAD-0343-B9D9AB012D41}"/>
              </a:ext>
            </a:extLst>
          </p:cNvPr>
          <p:cNvSpPr>
            <a:spLocks noGrp="1"/>
          </p:cNvSpPr>
          <p:nvPr>
            <p:ph type="body" sz="quarter" idx="12"/>
          </p:nvPr>
        </p:nvSpPr>
        <p:spPr>
          <a:xfrm>
            <a:off x="8027603" y="2195540"/>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4" name="Text Placeholder 30">
            <a:extLst>
              <a:ext uri="{FF2B5EF4-FFF2-40B4-BE49-F238E27FC236}">
                <a16:creationId xmlns:a16="http://schemas.microsoft.com/office/drawing/2014/main" id="{E09030D7-1CE7-C753-0913-73F2BD6E0661}"/>
              </a:ext>
            </a:extLst>
          </p:cNvPr>
          <p:cNvSpPr>
            <a:spLocks noGrp="1"/>
          </p:cNvSpPr>
          <p:nvPr>
            <p:ph type="body" sz="quarter" idx="13"/>
          </p:nvPr>
        </p:nvSpPr>
        <p:spPr>
          <a:xfrm>
            <a:off x="8027602"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5" name="Text Placeholder 30">
            <a:extLst>
              <a:ext uri="{FF2B5EF4-FFF2-40B4-BE49-F238E27FC236}">
                <a16:creationId xmlns:a16="http://schemas.microsoft.com/office/drawing/2014/main" id="{43B210B3-915E-3224-0316-A597910C3406}"/>
              </a:ext>
            </a:extLst>
          </p:cNvPr>
          <p:cNvSpPr>
            <a:spLocks noGrp="1"/>
          </p:cNvSpPr>
          <p:nvPr>
            <p:ph type="body" sz="quarter" idx="14"/>
          </p:nvPr>
        </p:nvSpPr>
        <p:spPr>
          <a:xfrm>
            <a:off x="4574297"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6" name="Text Placeholder 30">
            <a:extLst>
              <a:ext uri="{FF2B5EF4-FFF2-40B4-BE49-F238E27FC236}">
                <a16:creationId xmlns:a16="http://schemas.microsoft.com/office/drawing/2014/main" id="{EB35BD41-0A05-D176-B084-83B52E6A0642}"/>
              </a:ext>
            </a:extLst>
          </p:cNvPr>
          <p:cNvSpPr>
            <a:spLocks noGrp="1"/>
          </p:cNvSpPr>
          <p:nvPr>
            <p:ph type="body" sz="quarter" idx="15"/>
          </p:nvPr>
        </p:nvSpPr>
        <p:spPr>
          <a:xfrm>
            <a:off x="1120992" y="4600473"/>
            <a:ext cx="2706687" cy="138499"/>
          </a:xfrm>
        </p:spPr>
        <p:txBody>
          <a:bodyPr/>
          <a:lstStyle>
            <a:lvl1pPr marL="0" indent="0" algn="ctr">
              <a:buFontTx/>
              <a:buNone/>
              <a:defRPr sz="900"/>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7" name="Text Placeholder 30">
            <a:extLst>
              <a:ext uri="{FF2B5EF4-FFF2-40B4-BE49-F238E27FC236}">
                <a16:creationId xmlns:a16="http://schemas.microsoft.com/office/drawing/2014/main" id="{9DCA4606-0A3A-2F64-FE16-4DC17DFA1A24}"/>
              </a:ext>
            </a:extLst>
          </p:cNvPr>
          <p:cNvSpPr>
            <a:spLocks noGrp="1"/>
          </p:cNvSpPr>
          <p:nvPr>
            <p:ph type="body" sz="quarter" idx="16"/>
          </p:nvPr>
        </p:nvSpPr>
        <p:spPr>
          <a:xfrm>
            <a:off x="1275587" y="3215654"/>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8" name="Text Placeholder 30">
            <a:extLst>
              <a:ext uri="{FF2B5EF4-FFF2-40B4-BE49-F238E27FC236}">
                <a16:creationId xmlns:a16="http://schemas.microsoft.com/office/drawing/2014/main" id="{F39FFD35-244B-67E4-CC43-43533E03F760}"/>
              </a:ext>
            </a:extLst>
          </p:cNvPr>
          <p:cNvSpPr>
            <a:spLocks noGrp="1"/>
          </p:cNvSpPr>
          <p:nvPr>
            <p:ph type="body" sz="quarter" idx="17"/>
          </p:nvPr>
        </p:nvSpPr>
        <p:spPr>
          <a:xfrm>
            <a:off x="4743419" y="3215653"/>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39" name="Text Placeholder 30">
            <a:extLst>
              <a:ext uri="{FF2B5EF4-FFF2-40B4-BE49-F238E27FC236}">
                <a16:creationId xmlns:a16="http://schemas.microsoft.com/office/drawing/2014/main" id="{51CCEABD-BFD5-2296-4ABA-44CD58B5E388}"/>
              </a:ext>
            </a:extLst>
          </p:cNvPr>
          <p:cNvSpPr>
            <a:spLocks noGrp="1"/>
          </p:cNvSpPr>
          <p:nvPr>
            <p:ph type="body" sz="quarter" idx="18"/>
          </p:nvPr>
        </p:nvSpPr>
        <p:spPr>
          <a:xfrm>
            <a:off x="8196724" y="3215652"/>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0" name="Text Placeholder 30">
            <a:extLst>
              <a:ext uri="{FF2B5EF4-FFF2-40B4-BE49-F238E27FC236}">
                <a16:creationId xmlns:a16="http://schemas.microsoft.com/office/drawing/2014/main" id="{CBC2C052-5B2D-90BA-DD85-F49C3C2CB924}"/>
              </a:ext>
            </a:extLst>
          </p:cNvPr>
          <p:cNvSpPr>
            <a:spLocks noGrp="1"/>
          </p:cNvSpPr>
          <p:nvPr>
            <p:ph type="body" sz="quarter" idx="19"/>
          </p:nvPr>
        </p:nvSpPr>
        <p:spPr>
          <a:xfrm>
            <a:off x="1290114" y="5571927"/>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1" name="Text Placeholder 30">
            <a:extLst>
              <a:ext uri="{FF2B5EF4-FFF2-40B4-BE49-F238E27FC236}">
                <a16:creationId xmlns:a16="http://schemas.microsoft.com/office/drawing/2014/main" id="{82C54A50-1E30-8AD6-F8D6-FE2FE8265FD5}"/>
              </a:ext>
            </a:extLst>
          </p:cNvPr>
          <p:cNvSpPr>
            <a:spLocks noGrp="1"/>
          </p:cNvSpPr>
          <p:nvPr>
            <p:ph type="body" sz="quarter" idx="20"/>
          </p:nvPr>
        </p:nvSpPr>
        <p:spPr>
          <a:xfrm>
            <a:off x="4743419" y="5575224"/>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2" name="Text Placeholder 30">
            <a:extLst>
              <a:ext uri="{FF2B5EF4-FFF2-40B4-BE49-F238E27FC236}">
                <a16:creationId xmlns:a16="http://schemas.microsoft.com/office/drawing/2014/main" id="{40E4FBA5-CD14-842F-ABF4-E7569DF500D7}"/>
              </a:ext>
            </a:extLst>
          </p:cNvPr>
          <p:cNvSpPr>
            <a:spLocks noGrp="1"/>
          </p:cNvSpPr>
          <p:nvPr>
            <p:ph type="body" sz="quarter" idx="21"/>
          </p:nvPr>
        </p:nvSpPr>
        <p:spPr>
          <a:xfrm>
            <a:off x="8196724" y="5571927"/>
            <a:ext cx="2368442" cy="138499"/>
          </a:xfrm>
        </p:spPr>
        <p:txBody>
          <a:bodyPr anchor="ctr"/>
          <a:lstStyle>
            <a:lvl1pPr marL="0" indent="0" algn="ctr">
              <a:buFontTx/>
              <a:buNone/>
              <a:defRPr sz="900" i="0">
                <a:solidFill>
                  <a:schemeClr val="tx1">
                    <a:lumMod val="65000"/>
                    <a:lumOff val="35000"/>
                  </a:schemeClr>
                </a:solidFill>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3" name="Text Placeholder 30">
            <a:extLst>
              <a:ext uri="{FF2B5EF4-FFF2-40B4-BE49-F238E27FC236}">
                <a16:creationId xmlns:a16="http://schemas.microsoft.com/office/drawing/2014/main" id="{D5316A94-E460-AA98-061B-783974C4DA25}"/>
              </a:ext>
            </a:extLst>
          </p:cNvPr>
          <p:cNvSpPr>
            <a:spLocks noGrp="1"/>
          </p:cNvSpPr>
          <p:nvPr>
            <p:ph type="body" sz="quarter" idx="22"/>
          </p:nvPr>
        </p:nvSpPr>
        <p:spPr>
          <a:xfrm>
            <a:off x="1275587"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4" name="Text Placeholder 30">
            <a:extLst>
              <a:ext uri="{FF2B5EF4-FFF2-40B4-BE49-F238E27FC236}">
                <a16:creationId xmlns:a16="http://schemas.microsoft.com/office/drawing/2014/main" id="{4918B7D2-2C76-2AC6-61AE-979F9035CFDB}"/>
              </a:ext>
            </a:extLst>
          </p:cNvPr>
          <p:cNvSpPr>
            <a:spLocks noGrp="1"/>
          </p:cNvSpPr>
          <p:nvPr>
            <p:ph type="body" sz="quarter" idx="23"/>
          </p:nvPr>
        </p:nvSpPr>
        <p:spPr>
          <a:xfrm>
            <a:off x="4743419"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5" name="Text Placeholder 30">
            <a:extLst>
              <a:ext uri="{FF2B5EF4-FFF2-40B4-BE49-F238E27FC236}">
                <a16:creationId xmlns:a16="http://schemas.microsoft.com/office/drawing/2014/main" id="{E27A3E23-F88F-EC36-8FAD-713B80AB799A}"/>
              </a:ext>
            </a:extLst>
          </p:cNvPr>
          <p:cNvSpPr>
            <a:spLocks noGrp="1"/>
          </p:cNvSpPr>
          <p:nvPr>
            <p:ph type="body" sz="quarter" idx="24"/>
          </p:nvPr>
        </p:nvSpPr>
        <p:spPr>
          <a:xfrm>
            <a:off x="8196724" y="1840513"/>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6" name="Text Placeholder 30">
            <a:extLst>
              <a:ext uri="{FF2B5EF4-FFF2-40B4-BE49-F238E27FC236}">
                <a16:creationId xmlns:a16="http://schemas.microsoft.com/office/drawing/2014/main" id="{B031F939-46F9-99B1-B621-B89043CB9730}"/>
              </a:ext>
            </a:extLst>
          </p:cNvPr>
          <p:cNvSpPr>
            <a:spLocks noGrp="1"/>
          </p:cNvSpPr>
          <p:nvPr>
            <p:ph type="body" sz="quarter" idx="25"/>
          </p:nvPr>
        </p:nvSpPr>
        <p:spPr>
          <a:xfrm>
            <a:off x="1275587" y="4244565"/>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7" name="Text Placeholder 30">
            <a:extLst>
              <a:ext uri="{FF2B5EF4-FFF2-40B4-BE49-F238E27FC236}">
                <a16:creationId xmlns:a16="http://schemas.microsoft.com/office/drawing/2014/main" id="{96AFEF9C-6938-50CE-D06F-DFAD75C1C0A3}"/>
              </a:ext>
            </a:extLst>
          </p:cNvPr>
          <p:cNvSpPr>
            <a:spLocks noGrp="1"/>
          </p:cNvSpPr>
          <p:nvPr>
            <p:ph type="body" sz="quarter" idx="26"/>
          </p:nvPr>
        </p:nvSpPr>
        <p:spPr>
          <a:xfrm>
            <a:off x="4743419" y="4247157"/>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8" name="Text Placeholder 30">
            <a:extLst>
              <a:ext uri="{FF2B5EF4-FFF2-40B4-BE49-F238E27FC236}">
                <a16:creationId xmlns:a16="http://schemas.microsoft.com/office/drawing/2014/main" id="{0E3863A0-C276-6DA9-F342-2B9A34E4DD7A}"/>
              </a:ext>
            </a:extLst>
          </p:cNvPr>
          <p:cNvSpPr>
            <a:spLocks noGrp="1"/>
          </p:cNvSpPr>
          <p:nvPr>
            <p:ph type="body" sz="quarter" idx="27"/>
          </p:nvPr>
        </p:nvSpPr>
        <p:spPr>
          <a:xfrm>
            <a:off x="8196724" y="4246727"/>
            <a:ext cx="2368442" cy="153888"/>
          </a:xfrm>
        </p:spPr>
        <p:txBody>
          <a:bodyPr/>
          <a:lstStyle>
            <a:lvl1pPr marL="0" indent="0" algn="ctr">
              <a:buFontTx/>
              <a:buNone/>
              <a:defRPr sz="1000">
                <a:solidFill>
                  <a:schemeClr val="bg2"/>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49" name="Text Placeholder 30">
            <a:extLst>
              <a:ext uri="{FF2B5EF4-FFF2-40B4-BE49-F238E27FC236}">
                <a16:creationId xmlns:a16="http://schemas.microsoft.com/office/drawing/2014/main" id="{738DC6BE-A655-DC85-5795-07894705E9F8}"/>
              </a:ext>
            </a:extLst>
          </p:cNvPr>
          <p:cNvSpPr>
            <a:spLocks noGrp="1"/>
          </p:cNvSpPr>
          <p:nvPr>
            <p:ph type="body" sz="quarter" idx="28"/>
          </p:nvPr>
        </p:nvSpPr>
        <p:spPr>
          <a:xfrm>
            <a:off x="1921973"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50" name="Text Placeholder 30">
            <a:extLst>
              <a:ext uri="{FF2B5EF4-FFF2-40B4-BE49-F238E27FC236}">
                <a16:creationId xmlns:a16="http://schemas.microsoft.com/office/drawing/2014/main" id="{378DDB32-29A0-0110-DC84-7DC47D5F9EEF}"/>
              </a:ext>
            </a:extLst>
          </p:cNvPr>
          <p:cNvSpPr>
            <a:spLocks noGrp="1"/>
          </p:cNvSpPr>
          <p:nvPr>
            <p:ph type="body" sz="quarter" idx="29"/>
          </p:nvPr>
        </p:nvSpPr>
        <p:spPr>
          <a:xfrm>
            <a:off x="5210366"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
        <p:nvSpPr>
          <p:cNvPr id="51" name="Text Placeholder 30">
            <a:extLst>
              <a:ext uri="{FF2B5EF4-FFF2-40B4-BE49-F238E27FC236}">
                <a16:creationId xmlns:a16="http://schemas.microsoft.com/office/drawing/2014/main" id="{2810AB8F-E59B-2FBB-3CE4-F86874307CE7}"/>
              </a:ext>
            </a:extLst>
          </p:cNvPr>
          <p:cNvSpPr>
            <a:spLocks noGrp="1"/>
          </p:cNvSpPr>
          <p:nvPr>
            <p:ph type="body" sz="quarter" idx="30"/>
          </p:nvPr>
        </p:nvSpPr>
        <p:spPr>
          <a:xfrm>
            <a:off x="8482543" y="983183"/>
            <a:ext cx="2986358" cy="155346"/>
          </a:xfrm>
        </p:spPr>
        <p:txBody>
          <a:bodyPr/>
          <a:lstStyle>
            <a:lvl1pPr marL="0" indent="0" algn="ctr">
              <a:buFontTx/>
              <a:buNone/>
              <a:defRPr sz="1000">
                <a:solidFill>
                  <a:schemeClr val="bg1"/>
                </a:solidFill>
                <a:latin typeface="+mj-lt"/>
              </a:defRPr>
            </a:lvl1pPr>
            <a:lvl2pPr marL="228600" indent="0">
              <a:buFontTx/>
              <a:buNone/>
              <a:defRPr sz="900"/>
            </a:lvl2pPr>
            <a:lvl3pPr marL="457200" indent="0">
              <a:buFontTx/>
              <a:buNone/>
              <a:defRPr sz="900"/>
            </a:lvl3pPr>
            <a:lvl4pPr marL="661988" indent="0">
              <a:buFontTx/>
              <a:buNone/>
              <a:defRPr sz="900"/>
            </a:lvl4pPr>
            <a:lvl5pPr marL="855663" indent="0">
              <a:buFontTx/>
              <a:buNone/>
              <a:defRPr sz="900"/>
            </a:lvl5pPr>
          </a:lstStyle>
          <a:p>
            <a:pPr lvl="0"/>
            <a:r>
              <a:rPr lang="en-US"/>
              <a:t>Click to edit Master text styles</a:t>
            </a:r>
          </a:p>
        </p:txBody>
      </p:sp>
    </p:spTree>
    <p:extLst>
      <p:ext uri="{BB962C8B-B14F-4D97-AF65-F5344CB8AC3E}">
        <p14:creationId xmlns:p14="http://schemas.microsoft.com/office/powerpoint/2010/main" val="35597423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Main">
    <p:bg>
      <p:bgPr>
        <a:solidFill>
          <a:srgbClr val="F2F2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79438" y="499491"/>
            <a:ext cx="11033124" cy="492443"/>
          </a:xfrm>
        </p:spPr>
        <p:txBody>
          <a:bodyPr/>
          <a:lstStyle>
            <a:lvl1pPr algn="ctr">
              <a:defRPr sz="32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8425647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9F8C0-275E-362B-1A1B-1F5A79DC8B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3" y="0"/>
            <a:ext cx="12191118" cy="6994524"/>
          </a:xfrm>
          <a:prstGeom prst="rect">
            <a:avLst/>
          </a:prstGeom>
        </p:spPr>
      </p:pic>
      <p:pic>
        <p:nvPicPr>
          <p:cNvPr id="11" name="Picture 10">
            <a:extLst>
              <a:ext uri="{FF2B5EF4-FFF2-40B4-BE49-F238E27FC236}">
                <a16:creationId xmlns:a16="http://schemas.microsoft.com/office/drawing/2014/main" id="{6280DDBC-586B-4A47-B30B-AEF108DDA6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090" y="438649"/>
            <a:ext cx="971807" cy="208330"/>
          </a:xfrm>
          <a:prstGeom prst="rect">
            <a:avLst/>
          </a:prstGeom>
        </p:spPr>
      </p:pic>
      <p:sp>
        <p:nvSpPr>
          <p:cNvPr id="13" name="Text Placeholder 12">
            <a:extLst>
              <a:ext uri="{FF2B5EF4-FFF2-40B4-BE49-F238E27FC236}">
                <a16:creationId xmlns:a16="http://schemas.microsoft.com/office/drawing/2014/main" id="{77375E1A-C339-3140-967C-AA8983E30B8B}"/>
              </a:ext>
            </a:extLst>
          </p:cNvPr>
          <p:cNvSpPr>
            <a:spLocks noGrp="1"/>
          </p:cNvSpPr>
          <p:nvPr>
            <p:ph type="body" sz="quarter" idx="17" hasCustomPrompt="1"/>
          </p:nvPr>
        </p:nvSpPr>
        <p:spPr>
          <a:xfrm>
            <a:off x="403543" y="2149474"/>
            <a:ext cx="5387657" cy="1961197"/>
          </a:xfrm>
        </p:spPr>
        <p:txBody>
          <a:bodyPr>
            <a:noAutofit/>
          </a:bodyPr>
          <a:lstStyle>
            <a:lvl1pPr>
              <a:defRPr sz="4800" b="1" i="0">
                <a:solidFill>
                  <a:schemeClr val="bg1"/>
                </a:solidFill>
                <a:latin typeface="Segoe UI Semibold" panose="020B0502040204020203" pitchFamily="34" charset="0"/>
                <a:cs typeface="Segoe UI Semibold" panose="020B0502040204020203" pitchFamily="34" charset="0"/>
              </a:defRPr>
            </a:lvl1pPr>
            <a:lvl2pPr>
              <a:defRPr b="1" i="0">
                <a:solidFill>
                  <a:schemeClr val="bg1"/>
                </a:solidFill>
                <a:latin typeface="Segoe UI Semibold" panose="020B0502040204020203" pitchFamily="34" charset="0"/>
                <a:cs typeface="Segoe UI Semibold" panose="020B0502040204020203" pitchFamily="34" charset="0"/>
              </a:defRPr>
            </a:lvl2pPr>
            <a:lvl3pPr>
              <a:defRPr b="1" i="0">
                <a:solidFill>
                  <a:schemeClr val="bg1"/>
                </a:solidFill>
                <a:latin typeface="Segoe UI Semibold" panose="020B0502040204020203" pitchFamily="34" charset="0"/>
                <a:cs typeface="Segoe UI Semibold" panose="020B0502040204020203" pitchFamily="34" charset="0"/>
              </a:defRPr>
            </a:lvl3pPr>
            <a:lvl4pPr>
              <a:defRPr b="1" i="0">
                <a:solidFill>
                  <a:schemeClr val="bg1"/>
                </a:solidFill>
                <a:latin typeface="Segoe UI Semibold" panose="020B0502040204020203" pitchFamily="34" charset="0"/>
                <a:cs typeface="Segoe UI Semibold" panose="020B0502040204020203" pitchFamily="34" charset="0"/>
              </a:defRPr>
            </a:lvl4pPr>
            <a:lvl5pPr>
              <a:defRPr b="1" i="0">
                <a:solidFill>
                  <a:schemeClr val="bg1"/>
                </a:solidFill>
                <a:latin typeface="Segoe UI Semibold" panose="020B0502040204020203" pitchFamily="34" charset="0"/>
                <a:cs typeface="Segoe UI Semibold" panose="020B0502040204020203" pitchFamily="34" charset="0"/>
              </a:defRPr>
            </a:lvl5pPr>
          </a:lstStyle>
          <a:p>
            <a:pPr lvl="0"/>
            <a:r>
              <a:rPr lang="en-US"/>
              <a:t>Session name</a:t>
            </a:r>
          </a:p>
        </p:txBody>
      </p:sp>
      <p:sp>
        <p:nvSpPr>
          <p:cNvPr id="15" name="Text Placeholder 14">
            <a:extLst>
              <a:ext uri="{FF2B5EF4-FFF2-40B4-BE49-F238E27FC236}">
                <a16:creationId xmlns:a16="http://schemas.microsoft.com/office/drawing/2014/main" id="{FE87972E-A72B-3840-AD58-96C92145965B}"/>
              </a:ext>
            </a:extLst>
          </p:cNvPr>
          <p:cNvSpPr>
            <a:spLocks noGrp="1"/>
          </p:cNvSpPr>
          <p:nvPr>
            <p:ph type="body" sz="quarter" idx="18" hasCustomPrompt="1"/>
          </p:nvPr>
        </p:nvSpPr>
        <p:spPr>
          <a:xfrm>
            <a:off x="403543" y="4273550"/>
            <a:ext cx="5387975" cy="969010"/>
          </a:xfrm>
        </p:spPr>
        <p:txBody>
          <a:bodyPr>
            <a:noAutofit/>
          </a:bodyPr>
          <a:lstStyle>
            <a:lvl1pPr>
              <a:defRPr sz="2400" b="0" i="0">
                <a:solidFill>
                  <a:schemeClr val="bg1"/>
                </a:solidFill>
                <a:latin typeface="Segoe UI" panose="020B0502040204020203" pitchFamily="34" charset="0"/>
                <a:cs typeface="Segoe UI" panose="020B0502040204020203" pitchFamily="34" charset="0"/>
              </a:defRPr>
            </a:lvl1pPr>
            <a:lvl2pPr>
              <a:defRPr sz="2400" b="0" i="0">
                <a:solidFill>
                  <a:schemeClr val="bg1"/>
                </a:solidFill>
                <a:latin typeface="Segoe UI" panose="020B0502040204020203" pitchFamily="34" charset="0"/>
                <a:cs typeface="Segoe UI" panose="020B0502040204020203" pitchFamily="34" charset="0"/>
              </a:defRPr>
            </a:lvl2pPr>
            <a:lvl3pPr>
              <a:defRPr sz="2400" b="0" i="0">
                <a:solidFill>
                  <a:schemeClr val="bg1"/>
                </a:solidFill>
                <a:latin typeface="Segoe UI" panose="020B0502040204020203" pitchFamily="34" charset="0"/>
                <a:cs typeface="Segoe UI" panose="020B0502040204020203" pitchFamily="34" charset="0"/>
              </a:defRPr>
            </a:lvl3pPr>
            <a:lvl4pPr>
              <a:defRPr sz="2400" b="0" i="0">
                <a:solidFill>
                  <a:schemeClr val="bg1"/>
                </a:solidFill>
                <a:latin typeface="Segoe UI" panose="020B0502040204020203" pitchFamily="34" charset="0"/>
                <a:cs typeface="Segoe UI" panose="020B0502040204020203" pitchFamily="34" charset="0"/>
              </a:defRPr>
            </a:lvl4pPr>
            <a:lvl5pPr>
              <a:defRPr sz="2400" b="0" i="0">
                <a:solidFill>
                  <a:schemeClr val="bg1"/>
                </a:solidFill>
                <a:latin typeface="Segoe UI" panose="020B0502040204020203" pitchFamily="34" charset="0"/>
                <a:cs typeface="Segoe UI" panose="020B0502040204020203" pitchFamily="34" charset="0"/>
              </a:defRPr>
            </a:lvl5pPr>
          </a:lstStyle>
          <a:p>
            <a:pPr lvl="0"/>
            <a:r>
              <a:rPr lang="en-US"/>
              <a:t>Speaker(s)</a:t>
            </a:r>
          </a:p>
        </p:txBody>
      </p:sp>
    </p:spTree>
    <p:extLst>
      <p:ext uri="{BB962C8B-B14F-4D97-AF65-F5344CB8AC3E}">
        <p14:creationId xmlns:p14="http://schemas.microsoft.com/office/powerpoint/2010/main" val="92365394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Acc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4C5A1-2D7B-914F-96C1-8C14BFFC6D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
          <a:stretch/>
        </p:blipFill>
        <p:spPr>
          <a:xfrm>
            <a:off x="882" y="0"/>
            <a:ext cx="12191118" cy="6858000"/>
          </a:xfrm>
          <a:prstGeom prst="rect">
            <a:avLst/>
          </a:prstGeom>
        </p:spPr>
      </p:pic>
      <p:sp>
        <p:nvSpPr>
          <p:cNvPr id="2" name="Title 1">
            <a:extLst>
              <a:ext uri="{FF2B5EF4-FFF2-40B4-BE49-F238E27FC236}">
                <a16:creationId xmlns:a16="http://schemas.microsoft.com/office/drawing/2014/main" id="{BAA41A47-C03B-A94B-9452-C264A5BEFF30}"/>
              </a:ext>
            </a:extLst>
          </p:cNvPr>
          <p:cNvSpPr>
            <a:spLocks noGrp="1"/>
          </p:cNvSpPr>
          <p:nvPr>
            <p:ph type="title"/>
          </p:nvPr>
        </p:nvSpPr>
        <p:spPr>
          <a:xfrm>
            <a:off x="839788" y="457200"/>
            <a:ext cx="5542724" cy="1847088"/>
          </a:xfrm>
        </p:spPr>
        <p:txBody>
          <a:bodyPr anchor="b">
            <a:normAutofit/>
          </a:bodyPr>
          <a:lstStyle>
            <a:lvl1pPr>
              <a:defRPr sz="44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20493AA-FD75-304E-BF6B-8C91FE9C9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812" y="6217919"/>
            <a:ext cx="477593" cy="477593"/>
          </a:xfrm>
          <a:prstGeom prst="rect">
            <a:avLst/>
          </a:prstGeom>
        </p:spPr>
      </p:pic>
      <p:pic>
        <p:nvPicPr>
          <p:cNvPr id="10" name="Picture 9">
            <a:extLst>
              <a:ext uri="{FF2B5EF4-FFF2-40B4-BE49-F238E27FC236}">
                <a16:creationId xmlns:a16="http://schemas.microsoft.com/office/drawing/2014/main" id="{43EA9885-AFA0-5148-9548-B90FBFA314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67896" y="6345054"/>
            <a:ext cx="971807" cy="208330"/>
          </a:xfrm>
          <a:prstGeom prst="rect">
            <a:avLst/>
          </a:prstGeom>
        </p:spPr>
      </p:pic>
    </p:spTree>
    <p:extLst>
      <p:ext uri="{BB962C8B-B14F-4D97-AF65-F5344CB8AC3E}">
        <p14:creationId xmlns:p14="http://schemas.microsoft.com/office/powerpoint/2010/main" val="2464734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B7C75-1740-FD3E-3216-A4B6A1C17BB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54F98C51-636C-780E-F5F4-20674573FCCE}"/>
              </a:ext>
            </a:extLst>
          </p:cNvPr>
          <p:cNvSpPr txBox="1"/>
          <p:nvPr userDrawn="1"/>
        </p:nvSpPr>
        <p:spPr>
          <a:xfrm>
            <a:off x="181328" y="6476532"/>
            <a:ext cx="2367956" cy="215444"/>
          </a:xfrm>
          <a:prstGeom prst="rect">
            <a:avLst/>
          </a:prstGeom>
          <a:noFill/>
        </p:spPr>
        <p:txBody>
          <a:bodyPr wrap="none" rtlCol="0">
            <a:spAutoFit/>
          </a:bodyPr>
          <a:lstStyle/>
          <a:p>
            <a:r>
              <a:rPr lang="en-US" sz="800" b="1" i="0">
                <a:solidFill>
                  <a:schemeClr val="bg1">
                    <a:lumMod val="65000"/>
                  </a:schemeClr>
                </a:solidFill>
                <a:latin typeface="Segoe UI" panose="020B0502040204020203" pitchFamily="34" charset="0"/>
                <a:cs typeface="Segoe UI" panose="020B0502040204020203" pitchFamily="34" charset="0"/>
              </a:rPr>
              <a:t>NDA ONLY: </a:t>
            </a:r>
            <a:r>
              <a:rPr lang="en-US" sz="800" b="0" i="0">
                <a:solidFill>
                  <a:schemeClr val="bg1">
                    <a:lumMod val="65000"/>
                  </a:schemeClr>
                </a:solidFill>
                <a:latin typeface="Segoe UI" panose="020B0502040204020203" pitchFamily="34" charset="0"/>
                <a:cs typeface="Segoe UI" panose="020B0502040204020203" pitchFamily="34" charset="0"/>
              </a:rPr>
              <a:t>Classified as Microsoft Confidential</a:t>
            </a:r>
          </a:p>
        </p:txBody>
      </p:sp>
    </p:spTree>
    <p:extLst>
      <p:ext uri="{BB962C8B-B14F-4D97-AF65-F5344CB8AC3E}">
        <p14:creationId xmlns:p14="http://schemas.microsoft.com/office/powerpoint/2010/main" val="306842461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BIC">
    <p:bg>
      <p:bgPr>
        <a:solidFill>
          <a:schemeClr val="bg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524382626"/>
      </p:ext>
    </p:extLst>
  </p:cSld>
  <p:clrMapOvr>
    <a:masterClrMapping/>
  </p:clrMapOvr>
  <p:transition>
    <p:fade/>
  </p:transition>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ight side media">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B4F104-4F56-1C72-6B4B-6003D87CCAA1}"/>
              </a:ext>
            </a:extLst>
          </p:cNvPr>
          <p:cNvSpPr/>
          <p:nvPr userDrawn="1"/>
        </p:nvSpPr>
        <p:spPr bwMode="auto">
          <a:xfrm>
            <a:off x="613810" y="539253"/>
            <a:ext cx="5949035"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3C24262A-4B23-F365-A6E1-DFDEF065BC16}"/>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0673175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ection Title Acc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4C5A1-2D7B-914F-96C1-8C14BFFC6D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
          <a:stretch/>
        </p:blipFill>
        <p:spPr>
          <a:xfrm>
            <a:off x="882" y="0"/>
            <a:ext cx="12191118" cy="6858000"/>
          </a:xfrm>
          <a:prstGeom prst="rect">
            <a:avLst/>
          </a:prstGeom>
        </p:spPr>
      </p:pic>
      <p:sp>
        <p:nvSpPr>
          <p:cNvPr id="2" name="Title 1">
            <a:extLst>
              <a:ext uri="{FF2B5EF4-FFF2-40B4-BE49-F238E27FC236}">
                <a16:creationId xmlns:a16="http://schemas.microsoft.com/office/drawing/2014/main" id="{BAA41A47-C03B-A94B-9452-C264A5BEFF30}"/>
              </a:ext>
            </a:extLst>
          </p:cNvPr>
          <p:cNvSpPr>
            <a:spLocks noGrp="1"/>
          </p:cNvSpPr>
          <p:nvPr>
            <p:ph type="title"/>
          </p:nvPr>
        </p:nvSpPr>
        <p:spPr>
          <a:xfrm>
            <a:off x="839788" y="457200"/>
            <a:ext cx="5542724" cy="1847088"/>
          </a:xfrm>
        </p:spPr>
        <p:txBody>
          <a:bodyPr anchor="b">
            <a:normAutofit/>
          </a:bodyPr>
          <a:lstStyle>
            <a:lvl1pPr>
              <a:defRPr sz="44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A20493AA-FD75-304E-BF6B-8C91FE9C9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812" y="6217919"/>
            <a:ext cx="477593" cy="477593"/>
          </a:xfrm>
          <a:prstGeom prst="rect">
            <a:avLst/>
          </a:prstGeom>
        </p:spPr>
      </p:pic>
      <p:pic>
        <p:nvPicPr>
          <p:cNvPr id="10" name="Picture 9">
            <a:extLst>
              <a:ext uri="{FF2B5EF4-FFF2-40B4-BE49-F238E27FC236}">
                <a16:creationId xmlns:a16="http://schemas.microsoft.com/office/drawing/2014/main" id="{43EA9885-AFA0-5148-9548-B90FBFA314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67896" y="6345054"/>
            <a:ext cx="971807" cy="208330"/>
          </a:xfrm>
          <a:prstGeom prst="rect">
            <a:avLst/>
          </a:prstGeom>
        </p:spPr>
      </p:pic>
    </p:spTree>
    <p:extLst>
      <p:ext uri="{BB962C8B-B14F-4D97-AF65-F5344CB8AC3E}">
        <p14:creationId xmlns:p14="http://schemas.microsoft.com/office/powerpoint/2010/main" val="15171997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381500" y="1085850"/>
            <a:ext cx="6858000" cy="50863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6810C5D6-BE0E-81CA-D041-F375BC16290F}"/>
              </a:ext>
            </a:extLst>
          </p:cNvPr>
          <p:cNvSpPr>
            <a:spLocks noGrp="1"/>
          </p:cNvSpPr>
          <p:nvPr>
            <p:ph type="title"/>
          </p:nvPr>
        </p:nvSpPr>
        <p:spPr>
          <a:xfrm>
            <a:off x="731839" y="1018911"/>
            <a:ext cx="3192461" cy="775597"/>
          </a:xfrm>
        </p:spPr>
        <p:txBody>
          <a:bodyPr anchor="b">
            <a:spAutoFit/>
          </a:bodyPr>
          <a:lstStyle>
            <a:lvl1pPr>
              <a:defRPr sz="2800"/>
            </a:lvl1pPr>
          </a:lstStyle>
          <a:p>
            <a:r>
              <a:rPr lang="en-US"/>
              <a:t>Click to edit Master title style</a:t>
            </a:r>
          </a:p>
        </p:txBody>
      </p:sp>
      <p:sp>
        <p:nvSpPr>
          <p:cNvPr id="9" name="Text Placeholder 3">
            <a:extLst>
              <a:ext uri="{FF2B5EF4-FFF2-40B4-BE49-F238E27FC236}">
                <a16:creationId xmlns:a16="http://schemas.microsoft.com/office/drawing/2014/main" id="{2C686E56-D7FD-ADB2-F8E0-67414A061562}"/>
              </a:ext>
            </a:extLst>
          </p:cNvPr>
          <p:cNvSpPr>
            <a:spLocks noGrp="1"/>
          </p:cNvSpPr>
          <p:nvPr>
            <p:ph type="body" sz="half" idx="2"/>
          </p:nvPr>
        </p:nvSpPr>
        <p:spPr>
          <a:xfrm>
            <a:off x="731839" y="2003674"/>
            <a:ext cx="3192461" cy="4168526"/>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1" name="Date Placeholder 20">
            <a:extLst>
              <a:ext uri="{FF2B5EF4-FFF2-40B4-BE49-F238E27FC236}">
                <a16:creationId xmlns:a16="http://schemas.microsoft.com/office/drawing/2014/main" id="{A8D2097C-9E92-9D50-CDAA-D366F692199B}"/>
              </a:ext>
            </a:extLst>
          </p:cNvPr>
          <p:cNvSpPr>
            <a:spLocks noGrp="1"/>
          </p:cNvSpPr>
          <p:nvPr>
            <p:ph type="dt" sz="half" idx="14"/>
          </p:nvPr>
        </p:nvSpPr>
        <p:spPr/>
        <p:txBody>
          <a:bodyPr/>
          <a:lstStyle/>
          <a:p>
            <a:r>
              <a:rPr lang="en-US"/>
              <a:t>Microsoft confidential</a:t>
            </a:r>
          </a:p>
        </p:txBody>
      </p:sp>
      <p:sp>
        <p:nvSpPr>
          <p:cNvPr id="22" name="Footer Placeholder 21">
            <a:extLst>
              <a:ext uri="{FF2B5EF4-FFF2-40B4-BE49-F238E27FC236}">
                <a16:creationId xmlns:a16="http://schemas.microsoft.com/office/drawing/2014/main" id="{1F7B70CE-844B-A67E-8FB6-17C0E871D432}"/>
              </a:ext>
            </a:extLst>
          </p:cNvPr>
          <p:cNvSpPr>
            <a:spLocks noGrp="1"/>
          </p:cNvSpPr>
          <p:nvPr>
            <p:ph type="ftr" sz="quarter" idx="15"/>
          </p:nvPr>
        </p:nvSpPr>
        <p:spPr/>
        <p:txBody>
          <a:bodyPr/>
          <a:lstStyle/>
          <a:p>
            <a:r>
              <a:rPr lang="en-US"/>
              <a:t>Creating a scalable conversational UX</a:t>
            </a:r>
          </a:p>
        </p:txBody>
      </p:sp>
      <p:sp>
        <p:nvSpPr>
          <p:cNvPr id="23" name="Slide Number Placeholder 22">
            <a:extLst>
              <a:ext uri="{FF2B5EF4-FFF2-40B4-BE49-F238E27FC236}">
                <a16:creationId xmlns:a16="http://schemas.microsoft.com/office/drawing/2014/main" id="{67851276-2BCB-1F58-AE5E-1036302CE353}"/>
              </a:ext>
            </a:extLst>
          </p:cNvPr>
          <p:cNvSpPr>
            <a:spLocks noGrp="1"/>
          </p:cNvSpPr>
          <p:nvPr>
            <p:ph type="sldNum" sz="quarter" idx="16"/>
          </p:nvPr>
        </p:nvSpPr>
        <p:spPr/>
        <p:txBody>
          <a:bodyPr/>
          <a:lstStyle/>
          <a:p>
            <a:fld id="{9406BE13-FF2C-3A41-A53B-D6BC2DDA0AE5}" type="slidenum">
              <a:rPr lang="en-US" smtClean="0"/>
              <a:pPr/>
              <a:t>‹#›</a:t>
            </a:fld>
            <a:endParaRPr lang="en-US">
              <a:solidFill>
                <a:schemeClr val="bg1">
                  <a:lumMod val="85000"/>
                </a:schemeClr>
              </a:solidFill>
            </a:endParaRPr>
          </a:p>
        </p:txBody>
      </p:sp>
      <p:sp>
        <p:nvSpPr>
          <p:cNvPr id="4" name="Text Placeholder 14">
            <a:extLst>
              <a:ext uri="{FF2B5EF4-FFF2-40B4-BE49-F238E27FC236}">
                <a16:creationId xmlns:a16="http://schemas.microsoft.com/office/drawing/2014/main" id="{C67E7603-C8DC-EB27-045C-FAD581083C67}"/>
              </a:ext>
            </a:extLst>
          </p:cNvPr>
          <p:cNvSpPr>
            <a:spLocks noGrp="1"/>
          </p:cNvSpPr>
          <p:nvPr>
            <p:ph type="body" sz="quarter" idx="13" hasCustomPrompt="1"/>
          </p:nvPr>
        </p:nvSpPr>
        <p:spPr>
          <a:xfrm>
            <a:off x="723900" y="523101"/>
            <a:ext cx="10515600" cy="276999"/>
          </a:xfrm>
        </p:spPr>
        <p:txBody>
          <a:bodyPr anchor="b">
            <a:spAutoFit/>
          </a:bodyPr>
          <a:lstStyle>
            <a:lvl1pPr marL="0" indent="0">
              <a:buNone/>
              <a:defRPr sz="1800">
                <a:gradFill>
                  <a:gsLst>
                    <a:gs pos="100000">
                      <a:schemeClr val="accent6">
                        <a:lumMod val="20000"/>
                        <a:lumOff val="80000"/>
                      </a:schemeClr>
                    </a:gs>
                    <a:gs pos="72000">
                      <a:schemeClr val="accent1">
                        <a:lumMod val="60000"/>
                        <a:lumOff val="40000"/>
                      </a:schemeClr>
                    </a:gs>
                    <a:gs pos="28000">
                      <a:schemeClr val="accent2">
                        <a:lumMod val="60000"/>
                        <a:lumOff val="40000"/>
                      </a:schemeClr>
                    </a:gs>
                    <a:gs pos="0">
                      <a:schemeClr val="accent2"/>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Section header</a:t>
            </a:r>
          </a:p>
        </p:txBody>
      </p:sp>
    </p:spTree>
    <p:extLst>
      <p:ext uri="{BB962C8B-B14F-4D97-AF65-F5344CB8AC3E}">
        <p14:creationId xmlns:p14="http://schemas.microsoft.com/office/powerpoint/2010/main" val="32876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0">
          <p15:clr>
            <a:srgbClr val="5ACBF0"/>
          </p15:clr>
        </p15:guide>
        <p15:guide id="2" pos="2472">
          <p15:clr>
            <a:srgbClr val="5ACBF0"/>
          </p15:clr>
        </p15:guide>
        <p15:guide id="3" orient="horz" pos="468">
          <p15:clr>
            <a:srgbClr val="9FCC3B"/>
          </p15:clr>
        </p15:guide>
        <p15:guide id="4" orient="horz" pos="1080">
          <p15:clr>
            <a:srgbClr val="9FCC3B"/>
          </p15:clr>
        </p15:guide>
        <p15:guide id="5" orient="horz" pos="1260">
          <p15:clr>
            <a:srgbClr val="5ACBF0"/>
          </p15:clr>
        </p15:guide>
        <p15:guide id="6" orient="horz" pos="3888">
          <p15:clr>
            <a:srgbClr val="5ACBF0"/>
          </p15:clr>
        </p15:guide>
        <p15:guide id="7" pos="7080">
          <p15:clr>
            <a:srgbClr val="5ACBF0"/>
          </p15:clr>
        </p15:guide>
        <p15:guide id="8" orient="horz" pos="68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3900" y="1362872"/>
            <a:ext cx="10515600" cy="443198"/>
          </a:xfrm>
        </p:spPr>
        <p:txBody>
          <a:bodyPr wrap="square">
            <a:spAutoFit/>
          </a:bodyPr>
          <a:lstStyle/>
          <a:p>
            <a:r>
              <a:rPr lang="en-US"/>
              <a:t>A concise, specific, and conversational active headline.</a:t>
            </a:r>
          </a:p>
        </p:txBody>
      </p:sp>
      <p:sp>
        <p:nvSpPr>
          <p:cNvPr id="10" name="Content Placeholder 2">
            <a:extLst>
              <a:ext uri="{FF2B5EF4-FFF2-40B4-BE49-F238E27FC236}">
                <a16:creationId xmlns:a16="http://schemas.microsoft.com/office/drawing/2014/main" id="{C48EC71C-D4A1-1E6C-CF0D-B6FC362ABF64}"/>
              </a:ext>
            </a:extLst>
          </p:cNvPr>
          <p:cNvSpPr>
            <a:spLocks noGrp="1"/>
          </p:cNvSpPr>
          <p:nvPr>
            <p:ph idx="1" hasCustomPrompt="1"/>
          </p:nvPr>
        </p:nvSpPr>
        <p:spPr>
          <a:xfrm>
            <a:off x="723900" y="2000250"/>
            <a:ext cx="10515600" cy="4171950"/>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content</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743078C0-2270-0525-5AF4-41E6139CA407}"/>
              </a:ext>
            </a:extLst>
          </p:cNvPr>
          <p:cNvSpPr>
            <a:spLocks noGrp="1"/>
          </p:cNvSpPr>
          <p:nvPr>
            <p:ph type="body" sz="quarter" idx="13" hasCustomPrompt="1"/>
          </p:nvPr>
        </p:nvSpPr>
        <p:spPr>
          <a:xfrm>
            <a:off x="723900" y="523101"/>
            <a:ext cx="10515600" cy="276999"/>
          </a:xfrm>
        </p:spPr>
        <p:txBody>
          <a:bodyPr anchor="b">
            <a:spAutoFit/>
          </a:bodyPr>
          <a:lstStyle>
            <a:lvl1pPr marL="0" indent="0">
              <a:buNone/>
              <a:defRPr sz="1800">
                <a:gradFill>
                  <a:gsLst>
                    <a:gs pos="100000">
                      <a:schemeClr val="accent6">
                        <a:lumMod val="20000"/>
                        <a:lumOff val="80000"/>
                      </a:schemeClr>
                    </a:gs>
                    <a:gs pos="72000">
                      <a:schemeClr val="accent1">
                        <a:lumMod val="60000"/>
                        <a:lumOff val="40000"/>
                      </a:schemeClr>
                    </a:gs>
                    <a:gs pos="28000">
                      <a:schemeClr val="accent2">
                        <a:lumMod val="60000"/>
                        <a:lumOff val="40000"/>
                      </a:schemeClr>
                    </a:gs>
                    <a:gs pos="0">
                      <a:schemeClr val="accent2"/>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Section header</a:t>
            </a:r>
          </a:p>
        </p:txBody>
      </p:sp>
      <p:sp>
        <p:nvSpPr>
          <p:cNvPr id="20" name="Date Placeholder 19">
            <a:extLst>
              <a:ext uri="{FF2B5EF4-FFF2-40B4-BE49-F238E27FC236}">
                <a16:creationId xmlns:a16="http://schemas.microsoft.com/office/drawing/2014/main" id="{7AF16819-2921-255D-9D8C-2351717A7E27}"/>
              </a:ext>
            </a:extLst>
          </p:cNvPr>
          <p:cNvSpPr>
            <a:spLocks noGrp="1"/>
          </p:cNvSpPr>
          <p:nvPr>
            <p:ph type="dt" sz="half" idx="14"/>
          </p:nvPr>
        </p:nvSpPr>
        <p:spPr/>
        <p:txBody>
          <a:bodyPr/>
          <a:lstStyle/>
          <a:p>
            <a:r>
              <a:rPr lang="en-US"/>
              <a:t>Microsoft confidential</a:t>
            </a:r>
          </a:p>
        </p:txBody>
      </p:sp>
      <p:sp>
        <p:nvSpPr>
          <p:cNvPr id="21" name="Footer Placeholder 20">
            <a:extLst>
              <a:ext uri="{FF2B5EF4-FFF2-40B4-BE49-F238E27FC236}">
                <a16:creationId xmlns:a16="http://schemas.microsoft.com/office/drawing/2014/main" id="{9F8F8417-796E-7B12-425B-979865EC99E4}"/>
              </a:ext>
            </a:extLst>
          </p:cNvPr>
          <p:cNvSpPr>
            <a:spLocks noGrp="1"/>
          </p:cNvSpPr>
          <p:nvPr>
            <p:ph type="ftr" sz="quarter" idx="15"/>
          </p:nvPr>
        </p:nvSpPr>
        <p:spPr/>
        <p:txBody>
          <a:bodyPr/>
          <a:lstStyle/>
          <a:p>
            <a:r>
              <a:rPr lang="en-US"/>
              <a:t>Creating a scalable conversational UX</a:t>
            </a:r>
          </a:p>
        </p:txBody>
      </p:sp>
      <p:sp>
        <p:nvSpPr>
          <p:cNvPr id="22" name="Slide Number Placeholder 21">
            <a:extLst>
              <a:ext uri="{FF2B5EF4-FFF2-40B4-BE49-F238E27FC236}">
                <a16:creationId xmlns:a16="http://schemas.microsoft.com/office/drawing/2014/main" id="{151AE55D-1F6E-119D-8C74-D84C645F1FED}"/>
              </a:ext>
            </a:extLst>
          </p:cNvPr>
          <p:cNvSpPr>
            <a:spLocks noGrp="1"/>
          </p:cNvSpPr>
          <p:nvPr>
            <p:ph type="sldNum" sz="quarter" idx="16"/>
          </p:nvPr>
        </p:nvSpPr>
        <p:spPr/>
        <p:txBody>
          <a:bodyPr/>
          <a:lstStyle/>
          <a:p>
            <a:fld id="{9406BE13-FF2C-3A41-A53B-D6BC2DDA0AE5}" type="slidenum">
              <a:rPr lang="en-US" smtClean="0"/>
              <a:pPr/>
              <a:t>‹#›</a:t>
            </a:fld>
            <a:endParaRPr lang="en-US">
              <a:solidFill>
                <a:schemeClr val="bg1">
                  <a:lumMod val="85000"/>
                </a:schemeClr>
              </a:solidFill>
            </a:endParaRPr>
          </a:p>
        </p:txBody>
      </p:sp>
    </p:spTree>
    <p:extLst>
      <p:ext uri="{BB962C8B-B14F-4D97-AF65-F5344CB8AC3E}">
        <p14:creationId xmlns:p14="http://schemas.microsoft.com/office/powerpoint/2010/main" val="2847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68">
          <p15:clr>
            <a:srgbClr val="9FCC3B"/>
          </p15:clr>
        </p15:guide>
        <p15:guide id="2" orient="horz" pos="1080">
          <p15:clr>
            <a:srgbClr val="9FCC3B"/>
          </p15:clr>
        </p15:guide>
        <p15:guide id="3" orient="horz" pos="1260">
          <p15:clr>
            <a:srgbClr val="5ACBF0"/>
          </p15:clr>
        </p15:guide>
        <p15:guide id="4" orient="horz" pos="3888">
          <p15:clr>
            <a:srgbClr val="5ACBF0"/>
          </p15:clr>
        </p15:guide>
        <p15:guide id="5" pos="708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aption with Detai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5441F-36A5-717B-0919-0FC544144CA4}"/>
              </a:ext>
            </a:extLst>
          </p:cNvPr>
          <p:cNvSpPr/>
          <p:nvPr userDrawn="1"/>
        </p:nvSpPr>
        <p:spPr>
          <a:xfrm>
            <a:off x="2726575" y="0"/>
            <a:ext cx="946542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810C5D6-BE0E-81CA-D041-F375BC16290F}"/>
              </a:ext>
            </a:extLst>
          </p:cNvPr>
          <p:cNvSpPr>
            <a:spLocks noGrp="1"/>
          </p:cNvSpPr>
          <p:nvPr>
            <p:ph type="title"/>
          </p:nvPr>
        </p:nvSpPr>
        <p:spPr>
          <a:xfrm>
            <a:off x="191192" y="1117354"/>
            <a:ext cx="2310939" cy="664797"/>
          </a:xfrm>
        </p:spPr>
        <p:txBody>
          <a:bodyPr wrap="square" anchor="b">
            <a:spAutoFit/>
          </a:bodyPr>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2C686E56-D7FD-ADB2-F8E0-67414A061562}"/>
              </a:ext>
            </a:extLst>
          </p:cNvPr>
          <p:cNvSpPr>
            <a:spLocks noGrp="1"/>
          </p:cNvSpPr>
          <p:nvPr>
            <p:ph type="body" sz="half" idx="2"/>
          </p:nvPr>
        </p:nvSpPr>
        <p:spPr>
          <a:xfrm>
            <a:off x="191192" y="1987893"/>
            <a:ext cx="2369129" cy="4171950"/>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F7F7D32A-2256-96E0-3DE9-C3313E337E7A}"/>
              </a:ext>
            </a:extLst>
          </p:cNvPr>
          <p:cNvSpPr>
            <a:spLocks noGrp="1"/>
          </p:cNvSpPr>
          <p:nvPr>
            <p:ph idx="1"/>
          </p:nvPr>
        </p:nvSpPr>
        <p:spPr>
          <a:xfrm>
            <a:off x="2784765" y="1085850"/>
            <a:ext cx="8927868" cy="5073993"/>
          </a:xfrm>
        </p:spPr>
        <p:txBody>
          <a:bodyPr>
            <a:normAutofit/>
          </a:bodyPr>
          <a:lstStyle>
            <a:lvl1pPr>
              <a:defRPr sz="2000">
                <a:solidFill>
                  <a:schemeClr val="tx2"/>
                </a:solidFill>
              </a:defRPr>
            </a:lvl1pPr>
            <a:lvl2pPr>
              <a:lnSpc>
                <a:spcPct val="100000"/>
              </a:lnSpc>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Date Placeholder 27">
            <a:extLst>
              <a:ext uri="{FF2B5EF4-FFF2-40B4-BE49-F238E27FC236}">
                <a16:creationId xmlns:a16="http://schemas.microsoft.com/office/drawing/2014/main" id="{AC04BFB5-B21E-FB36-8F69-C8B5ECCFF32D}"/>
              </a:ext>
            </a:extLst>
          </p:cNvPr>
          <p:cNvSpPr>
            <a:spLocks noGrp="1"/>
          </p:cNvSpPr>
          <p:nvPr>
            <p:ph type="dt" sz="half" idx="10"/>
          </p:nvPr>
        </p:nvSpPr>
        <p:spPr/>
        <p:txBody>
          <a:bodyPr/>
          <a:lstStyle/>
          <a:p>
            <a:r>
              <a:rPr lang="en-US"/>
              <a:t>Microsoft confidential</a:t>
            </a:r>
          </a:p>
        </p:txBody>
      </p:sp>
      <p:sp>
        <p:nvSpPr>
          <p:cNvPr id="29" name="Footer Placeholder 28">
            <a:extLst>
              <a:ext uri="{FF2B5EF4-FFF2-40B4-BE49-F238E27FC236}">
                <a16:creationId xmlns:a16="http://schemas.microsoft.com/office/drawing/2014/main" id="{6364E18D-8700-21BD-F5EE-A702FB90A761}"/>
              </a:ext>
            </a:extLst>
          </p:cNvPr>
          <p:cNvSpPr>
            <a:spLocks noGrp="1"/>
          </p:cNvSpPr>
          <p:nvPr>
            <p:ph type="ftr" sz="quarter" idx="11"/>
          </p:nvPr>
        </p:nvSpPr>
        <p:spPr/>
        <p:txBody>
          <a:bodyPr/>
          <a:lstStyle/>
          <a:p>
            <a:r>
              <a:rPr lang="en-US"/>
              <a:t>Creating a scalable conversational UX</a:t>
            </a:r>
          </a:p>
        </p:txBody>
      </p:sp>
      <p:sp>
        <p:nvSpPr>
          <p:cNvPr id="30" name="Slide Number Placeholder 29">
            <a:extLst>
              <a:ext uri="{FF2B5EF4-FFF2-40B4-BE49-F238E27FC236}">
                <a16:creationId xmlns:a16="http://schemas.microsoft.com/office/drawing/2014/main" id="{83682194-0BAE-2337-E73E-B858952DB378}"/>
              </a:ext>
            </a:extLst>
          </p:cNvPr>
          <p:cNvSpPr>
            <a:spLocks noGrp="1"/>
          </p:cNvSpPr>
          <p:nvPr>
            <p:ph type="sldNum" sz="quarter" idx="12"/>
          </p:nvPr>
        </p:nvSpPr>
        <p:spPr/>
        <p:txBody>
          <a:bodyPr/>
          <a:lstStyle/>
          <a:p>
            <a:fld id="{9406BE13-FF2C-3A41-A53B-D6BC2DDA0AE5}" type="slidenum">
              <a:rPr lang="en-US" smtClean="0"/>
              <a:pPr/>
              <a:t>‹#›</a:t>
            </a:fld>
            <a:endParaRPr lang="en-US"/>
          </a:p>
        </p:txBody>
      </p:sp>
    </p:spTree>
    <p:extLst>
      <p:ext uri="{BB962C8B-B14F-4D97-AF65-F5344CB8AC3E}">
        <p14:creationId xmlns:p14="http://schemas.microsoft.com/office/powerpoint/2010/main" val="12800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92">
          <p15:clr>
            <a:srgbClr val="5ACBF0"/>
          </p15:clr>
        </p15:guide>
        <p15:guide id="2" pos="2472">
          <p15:clr>
            <a:srgbClr val="5ACBF0"/>
          </p15:clr>
        </p15:guide>
        <p15:guide id="3" orient="horz" pos="468">
          <p15:clr>
            <a:srgbClr val="9FCC3B"/>
          </p15:clr>
        </p15:guide>
        <p15:guide id="4" orient="horz" pos="1080">
          <p15:clr>
            <a:srgbClr val="9FCC3B"/>
          </p15:clr>
        </p15:guide>
        <p15:guide id="5" orient="horz" pos="684">
          <p15:clr>
            <a:srgbClr val="5ACBF0"/>
          </p15:clr>
        </p15:guide>
        <p15:guide id="6" orient="horz" pos="3888">
          <p15:clr>
            <a:srgbClr val="5ACBF0"/>
          </p15:clr>
        </p15:guide>
        <p15:guide id="7" pos="7080">
          <p15:clr>
            <a:srgbClr val="5ACBF0"/>
          </p15:clr>
        </p15:guide>
        <p15:guide id="8" orient="horz" pos="1260">
          <p15:clr>
            <a:srgbClr val="5ACBF0"/>
          </p15:clr>
        </p15:guide>
        <p15:guide id="9" pos="27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7E738742-55AE-F5FD-A161-CD60751CD026}"/>
              </a:ext>
            </a:extLst>
          </p:cNvPr>
          <p:cNvSpPr>
            <a:spLocks noGrp="1"/>
          </p:cNvSpPr>
          <p:nvPr>
            <p:ph type="body" sz="quarter" idx="13" hasCustomPrompt="1"/>
          </p:nvPr>
        </p:nvSpPr>
        <p:spPr>
          <a:xfrm>
            <a:off x="723900" y="542926"/>
            <a:ext cx="10515600" cy="257174"/>
          </a:xfrm>
        </p:spPr>
        <p:txBody>
          <a:bodyPr anchor="b">
            <a:noAutofit/>
          </a:bodyPr>
          <a:lstStyle>
            <a:lvl1pPr marL="0" indent="0">
              <a:buNone/>
              <a:defRPr sz="1800">
                <a:gradFill>
                  <a:gsLst>
                    <a:gs pos="0">
                      <a:schemeClr val="accent1">
                        <a:lumMod val="96000"/>
                      </a:schemeClr>
                    </a:gs>
                    <a:gs pos="99000">
                      <a:schemeClr val="accent2">
                        <a:lumMod val="60000"/>
                        <a:lumOff val="40000"/>
                      </a:schemeClr>
                    </a:gs>
                  </a:gsLst>
                  <a:lin ang="4200000" scaled="0"/>
                </a:gradFill>
                <a:latin typeface="+mj-lt"/>
              </a:defRPr>
            </a:lvl1pPr>
            <a:lvl2pPr>
              <a:defRPr sz="1800">
                <a:gradFill>
                  <a:gsLst>
                    <a:gs pos="0">
                      <a:schemeClr val="accent1">
                        <a:lumMod val="96000"/>
                      </a:schemeClr>
                    </a:gs>
                    <a:gs pos="99000">
                      <a:schemeClr val="accent2">
                        <a:lumMod val="60000"/>
                        <a:lumOff val="40000"/>
                      </a:schemeClr>
                    </a:gs>
                  </a:gsLst>
                  <a:lin ang="4200000" scaled="0"/>
                </a:gradFill>
                <a:latin typeface="+mj-lt"/>
              </a:defRPr>
            </a:lvl2pPr>
            <a:lvl3pPr>
              <a:defRPr sz="1800">
                <a:gradFill>
                  <a:gsLst>
                    <a:gs pos="0">
                      <a:schemeClr val="accent1">
                        <a:lumMod val="96000"/>
                      </a:schemeClr>
                    </a:gs>
                    <a:gs pos="99000">
                      <a:schemeClr val="accent2">
                        <a:lumMod val="60000"/>
                        <a:lumOff val="40000"/>
                      </a:schemeClr>
                    </a:gs>
                  </a:gsLst>
                  <a:lin ang="4200000" scaled="0"/>
                </a:gradFill>
                <a:latin typeface="+mj-lt"/>
              </a:defRPr>
            </a:lvl3pPr>
            <a:lvl4pPr>
              <a:defRPr sz="1800">
                <a:gradFill>
                  <a:gsLst>
                    <a:gs pos="0">
                      <a:schemeClr val="accent1">
                        <a:lumMod val="96000"/>
                      </a:schemeClr>
                    </a:gs>
                    <a:gs pos="99000">
                      <a:schemeClr val="accent2">
                        <a:lumMod val="60000"/>
                        <a:lumOff val="40000"/>
                      </a:schemeClr>
                    </a:gs>
                  </a:gsLst>
                  <a:lin ang="4200000" scaled="0"/>
                </a:gradFill>
                <a:latin typeface="+mj-lt"/>
              </a:defRPr>
            </a:lvl4pPr>
            <a:lvl5pPr>
              <a:defRPr sz="1800">
                <a:gradFill>
                  <a:gsLst>
                    <a:gs pos="0">
                      <a:schemeClr val="accent1">
                        <a:lumMod val="96000"/>
                      </a:schemeClr>
                    </a:gs>
                    <a:gs pos="99000">
                      <a:schemeClr val="accent2">
                        <a:lumMod val="60000"/>
                        <a:lumOff val="40000"/>
                      </a:schemeClr>
                    </a:gs>
                  </a:gsLst>
                  <a:lin ang="4200000" scaled="0"/>
                </a:gradFill>
                <a:latin typeface="+mj-lt"/>
              </a:defRPr>
            </a:lvl5pPr>
          </a:lstStyle>
          <a:p>
            <a:pPr lvl="0"/>
            <a:r>
              <a:rPr lang="en-US"/>
              <a:t>Sub header</a:t>
            </a:r>
          </a:p>
        </p:txBody>
      </p:sp>
      <p:sp>
        <p:nvSpPr>
          <p:cNvPr id="3" name="Text Placeholder 8">
            <a:extLst>
              <a:ext uri="{FF2B5EF4-FFF2-40B4-BE49-F238E27FC236}">
                <a16:creationId xmlns:a16="http://schemas.microsoft.com/office/drawing/2014/main" id="{E194B6BC-F57D-39EE-F228-5EEAC20F4513}"/>
              </a:ext>
            </a:extLst>
          </p:cNvPr>
          <p:cNvSpPr>
            <a:spLocks noGrp="1"/>
          </p:cNvSpPr>
          <p:nvPr>
            <p:ph type="body" sz="quarter" idx="15"/>
          </p:nvPr>
        </p:nvSpPr>
        <p:spPr>
          <a:xfrm>
            <a:off x="723900" y="742950"/>
            <a:ext cx="10515598" cy="1060704"/>
          </a:xfrm>
        </p:spPr>
        <p:txBody>
          <a:bodyPr anchor="b">
            <a:noAutofit/>
          </a:bodyPr>
          <a:lstStyle>
            <a:lvl1pPr marL="0" indent="0">
              <a:buNone/>
              <a:defRPr sz="32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Click to edit Master text</a:t>
            </a:r>
          </a:p>
        </p:txBody>
      </p:sp>
      <p:sp>
        <p:nvSpPr>
          <p:cNvPr id="14" name="Date Placeholder 13">
            <a:extLst>
              <a:ext uri="{FF2B5EF4-FFF2-40B4-BE49-F238E27FC236}">
                <a16:creationId xmlns:a16="http://schemas.microsoft.com/office/drawing/2014/main" id="{3174A77F-C0D1-8B49-6E03-45198C1F91AA}"/>
              </a:ext>
            </a:extLst>
          </p:cNvPr>
          <p:cNvSpPr>
            <a:spLocks noGrp="1"/>
          </p:cNvSpPr>
          <p:nvPr>
            <p:ph type="dt" sz="half" idx="16"/>
          </p:nvPr>
        </p:nvSpPr>
        <p:spPr/>
        <p:txBody>
          <a:bodyPr/>
          <a:lstStyle/>
          <a:p>
            <a:r>
              <a:rPr lang="en-US"/>
              <a:t>Microsoft confidential</a:t>
            </a:r>
          </a:p>
        </p:txBody>
      </p:sp>
      <p:sp>
        <p:nvSpPr>
          <p:cNvPr id="15" name="Footer Placeholder 14">
            <a:extLst>
              <a:ext uri="{FF2B5EF4-FFF2-40B4-BE49-F238E27FC236}">
                <a16:creationId xmlns:a16="http://schemas.microsoft.com/office/drawing/2014/main" id="{C2AD537F-3EA1-D89E-3AB6-381327B64022}"/>
              </a:ext>
            </a:extLst>
          </p:cNvPr>
          <p:cNvSpPr>
            <a:spLocks noGrp="1"/>
          </p:cNvSpPr>
          <p:nvPr>
            <p:ph type="ftr" sz="quarter" idx="17"/>
          </p:nvPr>
        </p:nvSpPr>
        <p:spPr/>
        <p:txBody>
          <a:bodyPr/>
          <a:lstStyle/>
          <a:p>
            <a:r>
              <a:rPr lang="en-US"/>
              <a:t>Creating a scalable conversational UX</a:t>
            </a:r>
          </a:p>
        </p:txBody>
      </p:sp>
      <p:sp>
        <p:nvSpPr>
          <p:cNvPr id="16" name="Slide Number Placeholder 15">
            <a:extLst>
              <a:ext uri="{FF2B5EF4-FFF2-40B4-BE49-F238E27FC236}">
                <a16:creationId xmlns:a16="http://schemas.microsoft.com/office/drawing/2014/main" id="{2F8B7D47-DBDE-7938-7BF3-99BBA52FC527}"/>
              </a:ext>
            </a:extLst>
          </p:cNvPr>
          <p:cNvSpPr>
            <a:spLocks noGrp="1"/>
          </p:cNvSpPr>
          <p:nvPr>
            <p:ph type="sldNum" sz="quarter" idx="18"/>
          </p:nvPr>
        </p:nvSpPr>
        <p:spPr/>
        <p:txBody>
          <a:bodyPr/>
          <a:lstStyle/>
          <a:p>
            <a:fld id="{9406BE13-FF2C-3A41-A53B-D6BC2DDA0AE5}" type="slidenum">
              <a:rPr lang="en-US" smtClean="0"/>
              <a:pPr/>
              <a:t>‹#›</a:t>
            </a:fld>
            <a:endParaRPr lang="en-US">
              <a:solidFill>
                <a:schemeClr val="bg1">
                  <a:lumMod val="85000"/>
                </a:schemeClr>
              </a:solidFill>
            </a:endParaRPr>
          </a:p>
        </p:txBody>
      </p:sp>
    </p:spTree>
    <p:extLst>
      <p:ext uri="{BB962C8B-B14F-4D97-AF65-F5344CB8AC3E}">
        <p14:creationId xmlns:p14="http://schemas.microsoft.com/office/powerpoint/2010/main" val="21311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080">
          <p15:clr>
            <a:srgbClr val="5ACBF0"/>
          </p15:clr>
        </p15:guide>
        <p15:guide id="2" orient="horz" pos="1080">
          <p15:clr>
            <a:srgbClr val="9FCC3B"/>
          </p15:clr>
        </p15:guide>
        <p15:guide id="3" orient="horz" pos="468">
          <p15:clr>
            <a:srgbClr val="9FCC3B"/>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06ECE1D-8677-BBB5-4B8C-8B79C77928E7}"/>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B1BB3C6A-CD88-BA7F-FDD5-766DB2850DCF}"/>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DF69AE36-ABC0-A0B5-13F2-73AFBA4E6484}"/>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D0F9DFA-B0C9-1937-80E5-EA456BAF951E}"/>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18E258A2-A83D-6978-F256-633D89BA78CE}"/>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8A533A25-F914-A9A5-D84A-ABC9EEC08341}"/>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2ECA051C-090C-899C-CBE2-FAE5D15C197C}"/>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C8EE1125-D59B-5748-163B-4E0B86A09A5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77F66EB3-F27A-3DA9-9DAD-88A6C0178165}"/>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 name="Graphic 8">
              <a:extLst>
                <a:ext uri="{FF2B5EF4-FFF2-40B4-BE49-F238E27FC236}">
                  <a16:creationId xmlns:a16="http://schemas.microsoft.com/office/drawing/2014/main" id="{D2F46483-8FB7-2F57-3F95-FF57C18153ED}"/>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2B7E7AA8-1F3D-2007-E572-37DAA0AE6FCC}"/>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780F600B-49DE-1101-D909-296849FE7D45}"/>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29E6E00F-F05F-6D76-DA36-61817B43FCB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9BBB7E2B-5BA6-CD57-275B-046906683F48}"/>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20" name="Graphic 19">
            <a:extLst>
              <a:ext uri="{FF2B5EF4-FFF2-40B4-BE49-F238E27FC236}">
                <a16:creationId xmlns:a16="http://schemas.microsoft.com/office/drawing/2014/main" id="{91F8438C-7CCE-EA71-2D22-E0363782C13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19161" y="2357437"/>
            <a:ext cx="5866264" cy="423863"/>
          </a:xfrm>
          <a:prstGeom prst="rect">
            <a:avLst/>
          </a:prstGeom>
        </p:spPr>
      </p:pic>
      <p:sp>
        <p:nvSpPr>
          <p:cNvPr id="9" name="Title 1"/>
          <p:cNvSpPr>
            <a:spLocks noGrp="1"/>
          </p:cNvSpPr>
          <p:nvPr>
            <p:ph type="title" hasCustomPrompt="1"/>
          </p:nvPr>
        </p:nvSpPr>
        <p:spPr>
          <a:xfrm>
            <a:off x="604894" y="2896041"/>
            <a:ext cx="8374006" cy="1661993"/>
          </a:xfrm>
          <a:noFill/>
        </p:spPr>
        <p:txBody>
          <a:bodyPr wrap="square" lIns="0" tIns="0" rIns="0" bIns="0" anchor="ctr" anchorCtr="0">
            <a:spAutoFit/>
          </a:bodyPr>
          <a:lstStyle>
            <a:lvl1pPr marL="0" algn="l" defTabSz="932742" rtl="0" eaLnBrk="1" latinLnBrk="0" hangingPunct="1">
              <a:lnSpc>
                <a:spcPct val="100000"/>
              </a:lnSpc>
              <a:spcBef>
                <a:spcPct val="0"/>
              </a:spcBef>
              <a:buNone/>
              <a:defRPr lang="en-US" sz="5400" b="0" kern="1200" cap="none" spc="-50" baseline="0" dirty="0">
                <a:ln w="3175">
                  <a:noFill/>
                </a:ln>
                <a:solidFill>
                  <a:srgbClr val="0B556A"/>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Tree>
    <p:extLst>
      <p:ext uri="{BB962C8B-B14F-4D97-AF65-F5344CB8AC3E}">
        <p14:creationId xmlns:p14="http://schemas.microsoft.com/office/powerpoint/2010/main" val="3780800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1236-1AC3-9429-620A-39F0525287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FA94F-1A94-F2E4-01DF-2FE68819F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E45A36-1726-5B16-43B1-52A32F63BAEA}"/>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5" name="Footer Placeholder 4">
            <a:extLst>
              <a:ext uri="{FF2B5EF4-FFF2-40B4-BE49-F238E27FC236}">
                <a16:creationId xmlns:a16="http://schemas.microsoft.com/office/drawing/2014/main" id="{E13BDE08-49ED-95AC-D18E-4D488D1A9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68ADB-3279-CE37-1DA1-76D98AD74809}"/>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1925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C148-F3C4-8683-A96C-A101C00480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CE517-847A-AD47-FB04-B941C0F80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9D2E3-7DAF-E81B-C548-C961BF923B2B}"/>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5" name="Footer Placeholder 4">
            <a:extLst>
              <a:ext uri="{FF2B5EF4-FFF2-40B4-BE49-F238E27FC236}">
                <a16:creationId xmlns:a16="http://schemas.microsoft.com/office/drawing/2014/main" id="{87F29D16-3719-0D5E-A55C-4C0EF0BF6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766AC-3008-936E-2FFC-4C75D1C94C5C}"/>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42059543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347F-F5D7-4F49-FF95-8AC24093E7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64D6B7-EB52-757B-1696-FD40118D01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A1D396-6D23-370D-170C-7AA32A33F40E}"/>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5" name="Footer Placeholder 4">
            <a:extLst>
              <a:ext uri="{FF2B5EF4-FFF2-40B4-BE49-F238E27FC236}">
                <a16:creationId xmlns:a16="http://schemas.microsoft.com/office/drawing/2014/main" id="{6998C783-947F-07ED-A50B-342DA95DA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3B8FA-6A53-677F-4F73-3BE2098FA490}"/>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16736611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47EE-49B9-8172-890A-D8071FA55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AD027-0B1A-FF8D-91EE-10060F2463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8BA474-325B-7D8B-ABF6-5BFF021395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DDC715-5246-C689-9B51-10D7BC08A871}"/>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6" name="Footer Placeholder 5">
            <a:extLst>
              <a:ext uri="{FF2B5EF4-FFF2-40B4-BE49-F238E27FC236}">
                <a16:creationId xmlns:a16="http://schemas.microsoft.com/office/drawing/2014/main" id="{FAAE6AEB-520D-A58D-DDEB-6AAE4A7358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8672F-9A05-8FE8-D463-8BC780F67621}"/>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18494154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7CDDE-69A2-2054-6D6A-CBFCF8C0E5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F2036E-4A47-D520-69D1-6C5DDBE873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2EEFB-FA6C-2BEF-BFC3-E88C74F1C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EA85F3-19E1-F35D-AD6A-E2C189B5B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C596D2-96C8-2819-4EED-53BC8305A7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99C150-A950-2EB6-BEBA-033D5194743A}"/>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8" name="Footer Placeholder 7">
            <a:extLst>
              <a:ext uri="{FF2B5EF4-FFF2-40B4-BE49-F238E27FC236}">
                <a16:creationId xmlns:a16="http://schemas.microsoft.com/office/drawing/2014/main" id="{6B67D57F-14F1-4E3A-DAC6-80B9BB48B5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E91A86-2B61-A540-E219-0220F46A24ED}"/>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22340204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AA4B4-3DCA-81D9-AC5D-A92CC1DBBD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6F8620-06FE-1A8A-4F35-58B46971AB74}"/>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4" name="Footer Placeholder 3">
            <a:extLst>
              <a:ext uri="{FF2B5EF4-FFF2-40B4-BE49-F238E27FC236}">
                <a16:creationId xmlns:a16="http://schemas.microsoft.com/office/drawing/2014/main" id="{16198E91-2DCE-BB95-3BCA-44E999D9A5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B384AB-C5FD-9AA9-53F9-11F6F778D1D0}"/>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39852290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CAD98-BFEF-6ECD-1317-E303441F9D4E}"/>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3" name="Footer Placeholder 2">
            <a:extLst>
              <a:ext uri="{FF2B5EF4-FFF2-40B4-BE49-F238E27FC236}">
                <a16:creationId xmlns:a16="http://schemas.microsoft.com/office/drawing/2014/main" id="{10F41460-9F3F-660A-6A0D-3FB37ADAB3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4D5151-9BAB-3BBE-5FA4-17AEF2B2D95F}"/>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15914192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F08A-C197-DDD5-45B7-BC4ECA0CC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7CA560-51F9-28B1-A75F-B69CE4348D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01038C-8E46-2F76-20F0-8507D4C1F3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A87933-384A-A507-A3F6-D7D6D2C8074A}"/>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6" name="Footer Placeholder 5">
            <a:extLst>
              <a:ext uri="{FF2B5EF4-FFF2-40B4-BE49-F238E27FC236}">
                <a16:creationId xmlns:a16="http://schemas.microsoft.com/office/drawing/2014/main" id="{92AAACC2-02D5-2391-88B0-1CC3460EE8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B0511-8250-C973-A1F2-AA537CEE77BA}"/>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8163691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8AA3-DDC0-8A25-FB58-526148A71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1BFF3-87B1-2F89-7418-3AC4E3BF41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FF770-E556-C39B-2A2C-D244AEC03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9DAE49-5345-3B01-F10B-016C356BB939}"/>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6" name="Footer Placeholder 5">
            <a:extLst>
              <a:ext uri="{FF2B5EF4-FFF2-40B4-BE49-F238E27FC236}">
                <a16:creationId xmlns:a16="http://schemas.microsoft.com/office/drawing/2014/main" id="{CDD3AA0E-B02B-D924-92AC-CCBE50DCA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060887-8017-0308-B9C4-EB45D2911A15}"/>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647558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34D7-327C-2FAF-DA14-BE35C05C7F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73EA4E-BD22-356C-7C3D-22BDA215D1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FDABA-AD7F-35B1-FEC3-4CDDB8424B5F}"/>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5" name="Footer Placeholder 4">
            <a:extLst>
              <a:ext uri="{FF2B5EF4-FFF2-40B4-BE49-F238E27FC236}">
                <a16:creationId xmlns:a16="http://schemas.microsoft.com/office/drawing/2014/main" id="{46AF3FA7-9CE3-B443-9693-8A26CE416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266B9-D163-C0CD-F210-A3403A966852}"/>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42057702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BD424-46C1-7434-36D4-CACF0CEE93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54078F-C3C1-D989-B5FF-D18F6F75FE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7B197-8DC6-DB8E-8174-798517066B2E}"/>
              </a:ext>
            </a:extLst>
          </p:cNvPr>
          <p:cNvSpPr>
            <a:spLocks noGrp="1"/>
          </p:cNvSpPr>
          <p:nvPr>
            <p:ph type="dt" sz="half" idx="10"/>
          </p:nvPr>
        </p:nvSpPr>
        <p:spPr/>
        <p:txBody>
          <a:bodyPr/>
          <a:lstStyle/>
          <a:p>
            <a:fld id="{DFFE885E-7631-4A96-930C-2299245D65BF}" type="datetimeFigureOut">
              <a:rPr lang="en-US" smtClean="0"/>
              <a:t>6/15/2026</a:t>
            </a:fld>
            <a:endParaRPr lang="en-US"/>
          </a:p>
        </p:txBody>
      </p:sp>
      <p:sp>
        <p:nvSpPr>
          <p:cNvPr id="5" name="Footer Placeholder 4">
            <a:extLst>
              <a:ext uri="{FF2B5EF4-FFF2-40B4-BE49-F238E27FC236}">
                <a16:creationId xmlns:a16="http://schemas.microsoft.com/office/drawing/2014/main" id="{CD304BA3-8967-B00E-5199-C9F96B914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D191F-DC80-F437-8BD9-94FC2EEF3475}"/>
              </a:ext>
            </a:extLst>
          </p:cNvPr>
          <p:cNvSpPr>
            <a:spLocks noGrp="1"/>
          </p:cNvSpPr>
          <p:nvPr>
            <p:ph type="sldNum" sz="quarter" idx="12"/>
          </p:nvPr>
        </p:nvSpPr>
        <p:spPr/>
        <p:txBody>
          <a:bodyPr/>
          <a:lstStyle/>
          <a:p>
            <a:fld id="{ED370ED9-D0DA-4110-A4BA-133BF727D1DA}" type="slidenum">
              <a:rPr lang="en-US" smtClean="0"/>
              <a:t>‹#›</a:t>
            </a:fld>
            <a:endParaRPr lang="en-US"/>
          </a:p>
        </p:txBody>
      </p:sp>
    </p:spTree>
    <p:extLst>
      <p:ext uri="{BB962C8B-B14F-4D97-AF65-F5344CB8AC3E}">
        <p14:creationId xmlns:p14="http://schemas.microsoft.com/office/powerpoint/2010/main" val="40985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8902193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1C4E-BBCB-C499-AD1C-971FBC595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A2AA-8A12-72D0-DF65-7636E96E37AC}"/>
              </a:ext>
            </a:extLst>
          </p:cNvPr>
          <p:cNvSpPr>
            <a:spLocks noGrp="1"/>
          </p:cNvSpPr>
          <p:nvPr>
            <p:ph type="dt" sz="half" idx="10"/>
          </p:nvPr>
        </p:nvSpPr>
        <p:spPr/>
        <p:txBody>
          <a:bodyPr/>
          <a:lstStyle/>
          <a:p>
            <a:fld id="{D5E52CCD-87A0-48DA-A1F0-73DFE2A08BB6}" type="datetimeFigureOut">
              <a:rPr lang="en-US" smtClean="0"/>
              <a:t>6/15/2026</a:t>
            </a:fld>
            <a:endParaRPr lang="en-US"/>
          </a:p>
        </p:txBody>
      </p:sp>
      <p:sp>
        <p:nvSpPr>
          <p:cNvPr id="4" name="Footer Placeholder 3">
            <a:extLst>
              <a:ext uri="{FF2B5EF4-FFF2-40B4-BE49-F238E27FC236}">
                <a16:creationId xmlns:a16="http://schemas.microsoft.com/office/drawing/2014/main" id="{41B7489B-64B1-701D-95C7-9F684E2AC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D210C-9856-22DE-4769-841CEABB2CDB}"/>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14838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60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9850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9930457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p:nvPr>
        </p:nvSpPr>
        <p:spPr>
          <a:xfrm>
            <a:off x="584200" y="292100"/>
            <a:ext cx="11018520" cy="153888"/>
          </a:xfrm>
        </p:spPr>
        <p:txBody>
          <a:bodyPr/>
          <a:lstStyle>
            <a:lvl1pPr marL="0" indent="0">
              <a:buNone/>
              <a:defRPr lang="en-US" sz="3600" kern="1200" spc="-20" dirty="0">
                <a:gradFill>
                  <a:gsLst>
                    <a:gs pos="0">
                      <a:srgbClr val="0078D4"/>
                    </a:gs>
                    <a:gs pos="94000">
                      <a:srgbClr val="C73ECC"/>
                    </a:gs>
                  </a:gsLst>
                  <a:lin ang="0" scaled="1"/>
                </a:gradFill>
                <a:latin typeface="Segoe Sans Display Semibold" pitchFamily="2" charset="0"/>
                <a:ea typeface="+mj-ea"/>
                <a:cs typeface="+mj-cs"/>
              </a:defRPr>
            </a:lvl1pPr>
            <a:lvl2pPr marL="228600" indent="0">
              <a:buNone/>
              <a:defRPr/>
            </a:lvl2pPr>
            <a:lvl3pPr marL="457200" indent="0">
              <a:buNone/>
              <a:defRPr/>
            </a:lvl3pPr>
            <a:lvl4pPr marL="661988" indent="0">
              <a:buNone/>
              <a:defRPr/>
            </a:lvl4pPr>
            <a:lvl5pPr marL="855663" indent="0">
              <a:buNone/>
              <a:defRPr/>
            </a:lvl5pPr>
          </a:lstStyle>
          <a:p>
            <a:pPr lvl="0"/>
            <a:endParaRPr lang="en-US"/>
          </a:p>
        </p:txBody>
      </p:sp>
    </p:spTree>
    <p:extLst>
      <p:ext uri="{BB962C8B-B14F-4D97-AF65-F5344CB8AC3E}">
        <p14:creationId xmlns:p14="http://schemas.microsoft.com/office/powerpoint/2010/main" val="17807491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Scenario six steps">
    <p:spTree>
      <p:nvGrpSpPr>
        <p:cNvPr id="1" name=""/>
        <p:cNvGrpSpPr/>
        <p:nvPr/>
      </p:nvGrpSpPr>
      <p:grpSpPr>
        <a:xfrm>
          <a:off x="0" y="0"/>
          <a:ext cx="0" cy="0"/>
          <a:chOff x="0" y="0"/>
          <a:chExt cx="0" cy="0"/>
        </a:xfrm>
      </p:grpSpPr>
      <p:sp>
        <p:nvSpPr>
          <p:cNvPr id="3" name="Rectangle: Rounded Corners 28">
            <a:extLst>
              <a:ext uri="{FF2B5EF4-FFF2-40B4-BE49-F238E27FC236}">
                <a16:creationId xmlns:a16="http://schemas.microsoft.com/office/drawing/2014/main" id="{2D1077C7-2D8F-78F3-7240-DA0E174889E3}"/>
              </a:ext>
              <a:ext uri="{C183D7F6-B498-43B3-948B-1728B52AA6E4}">
                <adec:decorative xmlns:adec="http://schemas.microsoft.com/office/drawing/2017/decorative" val="1"/>
              </a:ext>
            </a:extLst>
          </p:cNvPr>
          <p:cNvSpPr>
            <a:spLocks/>
          </p:cNvSpPr>
          <p:nvPr userDrawn="1"/>
        </p:nvSpPr>
        <p:spPr bwMode="auto">
          <a:xfrm>
            <a:off x="0" y="1238491"/>
            <a:ext cx="12192000" cy="5619510"/>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3" name="Text Placeholder 92">
            <a:extLst>
              <a:ext uri="{FF2B5EF4-FFF2-40B4-BE49-F238E27FC236}">
                <a16:creationId xmlns:a16="http://schemas.microsoft.com/office/drawing/2014/main" id="{B818C25C-E120-78B9-B45A-1E32ACD400F2}"/>
              </a:ext>
            </a:extLst>
          </p:cNvPr>
          <p:cNvSpPr>
            <a:spLocks noGrp="1"/>
          </p:cNvSpPr>
          <p:nvPr>
            <p:ph type="body" sz="quarter" idx="10" hasCustomPrompt="1"/>
          </p:nvPr>
        </p:nvSpPr>
        <p:spPr>
          <a:xfrm>
            <a:off x="570453" y="6490609"/>
            <a:ext cx="9597418" cy="215444"/>
          </a:xfrm>
        </p:spPr>
        <p:txBody>
          <a:bodyPr>
            <a:spAutoFit/>
          </a:bodyPr>
          <a:lstStyle>
            <a:lvl1pPr marL="0" indent="0">
              <a:spcBef>
                <a:spcPts val="0"/>
              </a:spcBef>
              <a:buNone/>
              <a:defRPr sz="700"/>
            </a:lvl1pPr>
          </a:lstStyle>
          <a:p>
            <a:r>
              <a:rPr lang="en-GB" baseline="30000"/>
              <a:t>1</a:t>
            </a:r>
            <a:r>
              <a:rPr lang="en-GB"/>
              <a:t>Access Copilot at Copilot.Microsoft.com or from the Windows taskbar or Edge browser and set toggle to “Web”</a:t>
            </a:r>
          </a:p>
          <a:p>
            <a:r>
              <a:rPr lang="en-GB" baseline="30000"/>
              <a:t>2</a:t>
            </a:r>
            <a:r>
              <a:rPr lang="en-GB"/>
              <a:t>Access Copilot at Copilot.Microsoft.com, from the Windows taskbar or Edge browser, or in the Copilot app in Teams, and set toggle to “Work”.</a:t>
            </a:r>
          </a:p>
        </p:txBody>
      </p: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Get started</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9721493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4" name="Picture 3" descr="A logo on a black background&#10;&#10;AI-generated content may be incorrect.">
            <a:extLst>
              <a:ext uri="{FF2B5EF4-FFF2-40B4-BE49-F238E27FC236}">
                <a16:creationId xmlns:a16="http://schemas.microsoft.com/office/drawing/2014/main" id="{7557D464-9A1C-8C5A-9F8D-5D9E45221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78893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CS BDM Intro">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DCD056A-10C4-2885-BB1F-734FC10D464C}"/>
              </a:ext>
            </a:extLst>
          </p:cNvPr>
          <p:cNvSpPr/>
          <p:nvPr/>
        </p:nvSpPr>
        <p:spPr>
          <a:xfrm>
            <a:off x="7919518" y="1729547"/>
            <a:ext cx="5156975" cy="5134490"/>
          </a:xfrm>
          <a:custGeom>
            <a:avLst/>
            <a:gdLst>
              <a:gd name="connsiteX0" fmla="*/ 5156975 w 5156975"/>
              <a:gd name="connsiteY0" fmla="*/ 785571 h 5134490"/>
              <a:gd name="connsiteX1" fmla="*/ 5156975 w 5156975"/>
              <a:gd name="connsiteY1" fmla="*/ 5134491 h 5134490"/>
              <a:gd name="connsiteX2" fmla="*/ 763069 w 5156975"/>
              <a:gd name="connsiteY2" fmla="*/ 5134491 h 5134490"/>
              <a:gd name="connsiteX3" fmla="*/ 160654 w 5156975"/>
              <a:gd name="connsiteY3" fmla="*/ 4532074 h 5134490"/>
              <a:gd name="connsiteX4" fmla="*/ 160654 w 5156975"/>
              <a:gd name="connsiteY4" fmla="*/ 3756253 h 5134490"/>
              <a:gd name="connsiteX5" fmla="*/ 853071 w 5156975"/>
              <a:gd name="connsiteY5" fmla="*/ 3063984 h 5134490"/>
              <a:gd name="connsiteX6" fmla="*/ 3434334 w 5156975"/>
              <a:gd name="connsiteY6" fmla="*/ 482563 h 5134490"/>
              <a:gd name="connsiteX7" fmla="*/ 3756241 w 5156975"/>
              <a:gd name="connsiteY7" fmla="*/ 160654 h 5134490"/>
              <a:gd name="connsiteX8" fmla="*/ 4532061 w 5156975"/>
              <a:gd name="connsiteY8" fmla="*/ 160654 h 5134490"/>
              <a:gd name="connsiteX9" fmla="*/ 5156975 w 5156975"/>
              <a:gd name="connsiteY9" fmla="*/ 785571 h 51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6975" h="5134490">
                <a:moveTo>
                  <a:pt x="5156975" y="785571"/>
                </a:moveTo>
                <a:lnTo>
                  <a:pt x="5156975" y="5134491"/>
                </a:lnTo>
                <a:lnTo>
                  <a:pt x="763069" y="5134491"/>
                </a:lnTo>
                <a:lnTo>
                  <a:pt x="160654" y="4532074"/>
                </a:lnTo>
                <a:cubicBezTo>
                  <a:pt x="-53551" y="4317868"/>
                  <a:pt x="-53551" y="3970609"/>
                  <a:pt x="160654" y="3756253"/>
                </a:cubicBezTo>
                <a:lnTo>
                  <a:pt x="853071" y="3063984"/>
                </a:lnTo>
                <a:lnTo>
                  <a:pt x="3434334" y="482563"/>
                </a:lnTo>
                <a:lnTo>
                  <a:pt x="3756241" y="160654"/>
                </a:lnTo>
                <a:cubicBezTo>
                  <a:pt x="3970447" y="-53551"/>
                  <a:pt x="4317855" y="-53551"/>
                  <a:pt x="4532061" y="160654"/>
                </a:cubicBezTo>
                <a:lnTo>
                  <a:pt x="5156975" y="785571"/>
                </a:ln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2" name="Freeform: Shape 21">
            <a:extLst>
              <a:ext uri="{FF2B5EF4-FFF2-40B4-BE49-F238E27FC236}">
                <a16:creationId xmlns:a16="http://schemas.microsoft.com/office/drawing/2014/main" id="{B4ECF24F-0F5D-BC6B-5106-48717805B5CB}"/>
              </a:ext>
            </a:extLst>
          </p:cNvPr>
          <p:cNvSpPr/>
          <p:nvPr/>
        </p:nvSpPr>
        <p:spPr>
          <a:xfrm>
            <a:off x="9141748" y="0"/>
            <a:ext cx="3934745" cy="2430216"/>
          </a:xfrm>
          <a:custGeom>
            <a:avLst/>
            <a:gdLst>
              <a:gd name="connsiteX0" fmla="*/ 3934746 w 3934745"/>
              <a:gd name="connsiteY0" fmla="*/ 0 h 2430216"/>
              <a:gd name="connsiteX1" fmla="*/ 3934746 w 3934745"/>
              <a:gd name="connsiteY1" fmla="*/ 1380188 h 2430216"/>
              <a:gd name="connsiteX2" fmla="*/ 3367282 w 3934745"/>
              <a:gd name="connsiteY2" fmla="*/ 1947653 h 2430216"/>
              <a:gd name="connsiteX3" fmla="*/ 3045375 w 3934745"/>
              <a:gd name="connsiteY3" fmla="*/ 2269562 h 2430216"/>
              <a:gd name="connsiteX4" fmla="*/ 2269555 w 3934745"/>
              <a:gd name="connsiteY4" fmla="*/ 2269562 h 2430216"/>
              <a:gd name="connsiteX5" fmla="*/ 0 w 3934745"/>
              <a:gd name="connsiteY5" fmla="*/ 0 h 2430216"/>
              <a:gd name="connsiteX6" fmla="*/ 3934746 w 3934745"/>
              <a:gd name="connsiteY6" fmla="*/ 0 h 24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745" h="2430216">
                <a:moveTo>
                  <a:pt x="3934746" y="0"/>
                </a:moveTo>
                <a:lnTo>
                  <a:pt x="3934746" y="1380188"/>
                </a:lnTo>
                <a:lnTo>
                  <a:pt x="3367282" y="1947653"/>
                </a:lnTo>
                <a:lnTo>
                  <a:pt x="3045375" y="2269562"/>
                </a:lnTo>
                <a:cubicBezTo>
                  <a:pt x="2831169" y="2483768"/>
                  <a:pt x="2483761" y="2483768"/>
                  <a:pt x="2269555" y="2269562"/>
                </a:cubicBezTo>
                <a:lnTo>
                  <a:pt x="0" y="0"/>
                </a:lnTo>
                <a:lnTo>
                  <a:pt x="3934746" y="0"/>
                </a:lnTo>
                <a:close/>
              </a:path>
            </a:pathLst>
          </a:custGeom>
          <a:gradFill flip="none" rotWithShape="1">
            <a:gsLst>
              <a:gs pos="0">
                <a:schemeClr val="bg2">
                  <a:lumMod val="60000"/>
                  <a:lumOff val="40000"/>
                </a:schemeClr>
              </a:gs>
              <a:gs pos="73000">
                <a:schemeClr val="bg2">
                  <a:lumMod val="75000"/>
                </a:schemeClr>
              </a:gs>
            </a:gsLst>
            <a:lin ang="7200000" scaled="0"/>
            <a:tileRect/>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9" name="Freeform: Shape 18">
            <a:extLst>
              <a:ext uri="{FF2B5EF4-FFF2-40B4-BE49-F238E27FC236}">
                <a16:creationId xmlns:a16="http://schemas.microsoft.com/office/drawing/2014/main" id="{B47F08FA-B8F4-7F32-9F9A-80F689D50F87}"/>
              </a:ext>
            </a:extLst>
          </p:cNvPr>
          <p:cNvSpPr/>
          <p:nvPr/>
        </p:nvSpPr>
        <p:spPr>
          <a:xfrm>
            <a:off x="5184576" y="0"/>
            <a:ext cx="2360607" cy="1442814"/>
          </a:xfrm>
          <a:custGeom>
            <a:avLst/>
            <a:gdLst>
              <a:gd name="connsiteX0" fmla="*/ 2254180 w 2360607"/>
              <a:gd name="connsiteY0" fmla="*/ 519614 h 1442814"/>
              <a:gd name="connsiteX1" fmla="*/ 1437410 w 2360607"/>
              <a:gd name="connsiteY1" fmla="*/ 1336387 h 1442814"/>
              <a:gd name="connsiteX2" fmla="*/ 923198 w 2360607"/>
              <a:gd name="connsiteY2" fmla="*/ 1336387 h 1442814"/>
              <a:gd name="connsiteX3" fmla="*/ 106428 w 2360607"/>
              <a:gd name="connsiteY3" fmla="*/ 519614 h 1442814"/>
              <a:gd name="connsiteX4" fmla="*/ 106428 w 2360607"/>
              <a:gd name="connsiteY4" fmla="*/ 5550 h 1442814"/>
              <a:gd name="connsiteX5" fmla="*/ 111978 w 2360607"/>
              <a:gd name="connsiteY5" fmla="*/ 0 h 1442814"/>
              <a:gd name="connsiteX6" fmla="*/ 2248630 w 2360607"/>
              <a:gd name="connsiteY6" fmla="*/ 0 h 1442814"/>
              <a:gd name="connsiteX7" fmla="*/ 2254180 w 2360607"/>
              <a:gd name="connsiteY7" fmla="*/ 5550 h 1442814"/>
              <a:gd name="connsiteX8" fmla="*/ 2254180 w 2360607"/>
              <a:gd name="connsiteY8" fmla="*/ 519614 h 144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607" h="1442814">
                <a:moveTo>
                  <a:pt x="2254180" y="519614"/>
                </a:moveTo>
                <a:lnTo>
                  <a:pt x="1437410" y="1336387"/>
                </a:lnTo>
                <a:cubicBezTo>
                  <a:pt x="1295357" y="1478291"/>
                  <a:pt x="1065251" y="1478291"/>
                  <a:pt x="923198" y="1336387"/>
                </a:cubicBezTo>
                <a:lnTo>
                  <a:pt x="106428" y="519614"/>
                </a:lnTo>
                <a:cubicBezTo>
                  <a:pt x="-35476" y="377560"/>
                  <a:pt x="-35476" y="147454"/>
                  <a:pt x="106428" y="5550"/>
                </a:cubicBezTo>
                <a:lnTo>
                  <a:pt x="111978" y="0"/>
                </a:lnTo>
                <a:lnTo>
                  <a:pt x="2248630" y="0"/>
                </a:lnTo>
                <a:lnTo>
                  <a:pt x="2254180" y="5550"/>
                </a:lnTo>
                <a:cubicBezTo>
                  <a:pt x="2396083" y="147454"/>
                  <a:pt x="2396083" y="377560"/>
                  <a:pt x="2254180" y="519614"/>
                </a:cubicBez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F66CDED-93F7-4B57-BDB9-33C706A83F5E}"/>
              </a:ext>
            </a:extLst>
          </p:cNvPr>
          <p:cNvSpPr/>
          <p:nvPr/>
        </p:nvSpPr>
        <p:spPr>
          <a:xfrm rot="2700000">
            <a:off x="6791395" y="1394362"/>
            <a:ext cx="2688966" cy="2688974"/>
          </a:xfrm>
          <a:custGeom>
            <a:avLst/>
            <a:gdLst>
              <a:gd name="connsiteX0" fmla="*/ 2214955 w 2688966"/>
              <a:gd name="connsiteY0" fmla="*/ 0 h 2688974"/>
              <a:gd name="connsiteX1" fmla="*/ 2688966 w 2688966"/>
              <a:gd name="connsiteY1" fmla="*/ 474013 h 2688974"/>
              <a:gd name="connsiteX2" fmla="*/ 2688966 w 2688966"/>
              <a:gd name="connsiteY2" fmla="*/ 2214961 h 2688974"/>
              <a:gd name="connsiteX3" fmla="*/ 2214955 w 2688966"/>
              <a:gd name="connsiteY3" fmla="*/ 2688975 h 2688974"/>
              <a:gd name="connsiteX4" fmla="*/ 474012 w 2688966"/>
              <a:gd name="connsiteY4" fmla="*/ 2688975 h 2688974"/>
              <a:gd name="connsiteX5" fmla="*/ 0 w 2688966"/>
              <a:gd name="connsiteY5" fmla="*/ 2214961 h 2688974"/>
              <a:gd name="connsiteX6" fmla="*/ 0 w 2688966"/>
              <a:gd name="connsiteY6" fmla="*/ 474013 h 2688974"/>
              <a:gd name="connsiteX7" fmla="*/ 474012 w 2688966"/>
              <a:gd name="connsiteY7" fmla="*/ 0 h 26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966" h="2688974">
                <a:moveTo>
                  <a:pt x="2214955" y="0"/>
                </a:moveTo>
                <a:cubicBezTo>
                  <a:pt x="2476744" y="0"/>
                  <a:pt x="2688966" y="212223"/>
                  <a:pt x="2688966" y="474013"/>
                </a:cubicBezTo>
                <a:lnTo>
                  <a:pt x="2688966" y="2214961"/>
                </a:lnTo>
                <a:cubicBezTo>
                  <a:pt x="2688966" y="2476752"/>
                  <a:pt x="2476744" y="2688975"/>
                  <a:pt x="2214955" y="2688975"/>
                </a:cubicBezTo>
                <a:lnTo>
                  <a:pt x="474012" y="2688975"/>
                </a:lnTo>
                <a:cubicBezTo>
                  <a:pt x="212222" y="2688975"/>
                  <a:pt x="0" y="2476752"/>
                  <a:pt x="0" y="2214961"/>
                </a:cubicBezTo>
                <a:lnTo>
                  <a:pt x="0" y="474013"/>
                </a:lnTo>
                <a:cubicBezTo>
                  <a:pt x="0" y="212223"/>
                  <a:pt x="212222" y="0"/>
                  <a:pt x="474012" y="0"/>
                </a:cubicBez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1" name="Freeform: Shape 20">
            <a:extLst>
              <a:ext uri="{FF2B5EF4-FFF2-40B4-BE49-F238E27FC236}">
                <a16:creationId xmlns:a16="http://schemas.microsoft.com/office/drawing/2014/main" id="{02DAD2B2-A66F-F289-5712-5C7EEAFC9C70}"/>
              </a:ext>
            </a:extLst>
          </p:cNvPr>
          <p:cNvSpPr/>
          <p:nvPr/>
        </p:nvSpPr>
        <p:spPr>
          <a:xfrm>
            <a:off x="7558759" y="0"/>
            <a:ext cx="5517734" cy="6864037"/>
          </a:xfrm>
          <a:custGeom>
            <a:avLst/>
            <a:gdLst>
              <a:gd name="connsiteX0" fmla="*/ 5517734 w 5517734"/>
              <a:gd name="connsiteY0" fmla="*/ 774771 h 6864037"/>
              <a:gd name="connsiteX1" fmla="*/ 5517734 w 5517734"/>
              <a:gd name="connsiteY1" fmla="*/ 5930262 h 6864037"/>
              <a:gd name="connsiteX2" fmla="*/ 4583962 w 5517734"/>
              <a:gd name="connsiteY2" fmla="*/ 6864038 h 6864037"/>
              <a:gd name="connsiteX3" fmla="*/ 3284330 w 5517734"/>
              <a:gd name="connsiteY3" fmla="*/ 6864038 h 6864037"/>
              <a:gd name="connsiteX4" fmla="*/ 160654 w 5517734"/>
              <a:gd name="connsiteY4" fmla="*/ 3740353 h 6864037"/>
              <a:gd name="connsiteX5" fmla="*/ 160654 w 5517734"/>
              <a:gd name="connsiteY5" fmla="*/ 2964681 h 6864037"/>
              <a:gd name="connsiteX6" fmla="*/ 1348233 w 5517734"/>
              <a:gd name="connsiteY6" fmla="*/ 1777249 h 6864037"/>
              <a:gd name="connsiteX7" fmla="*/ 2354157 w 5517734"/>
              <a:gd name="connsiteY7" fmla="*/ 771171 h 6864037"/>
              <a:gd name="connsiteX8" fmla="*/ 3125326 w 5517734"/>
              <a:gd name="connsiteY8" fmla="*/ 0 h 6864037"/>
              <a:gd name="connsiteX9" fmla="*/ 4742965 w 5517734"/>
              <a:gd name="connsiteY9" fmla="*/ 0 h 6864037"/>
              <a:gd name="connsiteX10" fmla="*/ 5517734 w 5517734"/>
              <a:gd name="connsiteY10" fmla="*/ 774771 h 68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7734" h="6864037">
                <a:moveTo>
                  <a:pt x="5517734" y="774771"/>
                </a:moveTo>
                <a:lnTo>
                  <a:pt x="5517734" y="5930262"/>
                </a:lnTo>
                <a:lnTo>
                  <a:pt x="4583962" y="6864038"/>
                </a:lnTo>
                <a:lnTo>
                  <a:pt x="3284330" y="6864038"/>
                </a:lnTo>
                <a:lnTo>
                  <a:pt x="160654" y="3740353"/>
                </a:lnTo>
                <a:cubicBezTo>
                  <a:pt x="-53551" y="3526147"/>
                  <a:pt x="-53551" y="3178887"/>
                  <a:pt x="160654" y="2964681"/>
                </a:cubicBezTo>
                <a:lnTo>
                  <a:pt x="1348233" y="1777249"/>
                </a:lnTo>
                <a:lnTo>
                  <a:pt x="2354157" y="771171"/>
                </a:lnTo>
                <a:lnTo>
                  <a:pt x="3125326" y="0"/>
                </a:lnTo>
                <a:lnTo>
                  <a:pt x="4742965" y="0"/>
                </a:lnTo>
                <a:lnTo>
                  <a:pt x="5517734" y="774771"/>
                </a:lnTo>
                <a:close/>
              </a:path>
            </a:pathLst>
          </a:custGeom>
          <a:solidFill>
            <a:schemeClr val="bg2">
              <a:lumMod val="75000"/>
              <a:alpha val="77000"/>
            </a:schemeClr>
          </a:solidFill>
          <a:ln w="13581" cap="flat">
            <a:noFill/>
            <a:prstDash val="solid"/>
            <a:miter/>
          </a:ln>
        </p:spPr>
        <p:txBody>
          <a:bodyPr rtlCol="0" anchor="ctr"/>
          <a:lstStyle/>
          <a:p>
            <a:endParaRPr lang="en-US"/>
          </a:p>
        </p:txBody>
      </p:sp>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18" name="Freeform: Shape 17">
            <a:extLst>
              <a:ext uri="{FF2B5EF4-FFF2-40B4-BE49-F238E27FC236}">
                <a16:creationId xmlns:a16="http://schemas.microsoft.com/office/drawing/2014/main" id="{95FDDF92-0B77-728A-5C5C-41FBCAA3333B}"/>
              </a:ext>
            </a:extLst>
          </p:cNvPr>
          <p:cNvSpPr/>
          <p:nvPr/>
        </p:nvSpPr>
        <p:spPr>
          <a:xfrm>
            <a:off x="6284703" y="0"/>
            <a:ext cx="2859782" cy="2035743"/>
          </a:xfrm>
          <a:custGeom>
            <a:avLst/>
            <a:gdLst>
              <a:gd name="connsiteX0" fmla="*/ 2753242 w 2859782"/>
              <a:gd name="connsiteY0" fmla="*/ 862824 h 2035743"/>
              <a:gd name="connsiteX1" fmla="*/ 2230629 w 2859782"/>
              <a:gd name="connsiteY1" fmla="*/ 1385588 h 2035743"/>
              <a:gd name="connsiteX2" fmla="*/ 1686866 w 2859782"/>
              <a:gd name="connsiteY2" fmla="*/ 1929203 h 2035743"/>
              <a:gd name="connsiteX3" fmla="*/ 1172804 w 2859782"/>
              <a:gd name="connsiteY3" fmla="*/ 1929203 h 2035743"/>
              <a:gd name="connsiteX4" fmla="*/ 881947 w 2859782"/>
              <a:gd name="connsiteY4" fmla="*/ 1638345 h 2035743"/>
              <a:gd name="connsiteX5" fmla="*/ 458636 w 2859782"/>
              <a:gd name="connsiteY5" fmla="*/ 1215033 h 2035743"/>
              <a:gd name="connsiteX6" fmla="*/ 106428 w 2859782"/>
              <a:gd name="connsiteY6" fmla="*/ 862824 h 2035743"/>
              <a:gd name="connsiteX7" fmla="*/ 106428 w 2859782"/>
              <a:gd name="connsiteY7" fmla="*/ 348760 h 2035743"/>
              <a:gd name="connsiteX8" fmla="*/ 455186 w 2859782"/>
              <a:gd name="connsiteY8" fmla="*/ 0 h 2035743"/>
              <a:gd name="connsiteX9" fmla="*/ 2404484 w 2859782"/>
              <a:gd name="connsiteY9" fmla="*/ 0 h 2035743"/>
              <a:gd name="connsiteX10" fmla="*/ 2753242 w 2859782"/>
              <a:gd name="connsiteY10" fmla="*/ 348760 h 2035743"/>
              <a:gd name="connsiteX11" fmla="*/ 2753242 w 2859782"/>
              <a:gd name="connsiteY11" fmla="*/ 862824 h 20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9782" h="2035743">
                <a:moveTo>
                  <a:pt x="2753242" y="862824"/>
                </a:moveTo>
                <a:lnTo>
                  <a:pt x="2230629" y="1385588"/>
                </a:lnTo>
                <a:lnTo>
                  <a:pt x="1686866" y="1929203"/>
                </a:lnTo>
                <a:cubicBezTo>
                  <a:pt x="1544963" y="2071257"/>
                  <a:pt x="1314857" y="2071257"/>
                  <a:pt x="1172804" y="1929203"/>
                </a:cubicBezTo>
                <a:lnTo>
                  <a:pt x="881947" y="1638345"/>
                </a:lnTo>
                <a:lnTo>
                  <a:pt x="458636" y="1215033"/>
                </a:lnTo>
                <a:lnTo>
                  <a:pt x="106428" y="862824"/>
                </a:lnTo>
                <a:cubicBezTo>
                  <a:pt x="-35476" y="720920"/>
                  <a:pt x="-35476" y="490663"/>
                  <a:pt x="106428" y="348760"/>
                </a:cubicBezTo>
                <a:lnTo>
                  <a:pt x="455186" y="0"/>
                </a:lnTo>
                <a:lnTo>
                  <a:pt x="2404484" y="0"/>
                </a:lnTo>
                <a:lnTo>
                  <a:pt x="2753242" y="348760"/>
                </a:lnTo>
                <a:cubicBezTo>
                  <a:pt x="2895295" y="490663"/>
                  <a:pt x="2895295" y="720920"/>
                  <a:pt x="2753242" y="862824"/>
                </a:cubicBezTo>
                <a:close/>
              </a:path>
            </a:pathLst>
          </a:custGeom>
          <a:solidFill>
            <a:schemeClr val="bg2">
              <a:lumMod val="75000"/>
              <a:alpha val="65000"/>
            </a:schemeClr>
          </a:solidFill>
          <a:ln w="1358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5840501-CDEB-31FF-F328-B6D927D0986E}"/>
              </a:ext>
            </a:extLst>
          </p:cNvPr>
          <p:cNvSpPr/>
          <p:nvPr/>
        </p:nvSpPr>
        <p:spPr>
          <a:xfrm>
            <a:off x="5733027" y="5296795"/>
            <a:ext cx="2049387" cy="1567242"/>
          </a:xfrm>
          <a:custGeom>
            <a:avLst/>
            <a:gdLst>
              <a:gd name="connsiteX0" fmla="*/ 1956235 w 2049387"/>
              <a:gd name="connsiteY0" fmla="*/ 1249384 h 1567242"/>
              <a:gd name="connsiteX1" fmla="*/ 1638377 w 2049387"/>
              <a:gd name="connsiteY1" fmla="*/ 1567243 h 1567242"/>
              <a:gd name="connsiteX2" fmla="*/ 410898 w 2049387"/>
              <a:gd name="connsiteY2" fmla="*/ 1567243 h 1567242"/>
              <a:gd name="connsiteX3" fmla="*/ 93040 w 2049387"/>
              <a:gd name="connsiteY3" fmla="*/ 1249384 h 1567242"/>
              <a:gd name="connsiteX4" fmla="*/ 93040 w 2049387"/>
              <a:gd name="connsiteY4" fmla="*/ 799972 h 1567242"/>
              <a:gd name="connsiteX5" fmla="*/ 799857 w 2049387"/>
              <a:gd name="connsiteY5" fmla="*/ 93153 h 1567242"/>
              <a:gd name="connsiteX6" fmla="*/ 1249418 w 2049387"/>
              <a:gd name="connsiteY6" fmla="*/ 93153 h 1567242"/>
              <a:gd name="connsiteX7" fmla="*/ 1956235 w 2049387"/>
              <a:gd name="connsiteY7" fmla="*/ 799972 h 1567242"/>
              <a:gd name="connsiteX8" fmla="*/ 1956235 w 2049387"/>
              <a:gd name="connsiteY8" fmla="*/ 1249384 h 15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387" h="1567242">
                <a:moveTo>
                  <a:pt x="1956235" y="1249384"/>
                </a:moveTo>
                <a:lnTo>
                  <a:pt x="1638377" y="1567243"/>
                </a:lnTo>
                <a:lnTo>
                  <a:pt x="410898" y="1567243"/>
                </a:lnTo>
                <a:lnTo>
                  <a:pt x="93040" y="1249384"/>
                </a:lnTo>
                <a:cubicBezTo>
                  <a:pt x="-31013" y="1125331"/>
                  <a:pt x="-31013" y="924025"/>
                  <a:pt x="93040" y="799972"/>
                </a:cubicBezTo>
                <a:lnTo>
                  <a:pt x="799857" y="93153"/>
                </a:lnTo>
                <a:cubicBezTo>
                  <a:pt x="924060" y="-31051"/>
                  <a:pt x="1125215" y="-31051"/>
                  <a:pt x="1249418" y="93153"/>
                </a:cubicBezTo>
                <a:lnTo>
                  <a:pt x="1956235" y="799972"/>
                </a:lnTo>
                <a:cubicBezTo>
                  <a:pt x="2080438" y="924025"/>
                  <a:pt x="2080438" y="1125331"/>
                  <a:pt x="1956235" y="1249384"/>
                </a:cubicBezTo>
                <a:close/>
              </a:path>
            </a:pathLst>
          </a:custGeom>
          <a:gradFill>
            <a:gsLst>
              <a:gs pos="0">
                <a:schemeClr val="bg2">
                  <a:lumMod val="60000"/>
                  <a:lumOff val="40000"/>
                </a:schemeClr>
              </a:gs>
              <a:gs pos="73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4" name="Freeform: Shape 23">
            <a:extLst>
              <a:ext uri="{FF2B5EF4-FFF2-40B4-BE49-F238E27FC236}">
                <a16:creationId xmlns:a16="http://schemas.microsoft.com/office/drawing/2014/main" id="{6EA8DA8A-C033-BA06-400F-C55F459FAF72}"/>
              </a:ext>
            </a:extLst>
          </p:cNvPr>
          <p:cNvSpPr/>
          <p:nvPr/>
        </p:nvSpPr>
        <p:spPr>
          <a:xfrm>
            <a:off x="3673215" y="0"/>
            <a:ext cx="1509186" cy="604104"/>
          </a:xfrm>
          <a:custGeom>
            <a:avLst/>
            <a:gdLst>
              <a:gd name="connsiteX0" fmla="*/ 1509187 w 1509186"/>
              <a:gd name="connsiteY0" fmla="*/ 0 h 604104"/>
              <a:gd name="connsiteX1" fmla="*/ 1011625 w 1509186"/>
              <a:gd name="connsiteY1" fmla="*/ 497564 h 604104"/>
              <a:gd name="connsiteX2" fmla="*/ 497562 w 1509186"/>
              <a:gd name="connsiteY2" fmla="*/ 497564 h 604104"/>
              <a:gd name="connsiteX3" fmla="*/ 0 w 1509186"/>
              <a:gd name="connsiteY3" fmla="*/ 0 h 604104"/>
              <a:gd name="connsiteX4" fmla="*/ 1509187 w 1509186"/>
              <a:gd name="connsiteY4" fmla="*/ 0 h 60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186" h="604104">
                <a:moveTo>
                  <a:pt x="1509187" y="0"/>
                </a:moveTo>
                <a:lnTo>
                  <a:pt x="1011625" y="497564"/>
                </a:lnTo>
                <a:cubicBezTo>
                  <a:pt x="869721" y="639618"/>
                  <a:pt x="639466" y="639618"/>
                  <a:pt x="497562" y="497564"/>
                </a:cubicBezTo>
                <a:lnTo>
                  <a:pt x="0" y="0"/>
                </a:lnTo>
                <a:lnTo>
                  <a:pt x="1509187" y="0"/>
                </a:ln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9929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21866" y="-18281"/>
            <a:ext cx="122138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32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14757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rgbClr val="50E6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083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gs>
              <a:gs pos="50000">
                <a:schemeClr val="bg2">
                  <a:lumMod val="75000"/>
                </a:schemeClr>
              </a:gs>
              <a:gs pos="100000">
                <a:schemeClr val="bg2">
                  <a:lumMod val="50000"/>
                </a:schemeClr>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chemeClr val="bg2">
                  <a:lumMod val="20000"/>
                  <a:lumOff val="80000"/>
                </a:schemeClr>
              </a:gs>
              <a:gs pos="63000">
                <a:schemeClr val="bg2">
                  <a:lumMod val="60000"/>
                  <a:lumOff val="40000"/>
                </a:schemeClr>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accent2">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solidFill>
            <a:schemeClr val="bg2"/>
          </a:soli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84498" y="-110662"/>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chemeClr val="accent1"/>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589900"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1577226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a:grayscl/>
            <a:alphaModFix amt="4000"/>
            <a:extLst>
              <a:ext uri="{96DAC541-7B7A-43D3-8B79-37D633B846F1}">
                <asvg:svgBlip xmlns:asvg="http://schemas.microsoft.com/office/drawing/2016/SVG/main" r:embed="rId3"/>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Dn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09430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36520319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Custom">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sp>
        <p:nvSpPr>
          <p:cNvPr id="88" name="Text Placeholder 2">
            <a:extLst>
              <a:ext uri="{FF2B5EF4-FFF2-40B4-BE49-F238E27FC236}">
                <a16:creationId xmlns:a16="http://schemas.microsoft.com/office/drawing/2014/main" id="{80CA7126-A722-4A6D-94E4-86D5D8B0DACC}"/>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89" name="Text Placeholder 2">
            <a:extLst>
              <a:ext uri="{FF2B5EF4-FFF2-40B4-BE49-F238E27FC236}">
                <a16:creationId xmlns:a16="http://schemas.microsoft.com/office/drawing/2014/main" id="{C91922D3-B3BD-6E24-7894-81A764EE130D}"/>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90" name="Text Placeholder 2">
            <a:extLst>
              <a:ext uri="{FF2B5EF4-FFF2-40B4-BE49-F238E27FC236}">
                <a16:creationId xmlns:a16="http://schemas.microsoft.com/office/drawing/2014/main" id="{D0BA5C99-C35F-4CB1-F304-4E0A03ADA13D}"/>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91" name="Text Placeholder 2">
            <a:extLst>
              <a:ext uri="{FF2B5EF4-FFF2-40B4-BE49-F238E27FC236}">
                <a16:creationId xmlns:a16="http://schemas.microsoft.com/office/drawing/2014/main" id="{01D53BFC-2D97-154F-8FFE-EE1BE62B5442}"/>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74316042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844777-CE79-0284-5BE2-894F11F01939}"/>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0AF8181F-29BE-6A80-09A3-61738088E5A7}"/>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reeform: Shape 4">
            <a:extLst>
              <a:ext uri="{FF2B5EF4-FFF2-40B4-BE49-F238E27FC236}">
                <a16:creationId xmlns:a16="http://schemas.microsoft.com/office/drawing/2014/main" id="{B3C25D0A-1F33-776E-6F3E-6A0A063F92B0}"/>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652A53A-E401-C01D-5589-E40F2FCFFE2A}"/>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F8016201-D7C6-68F7-DEA4-AD786CC9681A}"/>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2C93684E-892F-CA9D-9DE8-79F3C0DE070D}"/>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6FE72EB-4EE6-3B97-4A09-5A81889ACEEB}"/>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26AF702-A088-3F6E-FBA1-B7AA82AD143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DF3AA3-8EA8-90A3-ECB5-80DBADEB446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AC3289CF-09B3-7069-4B76-09588AF84DDF}"/>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7A33D4D5-8187-BD37-1867-EBA824583467}"/>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8E5DF6-B228-1927-D581-550B588CDB68}"/>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F4889C4-3E2A-6838-32BC-1A667153D4EF}"/>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CD32A-5E75-A627-E14D-6F44D12504A3}"/>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CF0D4489-DE7F-FE2F-298A-D109E1B47D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19161" y="2357437"/>
            <a:ext cx="5866264" cy="423863"/>
          </a:xfrm>
          <a:prstGeom prst="rect">
            <a:avLst/>
          </a:prstGeom>
        </p:spPr>
      </p:pic>
      <p:sp>
        <p:nvSpPr>
          <p:cNvPr id="2" name="Title 1">
            <a:extLst>
              <a:ext uri="{FF2B5EF4-FFF2-40B4-BE49-F238E27FC236}">
                <a16:creationId xmlns:a16="http://schemas.microsoft.com/office/drawing/2014/main" id="{F1136817-8D12-7A19-C49E-B7812A53F312}"/>
              </a:ext>
            </a:extLst>
          </p:cNvPr>
          <p:cNvSpPr>
            <a:spLocks noGrp="1"/>
          </p:cNvSpPr>
          <p:nvPr>
            <p:ph type="title"/>
          </p:nvPr>
        </p:nvSpPr>
        <p:spPr>
          <a:xfrm>
            <a:off x="604894" y="3388484"/>
            <a:ext cx="11018520" cy="677108"/>
          </a:xfrm>
        </p:spPr>
        <p:txBody>
          <a:bodyPr anchor="ctr"/>
          <a:lstStyle>
            <a:lvl1pPr>
              <a:defRPr sz="4400">
                <a:solidFill>
                  <a:schemeClr val="bg2"/>
                </a:solidFill>
              </a:defRPr>
            </a:lvl1pPr>
          </a:lstStyle>
          <a:p>
            <a:r>
              <a:rPr lang="en-US"/>
              <a:t>Click to edit Master title style</a:t>
            </a:r>
          </a:p>
        </p:txBody>
      </p:sp>
    </p:spTree>
    <p:extLst>
      <p:ext uri="{BB962C8B-B14F-4D97-AF65-F5344CB8AC3E}">
        <p14:creationId xmlns:p14="http://schemas.microsoft.com/office/powerpoint/2010/main" val="231683998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401144692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3" name="Rectangle 2">
            <a:extLst>
              <a:ext uri="{FF2B5EF4-FFF2-40B4-BE49-F238E27FC236}">
                <a16:creationId xmlns:a16="http://schemas.microsoft.com/office/drawing/2014/main" id="{FD52D9C0-751B-47BD-F922-CD7E7783C353}"/>
              </a:ext>
            </a:extLst>
          </p:cNvPr>
          <p:cNvSpPr/>
          <p:nvPr userDrawn="1"/>
        </p:nvSpPr>
        <p:spPr bwMode="auto">
          <a:xfrm>
            <a:off x="1" y="0"/>
            <a:ext cx="12192000" cy="3810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Presenter Guidance</a:t>
            </a:r>
          </a:p>
        </p:txBody>
      </p:sp>
    </p:spTree>
    <p:extLst>
      <p:ext uri="{BB962C8B-B14F-4D97-AF65-F5344CB8AC3E}">
        <p14:creationId xmlns:p14="http://schemas.microsoft.com/office/powerpoint/2010/main" val="28823792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Statistic Column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703D50-2255-B25C-E43A-AA2DE4FCAE1C}"/>
              </a:ext>
            </a:extLst>
          </p:cNvPr>
          <p:cNvGrpSpPr/>
          <p:nvPr userDrawn="1"/>
        </p:nvGrpSpPr>
        <p:grpSpPr>
          <a:xfrm>
            <a:off x="0" y="774700"/>
            <a:ext cx="12192000" cy="4687248"/>
            <a:chOff x="0" y="774700"/>
            <a:chExt cx="12192000" cy="4687248"/>
          </a:xfrm>
        </p:grpSpPr>
        <p:sp>
          <p:nvSpPr>
            <p:cNvPr id="4" name="Freeform: Shape 3">
              <a:extLst>
                <a:ext uri="{FF2B5EF4-FFF2-40B4-BE49-F238E27FC236}">
                  <a16:creationId xmlns:a16="http://schemas.microsoft.com/office/drawing/2014/main" id="{69B9DCE7-85A7-5448-0EB8-6D3E348225BF}"/>
                </a:ext>
              </a:extLst>
            </p:cNvPr>
            <p:cNvSpPr/>
            <p:nvPr/>
          </p:nvSpPr>
          <p:spPr bwMode="auto">
            <a:xfrm>
              <a:off x="0" y="774700"/>
              <a:ext cx="12192000" cy="2095495"/>
            </a:xfrm>
            <a:custGeom>
              <a:avLst/>
              <a:gdLst>
                <a:gd name="connsiteX0" fmla="*/ 0 w 12192000"/>
                <a:gd name="connsiteY0" fmla="*/ 0 h 2095495"/>
                <a:gd name="connsiteX1" fmla="*/ 12192000 w 12192000"/>
                <a:gd name="connsiteY1" fmla="*/ 0 h 2095495"/>
                <a:gd name="connsiteX2" fmla="*/ 12192000 w 12192000"/>
                <a:gd name="connsiteY2" fmla="*/ 2095495 h 2095495"/>
                <a:gd name="connsiteX3" fmla="*/ 9905599 w 12192000"/>
                <a:gd name="connsiteY3" fmla="*/ 2095495 h 2095495"/>
                <a:gd name="connsiteX4" fmla="*/ 9896938 w 12192000"/>
                <a:gd name="connsiteY4" fmla="*/ 2038747 h 2095495"/>
                <a:gd name="connsiteX5" fmla="*/ 9033018 w 12192000"/>
                <a:gd name="connsiteY5" fmla="*/ 1334633 h 2095495"/>
                <a:gd name="connsiteX6" fmla="*/ 8169098 w 12192000"/>
                <a:gd name="connsiteY6" fmla="*/ 2038747 h 2095495"/>
                <a:gd name="connsiteX7" fmla="*/ 8160437 w 12192000"/>
                <a:gd name="connsiteY7" fmla="*/ 2095495 h 2095495"/>
                <a:gd name="connsiteX8" fmla="*/ 4052205 w 12192000"/>
                <a:gd name="connsiteY8" fmla="*/ 2095495 h 2095495"/>
                <a:gd name="connsiteX9" fmla="*/ 4043544 w 12192000"/>
                <a:gd name="connsiteY9" fmla="*/ 2038747 h 2095495"/>
                <a:gd name="connsiteX10" fmla="*/ 3179624 w 12192000"/>
                <a:gd name="connsiteY10" fmla="*/ 1334633 h 2095495"/>
                <a:gd name="connsiteX11" fmla="*/ 2315704 w 12192000"/>
                <a:gd name="connsiteY11" fmla="*/ 2038747 h 2095495"/>
                <a:gd name="connsiteX12" fmla="*/ 2307043 w 12192000"/>
                <a:gd name="connsiteY12" fmla="*/ 2095495 h 2095495"/>
                <a:gd name="connsiteX13" fmla="*/ 0 w 12192000"/>
                <a:gd name="connsiteY13" fmla="*/ 2095495 h 2095495"/>
                <a:gd name="connsiteX14" fmla="*/ 0 w 12192000"/>
                <a:gd name="connsiteY14" fmla="*/ 0 h 2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95495">
                  <a:moveTo>
                    <a:pt x="0" y="0"/>
                  </a:moveTo>
                  <a:lnTo>
                    <a:pt x="12192000" y="0"/>
                  </a:lnTo>
                  <a:lnTo>
                    <a:pt x="12192000" y="2095495"/>
                  </a:lnTo>
                  <a:lnTo>
                    <a:pt x="9905599" y="2095495"/>
                  </a:lnTo>
                  <a:lnTo>
                    <a:pt x="9896938" y="2038747"/>
                  </a:lnTo>
                  <a:cubicBezTo>
                    <a:pt x="9814710" y="1636910"/>
                    <a:pt x="9459165" y="1334633"/>
                    <a:pt x="9033018" y="1334633"/>
                  </a:cubicBezTo>
                  <a:cubicBezTo>
                    <a:pt x="8606871" y="1334633"/>
                    <a:pt x="8251326" y="1636910"/>
                    <a:pt x="8169098" y="2038747"/>
                  </a:cubicBezTo>
                  <a:lnTo>
                    <a:pt x="8160437" y="2095495"/>
                  </a:lnTo>
                  <a:lnTo>
                    <a:pt x="4052205" y="2095495"/>
                  </a:lnTo>
                  <a:lnTo>
                    <a:pt x="4043544" y="2038747"/>
                  </a:lnTo>
                  <a:cubicBezTo>
                    <a:pt x="3961317" y="1636910"/>
                    <a:pt x="3605771" y="1334633"/>
                    <a:pt x="3179624" y="1334633"/>
                  </a:cubicBezTo>
                  <a:cubicBezTo>
                    <a:pt x="2753477" y="1334633"/>
                    <a:pt x="2397932" y="1636910"/>
                    <a:pt x="2315704" y="2038747"/>
                  </a:cubicBezTo>
                  <a:lnTo>
                    <a:pt x="2307043" y="2095495"/>
                  </a:lnTo>
                  <a:lnTo>
                    <a:pt x="0" y="2095495"/>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878F246A-487B-3346-A5ED-DDBDFCE390E0}"/>
                </a:ext>
              </a:extLst>
            </p:cNvPr>
            <p:cNvSpPr/>
            <p:nvPr/>
          </p:nvSpPr>
          <p:spPr bwMode="auto">
            <a:xfrm>
              <a:off x="0" y="3110548"/>
              <a:ext cx="12192000" cy="2351400"/>
            </a:xfrm>
            <a:custGeom>
              <a:avLst/>
              <a:gdLst>
                <a:gd name="connsiteX0" fmla="*/ 0 w 12192000"/>
                <a:gd name="connsiteY0" fmla="*/ 0 h 2351400"/>
                <a:gd name="connsiteX1" fmla="*/ 2305396 w 12192000"/>
                <a:gd name="connsiteY1" fmla="*/ 0 h 2351400"/>
                <a:gd name="connsiteX2" fmla="*/ 2313215 w 12192000"/>
                <a:gd name="connsiteY2" fmla="*/ 51232 h 2351400"/>
                <a:gd name="connsiteX3" fmla="*/ 3179624 w 12192000"/>
                <a:gd name="connsiteY3" fmla="*/ 757375 h 2351400"/>
                <a:gd name="connsiteX4" fmla="*/ 4046033 w 12192000"/>
                <a:gd name="connsiteY4" fmla="*/ 51232 h 2351400"/>
                <a:gd name="connsiteX5" fmla="*/ 4053852 w 12192000"/>
                <a:gd name="connsiteY5" fmla="*/ 0 h 2351400"/>
                <a:gd name="connsiteX6" fmla="*/ 8158791 w 12192000"/>
                <a:gd name="connsiteY6" fmla="*/ 0 h 2351400"/>
                <a:gd name="connsiteX7" fmla="*/ 8166609 w 12192000"/>
                <a:gd name="connsiteY7" fmla="*/ 51232 h 2351400"/>
                <a:gd name="connsiteX8" fmla="*/ 9033018 w 12192000"/>
                <a:gd name="connsiteY8" fmla="*/ 757375 h 2351400"/>
                <a:gd name="connsiteX9" fmla="*/ 9899427 w 12192000"/>
                <a:gd name="connsiteY9" fmla="*/ 51232 h 2351400"/>
                <a:gd name="connsiteX10" fmla="*/ 9907246 w 12192000"/>
                <a:gd name="connsiteY10" fmla="*/ 0 h 2351400"/>
                <a:gd name="connsiteX11" fmla="*/ 12192000 w 12192000"/>
                <a:gd name="connsiteY11" fmla="*/ 0 h 2351400"/>
                <a:gd name="connsiteX12" fmla="*/ 12192000 w 12192000"/>
                <a:gd name="connsiteY12" fmla="*/ 2351400 h 2351400"/>
                <a:gd name="connsiteX13" fmla="*/ 0 w 12192000"/>
                <a:gd name="connsiteY13" fmla="*/ 2351400 h 2351400"/>
                <a:gd name="connsiteX14" fmla="*/ 0 w 12192000"/>
                <a:gd name="connsiteY14" fmla="*/ 0 h 23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51400">
                  <a:moveTo>
                    <a:pt x="0" y="0"/>
                  </a:moveTo>
                  <a:lnTo>
                    <a:pt x="2305396" y="0"/>
                  </a:lnTo>
                  <a:lnTo>
                    <a:pt x="2313215" y="51232"/>
                  </a:lnTo>
                  <a:cubicBezTo>
                    <a:pt x="2395680" y="454227"/>
                    <a:pt x="2752251" y="757375"/>
                    <a:pt x="3179624" y="757375"/>
                  </a:cubicBezTo>
                  <a:cubicBezTo>
                    <a:pt x="3606998" y="757375"/>
                    <a:pt x="3963568" y="454227"/>
                    <a:pt x="4046033" y="51232"/>
                  </a:cubicBezTo>
                  <a:lnTo>
                    <a:pt x="4053852" y="0"/>
                  </a:lnTo>
                  <a:lnTo>
                    <a:pt x="8158791" y="0"/>
                  </a:lnTo>
                  <a:lnTo>
                    <a:pt x="8166609" y="51232"/>
                  </a:lnTo>
                  <a:cubicBezTo>
                    <a:pt x="8249074" y="454227"/>
                    <a:pt x="8605644" y="757375"/>
                    <a:pt x="9033018" y="757375"/>
                  </a:cubicBezTo>
                  <a:cubicBezTo>
                    <a:pt x="9460392" y="757375"/>
                    <a:pt x="9816962" y="454227"/>
                    <a:pt x="9899427" y="51232"/>
                  </a:cubicBezTo>
                  <a:lnTo>
                    <a:pt x="9907246" y="0"/>
                  </a:lnTo>
                  <a:lnTo>
                    <a:pt x="12192000" y="0"/>
                  </a:lnTo>
                  <a:lnTo>
                    <a:pt x="12192000" y="2351400"/>
                  </a:lnTo>
                  <a:lnTo>
                    <a:pt x="0" y="2351400"/>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cxnSp>
        <p:nvCxnSpPr>
          <p:cNvPr id="16" name="Straight Connector 15">
            <a:extLst>
              <a:ext uri="{FF2B5EF4-FFF2-40B4-BE49-F238E27FC236}">
                <a16:creationId xmlns:a16="http://schemas.microsoft.com/office/drawing/2014/main" id="{799B7ADE-3857-D457-053F-BA76EE244F4C}"/>
              </a:ext>
            </a:extLst>
          </p:cNvPr>
          <p:cNvCxnSpPr>
            <a:cxnSpLocks/>
          </p:cNvCxnSpPr>
          <p:nvPr userDrawn="1"/>
        </p:nvCxnSpPr>
        <p:spPr>
          <a:xfrm>
            <a:off x="0" y="2983549"/>
            <a:ext cx="12192000" cy="0"/>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Oval 17">
            <a:extLst>
              <a:ext uri="{FF2B5EF4-FFF2-40B4-BE49-F238E27FC236}">
                <a16:creationId xmlns:a16="http://schemas.microsoft.com/office/drawing/2014/main" id="{B293B22B-178C-2C87-BA41-F02702EE7E36}"/>
              </a:ext>
            </a:extLst>
          </p:cNvPr>
          <p:cNvSpPr/>
          <p:nvPr/>
        </p:nvSpPr>
        <p:spPr bwMode="auto">
          <a:xfrm>
            <a:off x="2435456"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Text Placeholder 47">
            <a:extLst>
              <a:ext uri="{FF2B5EF4-FFF2-40B4-BE49-F238E27FC236}">
                <a16:creationId xmlns:a16="http://schemas.microsoft.com/office/drawing/2014/main" id="{19F2D43F-C66C-E8E6-E765-245680D9CC3B}"/>
              </a:ext>
            </a:extLst>
          </p:cNvPr>
          <p:cNvSpPr>
            <a:spLocks noGrp="1"/>
          </p:cNvSpPr>
          <p:nvPr userDrawn="1">
            <p:ph type="body" sz="quarter" idx="17"/>
          </p:nvPr>
        </p:nvSpPr>
        <p:spPr>
          <a:xfrm>
            <a:off x="2581580"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22" name="Oval 21">
            <a:extLst>
              <a:ext uri="{FF2B5EF4-FFF2-40B4-BE49-F238E27FC236}">
                <a16:creationId xmlns:a16="http://schemas.microsoft.com/office/drawing/2014/main" id="{51CD0791-2D03-DE54-0C06-BABE61497EAD}"/>
              </a:ext>
            </a:extLst>
          </p:cNvPr>
          <p:cNvSpPr/>
          <p:nvPr/>
        </p:nvSpPr>
        <p:spPr bwMode="auto">
          <a:xfrm>
            <a:off x="8288850"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Text Placeholder 47">
            <a:extLst>
              <a:ext uri="{FF2B5EF4-FFF2-40B4-BE49-F238E27FC236}">
                <a16:creationId xmlns:a16="http://schemas.microsoft.com/office/drawing/2014/main" id="{4211CC97-7819-AF44-46D5-0A6DF4232CF5}"/>
              </a:ext>
            </a:extLst>
          </p:cNvPr>
          <p:cNvSpPr>
            <a:spLocks noGrp="1"/>
          </p:cNvSpPr>
          <p:nvPr userDrawn="1">
            <p:ph type="body" sz="quarter" idx="18"/>
          </p:nvPr>
        </p:nvSpPr>
        <p:spPr>
          <a:xfrm>
            <a:off x="8434975"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46" name="Text Placeholder 44">
            <a:extLst>
              <a:ext uri="{FF2B5EF4-FFF2-40B4-BE49-F238E27FC236}">
                <a16:creationId xmlns:a16="http://schemas.microsoft.com/office/drawing/2014/main" id="{3FB7EA4B-E5BD-13E4-D966-1CCD0F7EDE8C}"/>
              </a:ext>
            </a:extLst>
          </p:cNvPr>
          <p:cNvSpPr>
            <a:spLocks noGrp="1"/>
          </p:cNvSpPr>
          <p:nvPr userDrawn="1">
            <p:ph type="body" sz="quarter" idx="16"/>
          </p:nvPr>
        </p:nvSpPr>
        <p:spPr>
          <a:xfrm>
            <a:off x="6838727" y="4009505"/>
            <a:ext cx="4388582" cy="369332"/>
          </a:xfrm>
        </p:spPr>
        <p:txBody>
          <a:bodyPr vert="horz" wrap="square" lIns="0" tIns="0" rIns="0" bIns="0" rtlCol="0">
            <a:spAutoFit/>
          </a:bodyPr>
          <a:lstStyle>
            <a:lvl1pPr marL="0" indent="0" algn="ctr">
              <a:buNone/>
              <a:defRPr kumimoji="0" lang="en-IN" sz="2400" b="0" i="0" u="none" strike="noStrike" kern="0" cap="none" normalizeH="0" dirty="0">
                <a:ln>
                  <a:noFill/>
                </a:ln>
                <a:solidFill>
                  <a:srgbClr val="000000"/>
                </a:solidFill>
                <a:effectLst/>
                <a:uLnTx/>
                <a:uFillTx/>
                <a:latin typeface="+mj-lt"/>
              </a:defRPr>
            </a:lvl1pPr>
          </a:lstStyle>
          <a:p>
            <a:pPr marL="228600" lvl="0" indent="-228600" algn="ctr" defTabSz="932472" fontAlgn="base">
              <a:spcBef>
                <a:spcPct val="0"/>
              </a:spcBef>
              <a:spcAft>
                <a:spcPct val="0"/>
              </a:spcAft>
              <a:buSzTx/>
            </a:pPr>
            <a:endParaRPr lang="en-IN"/>
          </a:p>
        </p:txBody>
      </p:sp>
      <p:sp>
        <p:nvSpPr>
          <p:cNvPr id="35" name="Text Placeholder 34">
            <a:extLst>
              <a:ext uri="{FF2B5EF4-FFF2-40B4-BE49-F238E27FC236}">
                <a16:creationId xmlns:a16="http://schemas.microsoft.com/office/drawing/2014/main" id="{88BA958C-889D-8310-8C16-2D1F63E62199}"/>
              </a:ext>
            </a:extLst>
          </p:cNvPr>
          <p:cNvSpPr>
            <a:spLocks noGrp="1"/>
          </p:cNvSpPr>
          <p:nvPr userDrawn="1">
            <p:ph type="body" sz="quarter" idx="10" hasCustomPrompt="1"/>
          </p:nvPr>
        </p:nvSpPr>
        <p:spPr>
          <a:xfrm>
            <a:off x="2722424"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0" name="Text Placeholder 34">
            <a:extLst>
              <a:ext uri="{FF2B5EF4-FFF2-40B4-BE49-F238E27FC236}">
                <a16:creationId xmlns:a16="http://schemas.microsoft.com/office/drawing/2014/main" id="{4CB5AA07-91FB-EF0A-30EA-A773B28F9E0A}"/>
              </a:ext>
            </a:extLst>
          </p:cNvPr>
          <p:cNvSpPr>
            <a:spLocks noGrp="1"/>
          </p:cNvSpPr>
          <p:nvPr userDrawn="1">
            <p:ph type="body" sz="quarter" idx="14" hasCustomPrompt="1"/>
          </p:nvPr>
        </p:nvSpPr>
        <p:spPr>
          <a:xfrm>
            <a:off x="8575818"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3" name="Title 42">
            <a:extLst>
              <a:ext uri="{FF2B5EF4-FFF2-40B4-BE49-F238E27FC236}">
                <a16:creationId xmlns:a16="http://schemas.microsoft.com/office/drawing/2014/main" id="{6A11BF7B-B1B0-5B74-B2AB-138E3661D3D8}"/>
              </a:ext>
            </a:extLst>
          </p:cNvPr>
          <p:cNvSpPr>
            <a:spLocks noGrp="1"/>
          </p:cNvSpPr>
          <p:nvPr userDrawn="1">
            <p:ph type="title"/>
          </p:nvPr>
        </p:nvSpPr>
        <p:spPr>
          <a:xfrm>
            <a:off x="588263" y="1163465"/>
            <a:ext cx="11018520" cy="553998"/>
          </a:xfrm>
        </p:spPr>
        <p:txBody>
          <a:bodyPr/>
          <a:lstStyle>
            <a:lvl1pPr algn="ctr">
              <a:defRPr/>
            </a:lvl1pPr>
          </a:lstStyle>
          <a:p>
            <a:r>
              <a:rPr lang="en-US"/>
              <a:t>Click to edit Master title style</a:t>
            </a:r>
            <a:endParaRPr lang="en-IN"/>
          </a:p>
        </p:txBody>
      </p:sp>
      <p:sp>
        <p:nvSpPr>
          <p:cNvPr id="39" name="Text Placeholder 37">
            <a:extLst>
              <a:ext uri="{FF2B5EF4-FFF2-40B4-BE49-F238E27FC236}">
                <a16:creationId xmlns:a16="http://schemas.microsoft.com/office/drawing/2014/main" id="{36734B48-3556-1A0A-22B8-6EBE1E7FEF8C}"/>
              </a:ext>
            </a:extLst>
          </p:cNvPr>
          <p:cNvSpPr>
            <a:spLocks noGrp="1"/>
          </p:cNvSpPr>
          <p:nvPr userDrawn="1">
            <p:ph type="body" sz="quarter" idx="13"/>
          </p:nvPr>
        </p:nvSpPr>
        <p:spPr>
          <a:xfrm>
            <a:off x="985333" y="4009504"/>
            <a:ext cx="4388582" cy="369332"/>
          </a:xfrm>
        </p:spPr>
        <p:txBody>
          <a:bodyPr/>
          <a:lstStyle>
            <a:lvl1pPr marL="0" indent="0" algn="ctr">
              <a:buNone/>
              <a:defRPr kumimoji="0" lang="en-IN" sz="2400" b="0" i="0" u="none" strike="noStrike" kern="0" cap="none" spc="0" normalizeH="0" baseline="0" dirty="0">
                <a:ln>
                  <a:noFill/>
                </a:ln>
                <a:solidFill>
                  <a:srgbClr val="000000"/>
                </a:solidFill>
                <a:effectLst/>
                <a:uLnTx/>
                <a:uFillTx/>
                <a:latin typeface="+mj-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lang="en-IN"/>
          </a:p>
        </p:txBody>
      </p:sp>
      <p:sp>
        <p:nvSpPr>
          <p:cNvPr id="7" name="Text Placeholder 6">
            <a:extLst>
              <a:ext uri="{FF2B5EF4-FFF2-40B4-BE49-F238E27FC236}">
                <a16:creationId xmlns:a16="http://schemas.microsoft.com/office/drawing/2014/main" id="{E34EE4CD-453E-92AC-4D05-7CFFD6201865}"/>
              </a:ext>
            </a:extLst>
          </p:cNvPr>
          <p:cNvSpPr>
            <a:spLocks noGrp="1"/>
          </p:cNvSpPr>
          <p:nvPr>
            <p:ph type="body" sz="quarter" idx="20" hasCustomPrompt="1"/>
          </p:nvPr>
        </p:nvSpPr>
        <p:spPr>
          <a:xfrm>
            <a:off x="584200" y="6460362"/>
            <a:ext cx="11027664" cy="138499"/>
          </a:xfrm>
        </p:spPr>
        <p:txBody>
          <a:bodyPr anchor="b"/>
          <a:lstStyle>
            <a:lvl1pPr marL="0" indent="0">
              <a:buNone/>
              <a:defRPr sz="900">
                <a:solidFill>
                  <a:schemeClr val="bg1">
                    <a:lumMod val="50000"/>
                  </a:schemeClr>
                </a:solidFill>
              </a:defRPr>
            </a:lvl1pPr>
          </a:lstStyle>
          <a:p>
            <a:pPr lvl="0"/>
            <a:r>
              <a:rPr lang="en-US"/>
              <a:t>Add text here</a:t>
            </a:r>
          </a:p>
        </p:txBody>
      </p:sp>
    </p:spTree>
    <p:extLst>
      <p:ext uri="{BB962C8B-B14F-4D97-AF65-F5344CB8AC3E}">
        <p14:creationId xmlns:p14="http://schemas.microsoft.com/office/powerpoint/2010/main" val="287066256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layout with two icons each">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8739A5-22D6-3318-CA82-856503135B3B}"/>
              </a:ext>
            </a:extLst>
          </p:cNvPr>
          <p:cNvSpPr/>
          <p:nvPr userDrawn="1"/>
        </p:nvSpPr>
        <p:spPr bwMode="auto">
          <a:xfrm>
            <a:off x="755867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4CA4BE6-3C8D-46AA-DC5F-830FA77ABDF0}"/>
              </a:ext>
            </a:extLst>
          </p:cNvPr>
          <p:cNvSpPr/>
          <p:nvPr userDrawn="1"/>
        </p:nvSpPr>
        <p:spPr bwMode="auto">
          <a:xfrm>
            <a:off x="191946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5546B9A4-E14E-3C19-7969-D08609BD6711}"/>
              </a:ext>
            </a:extLst>
          </p:cNvPr>
          <p:cNvSpPr/>
          <p:nvPr userDrawn="1"/>
        </p:nvSpPr>
        <p:spPr bwMode="auto">
          <a:xfrm>
            <a:off x="0" y="2404697"/>
            <a:ext cx="12192000" cy="1474038"/>
          </a:xfrm>
          <a:custGeom>
            <a:avLst/>
            <a:gdLst>
              <a:gd name="connsiteX0" fmla="*/ 0 w 12192000"/>
              <a:gd name="connsiteY0" fmla="*/ 0 h 1474038"/>
              <a:gd name="connsiteX1" fmla="*/ 1830523 w 12192000"/>
              <a:gd name="connsiteY1" fmla="*/ 0 h 1474038"/>
              <a:gd name="connsiteX2" fmla="*/ 1840510 w 12192000"/>
              <a:gd name="connsiteY2" fmla="*/ 99068 h 1474038"/>
              <a:gd name="connsiteX3" fmla="*/ 2459845 w 12192000"/>
              <a:gd name="connsiteY3" fmla="*/ 603840 h 1474038"/>
              <a:gd name="connsiteX4" fmla="*/ 3079180 w 12192000"/>
              <a:gd name="connsiteY4" fmla="*/ 99068 h 1474038"/>
              <a:gd name="connsiteX5" fmla="*/ 3089167 w 12192000"/>
              <a:gd name="connsiteY5" fmla="*/ 0 h 1474038"/>
              <a:gd name="connsiteX6" fmla="*/ 3466670 w 12192000"/>
              <a:gd name="connsiteY6" fmla="*/ 0 h 1474038"/>
              <a:gd name="connsiteX7" fmla="*/ 3476657 w 12192000"/>
              <a:gd name="connsiteY7" fmla="*/ 99068 h 1474038"/>
              <a:gd name="connsiteX8" fmla="*/ 4095992 w 12192000"/>
              <a:gd name="connsiteY8" fmla="*/ 603840 h 1474038"/>
              <a:gd name="connsiteX9" fmla="*/ 4715327 w 12192000"/>
              <a:gd name="connsiteY9" fmla="*/ 99068 h 1474038"/>
              <a:gd name="connsiteX10" fmla="*/ 4725314 w 12192000"/>
              <a:gd name="connsiteY10" fmla="*/ 0 h 1474038"/>
              <a:gd name="connsiteX11" fmla="*/ 7469733 w 12192000"/>
              <a:gd name="connsiteY11" fmla="*/ 0 h 1474038"/>
              <a:gd name="connsiteX12" fmla="*/ 7479720 w 12192000"/>
              <a:gd name="connsiteY12" fmla="*/ 99068 h 1474038"/>
              <a:gd name="connsiteX13" fmla="*/ 8099055 w 12192000"/>
              <a:gd name="connsiteY13" fmla="*/ 603840 h 1474038"/>
              <a:gd name="connsiteX14" fmla="*/ 8718390 w 12192000"/>
              <a:gd name="connsiteY14" fmla="*/ 99068 h 1474038"/>
              <a:gd name="connsiteX15" fmla="*/ 8728377 w 12192000"/>
              <a:gd name="connsiteY15" fmla="*/ 0 h 1474038"/>
              <a:gd name="connsiteX16" fmla="*/ 9105880 w 12192000"/>
              <a:gd name="connsiteY16" fmla="*/ 0 h 1474038"/>
              <a:gd name="connsiteX17" fmla="*/ 9115867 w 12192000"/>
              <a:gd name="connsiteY17" fmla="*/ 99068 h 1474038"/>
              <a:gd name="connsiteX18" fmla="*/ 9735202 w 12192000"/>
              <a:gd name="connsiteY18" fmla="*/ 603840 h 1474038"/>
              <a:gd name="connsiteX19" fmla="*/ 10354537 w 12192000"/>
              <a:gd name="connsiteY19" fmla="*/ 99068 h 1474038"/>
              <a:gd name="connsiteX20" fmla="*/ 10364524 w 12192000"/>
              <a:gd name="connsiteY20" fmla="*/ 0 h 1474038"/>
              <a:gd name="connsiteX21" fmla="*/ 12192000 w 12192000"/>
              <a:gd name="connsiteY21" fmla="*/ 0 h 1474038"/>
              <a:gd name="connsiteX22" fmla="*/ 12192000 w 12192000"/>
              <a:gd name="connsiteY22" fmla="*/ 1474038 h 1474038"/>
              <a:gd name="connsiteX23" fmla="*/ 0 w 12192000"/>
              <a:gd name="connsiteY23" fmla="*/ 1474038 h 1474038"/>
              <a:gd name="connsiteX24" fmla="*/ 0 w 12192000"/>
              <a:gd name="connsiteY24" fmla="*/ 0 h 147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1474038">
                <a:moveTo>
                  <a:pt x="0" y="0"/>
                </a:moveTo>
                <a:lnTo>
                  <a:pt x="1830523" y="0"/>
                </a:lnTo>
                <a:lnTo>
                  <a:pt x="1840510" y="99068"/>
                </a:lnTo>
                <a:cubicBezTo>
                  <a:pt x="1899458" y="387141"/>
                  <a:pt x="2154345" y="603840"/>
                  <a:pt x="2459845" y="603840"/>
                </a:cubicBezTo>
                <a:cubicBezTo>
                  <a:pt x="2765345" y="603840"/>
                  <a:pt x="3020232" y="387141"/>
                  <a:pt x="3079180" y="99068"/>
                </a:cubicBezTo>
                <a:lnTo>
                  <a:pt x="3089167" y="0"/>
                </a:lnTo>
                <a:lnTo>
                  <a:pt x="3466670" y="0"/>
                </a:lnTo>
                <a:lnTo>
                  <a:pt x="3476657" y="99068"/>
                </a:lnTo>
                <a:cubicBezTo>
                  <a:pt x="3535605" y="387141"/>
                  <a:pt x="3790492" y="603840"/>
                  <a:pt x="4095992" y="603840"/>
                </a:cubicBezTo>
                <a:cubicBezTo>
                  <a:pt x="4401492" y="603840"/>
                  <a:pt x="4656379" y="387141"/>
                  <a:pt x="4715327" y="99068"/>
                </a:cubicBezTo>
                <a:lnTo>
                  <a:pt x="4725314" y="0"/>
                </a:lnTo>
                <a:lnTo>
                  <a:pt x="7469733" y="0"/>
                </a:lnTo>
                <a:lnTo>
                  <a:pt x="7479720" y="99068"/>
                </a:lnTo>
                <a:cubicBezTo>
                  <a:pt x="7538668" y="387141"/>
                  <a:pt x="7793555" y="603840"/>
                  <a:pt x="8099055" y="603840"/>
                </a:cubicBezTo>
                <a:cubicBezTo>
                  <a:pt x="8404555" y="603840"/>
                  <a:pt x="8659442" y="387141"/>
                  <a:pt x="8718390" y="99068"/>
                </a:cubicBezTo>
                <a:lnTo>
                  <a:pt x="8728377" y="0"/>
                </a:lnTo>
                <a:lnTo>
                  <a:pt x="9105880" y="0"/>
                </a:lnTo>
                <a:lnTo>
                  <a:pt x="9115867" y="99068"/>
                </a:lnTo>
                <a:cubicBezTo>
                  <a:pt x="9174815" y="387141"/>
                  <a:pt x="9429702" y="603840"/>
                  <a:pt x="9735202" y="603840"/>
                </a:cubicBezTo>
                <a:cubicBezTo>
                  <a:pt x="10040702" y="603840"/>
                  <a:pt x="10295589" y="387141"/>
                  <a:pt x="10354537" y="99068"/>
                </a:cubicBezTo>
                <a:lnTo>
                  <a:pt x="10364524" y="0"/>
                </a:lnTo>
                <a:lnTo>
                  <a:pt x="12192000" y="0"/>
                </a:lnTo>
                <a:lnTo>
                  <a:pt x="12192000" y="1474038"/>
                </a:lnTo>
                <a:lnTo>
                  <a:pt x="0" y="1474038"/>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cxnSp>
        <p:nvCxnSpPr>
          <p:cNvPr id="8" name="Straight Connector 7">
            <a:extLst>
              <a:ext uri="{FF2B5EF4-FFF2-40B4-BE49-F238E27FC236}">
                <a16:creationId xmlns:a16="http://schemas.microsoft.com/office/drawing/2014/main" id="{756EBE4A-5BB3-2FD0-69EF-4FF477FE1005}"/>
              </a:ext>
            </a:extLst>
          </p:cNvPr>
          <p:cNvCxnSpPr>
            <a:cxnSpLocks/>
          </p:cNvCxnSpPr>
          <p:nvPr userDrawn="1"/>
        </p:nvCxnSpPr>
        <p:spPr>
          <a:xfrm>
            <a:off x="6096000" y="2407189"/>
            <a:ext cx="0" cy="1469486"/>
          </a:xfrm>
          <a:prstGeom prst="line">
            <a:avLst/>
          </a:prstGeom>
          <a:noFill/>
          <a:ln w="41275">
            <a:solidFill>
              <a:schemeClr val="bg1">
                <a:lumMod val="50000"/>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 Placeholder 5">
            <a:extLst>
              <a:ext uri="{FF2B5EF4-FFF2-40B4-BE49-F238E27FC236}">
                <a16:creationId xmlns:a16="http://schemas.microsoft.com/office/drawing/2014/main" id="{5732FCFE-342B-9C3B-A31B-2817FA19B3D5}"/>
              </a:ext>
            </a:extLst>
          </p:cNvPr>
          <p:cNvSpPr>
            <a:spLocks noGrp="1"/>
          </p:cNvSpPr>
          <p:nvPr>
            <p:ph type="body" sz="quarter" idx="37"/>
          </p:nvPr>
        </p:nvSpPr>
        <p:spPr>
          <a:xfrm>
            <a:off x="839882"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0" name="Text Placeholder 5">
            <a:extLst>
              <a:ext uri="{FF2B5EF4-FFF2-40B4-BE49-F238E27FC236}">
                <a16:creationId xmlns:a16="http://schemas.microsoft.com/office/drawing/2014/main" id="{463711C3-3568-880F-3196-274FFA62ACB5}"/>
              </a:ext>
            </a:extLst>
          </p:cNvPr>
          <p:cNvSpPr>
            <a:spLocks noGrp="1"/>
          </p:cNvSpPr>
          <p:nvPr>
            <p:ph type="body" sz="quarter" idx="38"/>
          </p:nvPr>
        </p:nvSpPr>
        <p:spPr>
          <a:xfrm>
            <a:off x="839882"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1" name="Text Placeholder 5">
            <a:extLst>
              <a:ext uri="{FF2B5EF4-FFF2-40B4-BE49-F238E27FC236}">
                <a16:creationId xmlns:a16="http://schemas.microsoft.com/office/drawing/2014/main" id="{9007BC4F-9D6F-A5FB-E4CF-AC60A335343B}"/>
              </a:ext>
            </a:extLst>
          </p:cNvPr>
          <p:cNvSpPr>
            <a:spLocks noGrp="1"/>
          </p:cNvSpPr>
          <p:nvPr>
            <p:ph type="body" sz="quarter" idx="39"/>
          </p:nvPr>
        </p:nvSpPr>
        <p:spPr>
          <a:xfrm>
            <a:off x="839882"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3" name="Text Placeholder 5">
            <a:extLst>
              <a:ext uri="{FF2B5EF4-FFF2-40B4-BE49-F238E27FC236}">
                <a16:creationId xmlns:a16="http://schemas.microsoft.com/office/drawing/2014/main" id="{263D0B5F-3C76-A3FA-BCF6-78BBC6E0D4D7}"/>
              </a:ext>
            </a:extLst>
          </p:cNvPr>
          <p:cNvSpPr>
            <a:spLocks noGrp="1"/>
          </p:cNvSpPr>
          <p:nvPr>
            <p:ph type="body" sz="quarter" idx="40"/>
          </p:nvPr>
        </p:nvSpPr>
        <p:spPr>
          <a:xfrm>
            <a:off x="6876934"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4" name="Text Placeholder 5">
            <a:extLst>
              <a:ext uri="{FF2B5EF4-FFF2-40B4-BE49-F238E27FC236}">
                <a16:creationId xmlns:a16="http://schemas.microsoft.com/office/drawing/2014/main" id="{F6775768-E42D-3B8F-BD1D-CBAB6A3A0C5D}"/>
              </a:ext>
            </a:extLst>
          </p:cNvPr>
          <p:cNvSpPr>
            <a:spLocks noGrp="1"/>
          </p:cNvSpPr>
          <p:nvPr>
            <p:ph type="body" sz="quarter" idx="41"/>
          </p:nvPr>
        </p:nvSpPr>
        <p:spPr>
          <a:xfrm>
            <a:off x="6876934"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6" name="Text Placeholder 5">
            <a:extLst>
              <a:ext uri="{FF2B5EF4-FFF2-40B4-BE49-F238E27FC236}">
                <a16:creationId xmlns:a16="http://schemas.microsoft.com/office/drawing/2014/main" id="{996EA175-5FD0-F5F3-0F5C-06C9016ADDBD}"/>
              </a:ext>
            </a:extLst>
          </p:cNvPr>
          <p:cNvSpPr>
            <a:spLocks noGrp="1"/>
          </p:cNvSpPr>
          <p:nvPr>
            <p:ph type="body" sz="quarter" idx="42"/>
          </p:nvPr>
        </p:nvSpPr>
        <p:spPr>
          <a:xfrm>
            <a:off x="6876934"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29" name="Oval 28">
            <a:extLst>
              <a:ext uri="{FF2B5EF4-FFF2-40B4-BE49-F238E27FC236}">
                <a16:creationId xmlns:a16="http://schemas.microsoft.com/office/drawing/2014/main" id="{D44B4E05-E712-140E-5788-25EE31D38E8B}"/>
              </a:ext>
            </a:extLst>
          </p:cNvPr>
          <p:cNvSpPr/>
          <p:nvPr userDrawn="1"/>
        </p:nvSpPr>
        <p:spPr bwMode="auto">
          <a:xfrm>
            <a:off x="194309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E719424D-27D2-02C9-2A38-096673958F52}"/>
              </a:ext>
            </a:extLst>
          </p:cNvPr>
          <p:cNvSpPr/>
          <p:nvPr userDrawn="1"/>
        </p:nvSpPr>
        <p:spPr bwMode="auto">
          <a:xfrm>
            <a:off x="2044559"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5E49F84F-C3CD-E3C3-A68B-70950D9B171C}"/>
              </a:ext>
            </a:extLst>
          </p:cNvPr>
          <p:cNvSpPr/>
          <p:nvPr userDrawn="1"/>
        </p:nvSpPr>
        <p:spPr bwMode="auto">
          <a:xfrm>
            <a:off x="357923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1FBC744-6C82-5EDB-1037-AC2EC8A3EBB1}"/>
              </a:ext>
            </a:extLst>
          </p:cNvPr>
          <p:cNvSpPr/>
          <p:nvPr userDrawn="1"/>
        </p:nvSpPr>
        <p:spPr bwMode="auto">
          <a:xfrm>
            <a:off x="368070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3" name="Oval 32">
            <a:extLst>
              <a:ext uri="{FF2B5EF4-FFF2-40B4-BE49-F238E27FC236}">
                <a16:creationId xmlns:a16="http://schemas.microsoft.com/office/drawing/2014/main" id="{B4E1814C-074F-4DDF-D938-535F760BB478}"/>
              </a:ext>
            </a:extLst>
          </p:cNvPr>
          <p:cNvSpPr/>
          <p:nvPr userDrawn="1"/>
        </p:nvSpPr>
        <p:spPr bwMode="auto">
          <a:xfrm>
            <a:off x="758230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7A675EF0-E474-CB29-E0CD-CC1890C072E3}"/>
              </a:ext>
            </a:extLst>
          </p:cNvPr>
          <p:cNvSpPr/>
          <p:nvPr userDrawn="1"/>
        </p:nvSpPr>
        <p:spPr bwMode="auto">
          <a:xfrm>
            <a:off x="7683003" y="1960307"/>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0F840BC2-266A-1C82-92C2-7B6D9A105E14}"/>
              </a:ext>
            </a:extLst>
          </p:cNvPr>
          <p:cNvSpPr/>
          <p:nvPr userDrawn="1"/>
        </p:nvSpPr>
        <p:spPr bwMode="auto">
          <a:xfrm>
            <a:off x="921844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E73518D7-84FF-F739-1441-D82A99AA334F}"/>
              </a:ext>
            </a:extLst>
          </p:cNvPr>
          <p:cNvSpPr/>
          <p:nvPr userDrawn="1"/>
        </p:nvSpPr>
        <p:spPr bwMode="auto">
          <a:xfrm>
            <a:off x="931991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cxnSp>
        <p:nvCxnSpPr>
          <p:cNvPr id="54" name="Straight Connector 53">
            <a:extLst>
              <a:ext uri="{FF2B5EF4-FFF2-40B4-BE49-F238E27FC236}">
                <a16:creationId xmlns:a16="http://schemas.microsoft.com/office/drawing/2014/main" id="{2D16AF58-6722-39A6-1AD9-DC16456436E1}"/>
              </a:ext>
            </a:extLst>
          </p:cNvPr>
          <p:cNvCxnSpPr>
            <a:cxnSpLocks/>
          </p:cNvCxnSpPr>
          <p:nvPr userDrawn="1"/>
        </p:nvCxnSpPr>
        <p:spPr>
          <a:xfrm>
            <a:off x="6096000" y="3873832"/>
            <a:ext cx="0" cy="1755443"/>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a:extLst>
              <a:ext uri="{FF2B5EF4-FFF2-40B4-BE49-F238E27FC236}">
                <a16:creationId xmlns:a16="http://schemas.microsoft.com/office/drawing/2014/main" id="{08987300-6899-8524-267A-9FC03D13CB5B}"/>
              </a:ext>
            </a:extLst>
          </p:cNvPr>
          <p:cNvCxnSpPr>
            <a:cxnSpLocks/>
          </p:cNvCxnSpPr>
          <p:nvPr userDrawn="1"/>
        </p:nvCxnSpPr>
        <p:spPr>
          <a:xfrm flipH="1">
            <a:off x="0" y="5629275"/>
            <a:ext cx="12192000" cy="0"/>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0" name="Title 59">
            <a:extLst>
              <a:ext uri="{FF2B5EF4-FFF2-40B4-BE49-F238E27FC236}">
                <a16:creationId xmlns:a16="http://schemas.microsoft.com/office/drawing/2014/main" id="{59641B11-4B97-D963-19A2-D81441F13E5E}"/>
              </a:ext>
            </a:extLst>
          </p:cNvPr>
          <p:cNvSpPr>
            <a:spLocks noGrp="1"/>
          </p:cNvSpPr>
          <p:nvPr userDrawn="1">
            <p:ph type="title"/>
          </p:nvPr>
        </p:nvSpPr>
        <p:spPr/>
        <p:txBody>
          <a:bodyPr/>
          <a:lstStyle/>
          <a:p>
            <a:r>
              <a:rPr lang="en-US"/>
              <a:t>Click to edit Master title style</a:t>
            </a:r>
            <a:endParaRPr lang="en-IN"/>
          </a:p>
        </p:txBody>
      </p:sp>
      <p:sp>
        <p:nvSpPr>
          <p:cNvPr id="63" name="Text Placeholder 61">
            <a:extLst>
              <a:ext uri="{FF2B5EF4-FFF2-40B4-BE49-F238E27FC236}">
                <a16:creationId xmlns:a16="http://schemas.microsoft.com/office/drawing/2014/main" id="{FF90FD4A-AC33-5A2C-D076-3AC56D69CAF9}"/>
              </a:ext>
            </a:extLst>
          </p:cNvPr>
          <p:cNvSpPr>
            <a:spLocks noGrp="1"/>
          </p:cNvSpPr>
          <p:nvPr userDrawn="1">
            <p:ph type="body" sz="quarter" idx="13"/>
          </p:nvPr>
        </p:nvSpPr>
        <p:spPr>
          <a:xfrm>
            <a:off x="1645445"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7" name="Text Placeholder 66">
            <a:extLst>
              <a:ext uri="{FF2B5EF4-FFF2-40B4-BE49-F238E27FC236}">
                <a16:creationId xmlns:a16="http://schemas.microsoft.com/office/drawing/2014/main" id="{C3521EEC-9F97-A391-667C-D5B871F81D31}"/>
              </a:ext>
            </a:extLst>
          </p:cNvPr>
          <p:cNvSpPr>
            <a:spLocks noGrp="1"/>
          </p:cNvSpPr>
          <p:nvPr userDrawn="1">
            <p:ph type="body" sz="quarter" idx="16"/>
          </p:nvPr>
        </p:nvSpPr>
        <p:spPr>
          <a:xfrm>
            <a:off x="1645445" y="459566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9" name="Text Placeholder 68">
            <a:extLst>
              <a:ext uri="{FF2B5EF4-FFF2-40B4-BE49-F238E27FC236}">
                <a16:creationId xmlns:a16="http://schemas.microsoft.com/office/drawing/2014/main" id="{BC168433-D4F9-F291-57C0-3C6A88CB58E8}"/>
              </a:ext>
            </a:extLst>
          </p:cNvPr>
          <p:cNvSpPr>
            <a:spLocks noGrp="1"/>
          </p:cNvSpPr>
          <p:nvPr userDrawn="1">
            <p:ph type="body" sz="quarter" idx="17"/>
          </p:nvPr>
        </p:nvSpPr>
        <p:spPr>
          <a:xfrm>
            <a:off x="1645445"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1" name="Text Placeholder 70">
            <a:extLst>
              <a:ext uri="{FF2B5EF4-FFF2-40B4-BE49-F238E27FC236}">
                <a16:creationId xmlns:a16="http://schemas.microsoft.com/office/drawing/2014/main" id="{CD09CA6F-BA8E-2253-92FA-BFFCCD3EB9BD}"/>
              </a:ext>
            </a:extLst>
          </p:cNvPr>
          <p:cNvSpPr>
            <a:spLocks noGrp="1"/>
          </p:cNvSpPr>
          <p:nvPr userDrawn="1">
            <p:ph type="body" sz="quarter" idx="18"/>
          </p:nvPr>
        </p:nvSpPr>
        <p:spPr>
          <a:xfrm>
            <a:off x="7682497"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5" name="Text Placeholder 74">
            <a:extLst>
              <a:ext uri="{FF2B5EF4-FFF2-40B4-BE49-F238E27FC236}">
                <a16:creationId xmlns:a16="http://schemas.microsoft.com/office/drawing/2014/main" id="{9B51A413-70FD-1137-0C33-386E47515569}"/>
              </a:ext>
            </a:extLst>
          </p:cNvPr>
          <p:cNvSpPr>
            <a:spLocks noGrp="1"/>
          </p:cNvSpPr>
          <p:nvPr userDrawn="1">
            <p:ph type="body" sz="quarter" idx="21"/>
          </p:nvPr>
        </p:nvSpPr>
        <p:spPr>
          <a:xfrm>
            <a:off x="7682497" y="4595856"/>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vl5pPr>
              <a:defRPr/>
            </a:lvl5pPr>
          </a:lstStyle>
          <a:p>
            <a:pPr lvl="0"/>
            <a:endParaRPr lang="en-IN"/>
          </a:p>
        </p:txBody>
      </p:sp>
      <p:sp>
        <p:nvSpPr>
          <p:cNvPr id="77" name="Text Placeholder 76">
            <a:extLst>
              <a:ext uri="{FF2B5EF4-FFF2-40B4-BE49-F238E27FC236}">
                <a16:creationId xmlns:a16="http://schemas.microsoft.com/office/drawing/2014/main" id="{F96B9DB7-62C0-373F-7F1D-48D6B1E9B507}"/>
              </a:ext>
            </a:extLst>
          </p:cNvPr>
          <p:cNvSpPr>
            <a:spLocks noGrp="1"/>
          </p:cNvSpPr>
          <p:nvPr userDrawn="1">
            <p:ph type="body" sz="quarter" idx="22"/>
          </p:nvPr>
        </p:nvSpPr>
        <p:spPr>
          <a:xfrm>
            <a:off x="7682497"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81" name="Text Placeholder 80">
            <a:extLst>
              <a:ext uri="{FF2B5EF4-FFF2-40B4-BE49-F238E27FC236}">
                <a16:creationId xmlns:a16="http://schemas.microsoft.com/office/drawing/2014/main" id="{F33B6023-CEBC-C704-7C3D-EDDC0476C823}"/>
              </a:ext>
            </a:extLst>
          </p:cNvPr>
          <p:cNvSpPr>
            <a:spLocks noGrp="1"/>
          </p:cNvSpPr>
          <p:nvPr userDrawn="1">
            <p:ph type="body" sz="quarter" idx="23"/>
          </p:nvPr>
        </p:nvSpPr>
        <p:spPr>
          <a:xfrm>
            <a:off x="58826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marL="228600" marR="0" lvl="0" indent="-228600" algn="ctr" defTabSz="932472" rtl="0" eaLnBrk="1" fontAlgn="base" latinLnBrk="0" hangingPunct="1">
              <a:lnSpc>
                <a:spcPct val="100000"/>
              </a:lnSpc>
              <a:spcBef>
                <a:spcPct val="0"/>
              </a:spcBef>
              <a:spcAft>
                <a:spcPct val="0"/>
              </a:spcAft>
              <a:buClrTx/>
              <a:buSzTx/>
              <a:buFont typeface="Wingdings" panose="05000000000000000000" pitchFamily="2" charset="2"/>
              <a:buNone/>
              <a:tabLst/>
            </a:pPr>
            <a:endParaRPr lang="en-IN"/>
          </a:p>
        </p:txBody>
      </p:sp>
      <p:sp>
        <p:nvSpPr>
          <p:cNvPr id="83" name="Text Placeholder 82">
            <a:extLst>
              <a:ext uri="{FF2B5EF4-FFF2-40B4-BE49-F238E27FC236}">
                <a16:creationId xmlns:a16="http://schemas.microsoft.com/office/drawing/2014/main" id="{1EFD3972-BA87-4488-CEB6-D722C88EE31E}"/>
              </a:ext>
            </a:extLst>
          </p:cNvPr>
          <p:cNvSpPr>
            <a:spLocks noGrp="1"/>
          </p:cNvSpPr>
          <p:nvPr userDrawn="1">
            <p:ph type="body" sz="quarter" idx="24"/>
          </p:nvPr>
        </p:nvSpPr>
        <p:spPr>
          <a:xfrm>
            <a:off x="622747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lvl="0"/>
            <a:endParaRPr lang="en-IN"/>
          </a:p>
        </p:txBody>
      </p:sp>
      <p:sp>
        <p:nvSpPr>
          <p:cNvPr id="85" name="Picture Placeholder 84">
            <a:extLst>
              <a:ext uri="{FF2B5EF4-FFF2-40B4-BE49-F238E27FC236}">
                <a16:creationId xmlns:a16="http://schemas.microsoft.com/office/drawing/2014/main" id="{0EA89367-92E2-138D-5EC7-1CD725A1D636}"/>
              </a:ext>
            </a:extLst>
          </p:cNvPr>
          <p:cNvSpPr>
            <a:spLocks noGrp="1"/>
          </p:cNvSpPr>
          <p:nvPr userDrawn="1">
            <p:ph type="pic" sz="quarter" idx="25" hasCustomPrompt="1"/>
          </p:nvPr>
        </p:nvSpPr>
        <p:spPr>
          <a:xfrm>
            <a:off x="2043792" y="1960305"/>
            <a:ext cx="832104" cy="832104"/>
          </a:xfrm>
          <a:prstGeom prst="ellipse">
            <a:avLst/>
          </a:prstGeom>
        </p:spPr>
        <p:txBody>
          <a:bodyPr anchor="ctr">
            <a:noAutofit/>
          </a:bodyPr>
          <a:lstStyle>
            <a:lvl1pPr marL="0" indent="0" algn="ctr">
              <a:buNone/>
              <a:defRPr sz="1400"/>
            </a:lvl1pPr>
          </a:lstStyle>
          <a:p>
            <a:r>
              <a:rPr lang="en-IN"/>
              <a:t>Icon</a:t>
            </a:r>
          </a:p>
        </p:txBody>
      </p:sp>
      <p:sp>
        <p:nvSpPr>
          <p:cNvPr id="87" name="Picture Placeholder 86">
            <a:extLst>
              <a:ext uri="{FF2B5EF4-FFF2-40B4-BE49-F238E27FC236}">
                <a16:creationId xmlns:a16="http://schemas.microsoft.com/office/drawing/2014/main" id="{2A01C636-0C5E-8409-5D9F-70740D57E951}"/>
              </a:ext>
            </a:extLst>
          </p:cNvPr>
          <p:cNvSpPr>
            <a:spLocks noGrp="1"/>
          </p:cNvSpPr>
          <p:nvPr userDrawn="1">
            <p:ph type="pic" sz="quarter" idx="26" hasCustomPrompt="1"/>
          </p:nvPr>
        </p:nvSpPr>
        <p:spPr>
          <a:xfrm>
            <a:off x="3679939"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4" name="Text Placeholder 93">
            <a:extLst>
              <a:ext uri="{FF2B5EF4-FFF2-40B4-BE49-F238E27FC236}">
                <a16:creationId xmlns:a16="http://schemas.microsoft.com/office/drawing/2014/main" id="{2D84FC88-F182-D093-AE9C-AB5FEDDC61FC}"/>
              </a:ext>
            </a:extLst>
          </p:cNvPr>
          <p:cNvSpPr>
            <a:spLocks noGrp="1"/>
          </p:cNvSpPr>
          <p:nvPr userDrawn="1">
            <p:ph type="body" sz="quarter" idx="29" hasCustomPrompt="1"/>
          </p:nvPr>
        </p:nvSpPr>
        <p:spPr>
          <a:xfrm>
            <a:off x="1004539"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5" name="Text Placeholder 93">
            <a:extLst>
              <a:ext uri="{FF2B5EF4-FFF2-40B4-BE49-F238E27FC236}">
                <a16:creationId xmlns:a16="http://schemas.microsoft.com/office/drawing/2014/main" id="{9601CCE4-A762-599C-8431-6F9E2132E505}"/>
              </a:ext>
            </a:extLst>
          </p:cNvPr>
          <p:cNvSpPr>
            <a:spLocks noGrp="1"/>
          </p:cNvSpPr>
          <p:nvPr userDrawn="1">
            <p:ph type="body" sz="quarter" idx="30" hasCustomPrompt="1"/>
          </p:nvPr>
        </p:nvSpPr>
        <p:spPr>
          <a:xfrm>
            <a:off x="1004539"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6" name="Text Placeholder 93">
            <a:extLst>
              <a:ext uri="{FF2B5EF4-FFF2-40B4-BE49-F238E27FC236}">
                <a16:creationId xmlns:a16="http://schemas.microsoft.com/office/drawing/2014/main" id="{A57A6776-D180-1F93-542A-FA72D5CA9BDC}"/>
              </a:ext>
            </a:extLst>
          </p:cNvPr>
          <p:cNvSpPr>
            <a:spLocks noGrp="1"/>
          </p:cNvSpPr>
          <p:nvPr userDrawn="1">
            <p:ph type="body" sz="quarter" idx="31" hasCustomPrompt="1"/>
          </p:nvPr>
        </p:nvSpPr>
        <p:spPr>
          <a:xfrm>
            <a:off x="1004539"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7" name="Text Placeholder 93">
            <a:extLst>
              <a:ext uri="{FF2B5EF4-FFF2-40B4-BE49-F238E27FC236}">
                <a16:creationId xmlns:a16="http://schemas.microsoft.com/office/drawing/2014/main" id="{32F0C1CA-CC86-BEB6-B488-CF27701D1789}"/>
              </a:ext>
            </a:extLst>
          </p:cNvPr>
          <p:cNvSpPr>
            <a:spLocks noGrp="1"/>
          </p:cNvSpPr>
          <p:nvPr userDrawn="1">
            <p:ph type="body" sz="quarter" idx="32" hasCustomPrompt="1"/>
          </p:nvPr>
        </p:nvSpPr>
        <p:spPr>
          <a:xfrm>
            <a:off x="7041591"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8" name="Text Placeholder 93">
            <a:extLst>
              <a:ext uri="{FF2B5EF4-FFF2-40B4-BE49-F238E27FC236}">
                <a16:creationId xmlns:a16="http://schemas.microsoft.com/office/drawing/2014/main" id="{ABA48210-6C4F-A93E-B167-C621709034BB}"/>
              </a:ext>
            </a:extLst>
          </p:cNvPr>
          <p:cNvSpPr>
            <a:spLocks noGrp="1"/>
          </p:cNvSpPr>
          <p:nvPr userDrawn="1">
            <p:ph type="body" sz="quarter" idx="33" hasCustomPrompt="1"/>
          </p:nvPr>
        </p:nvSpPr>
        <p:spPr>
          <a:xfrm>
            <a:off x="7041591"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9" name="Text Placeholder 93">
            <a:extLst>
              <a:ext uri="{FF2B5EF4-FFF2-40B4-BE49-F238E27FC236}">
                <a16:creationId xmlns:a16="http://schemas.microsoft.com/office/drawing/2014/main" id="{E3B76DD4-E46C-CB73-2FBC-17DE1882B8E7}"/>
              </a:ext>
            </a:extLst>
          </p:cNvPr>
          <p:cNvSpPr>
            <a:spLocks noGrp="1"/>
          </p:cNvSpPr>
          <p:nvPr userDrawn="1">
            <p:ph type="body" sz="quarter" idx="34" hasCustomPrompt="1"/>
          </p:nvPr>
        </p:nvSpPr>
        <p:spPr>
          <a:xfrm>
            <a:off x="7041591"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7" name="Picture Placeholder 86">
            <a:extLst>
              <a:ext uri="{FF2B5EF4-FFF2-40B4-BE49-F238E27FC236}">
                <a16:creationId xmlns:a16="http://schemas.microsoft.com/office/drawing/2014/main" id="{34649A6E-FBCE-AEB7-E21F-FB48FCD75264}"/>
              </a:ext>
            </a:extLst>
          </p:cNvPr>
          <p:cNvSpPr>
            <a:spLocks noGrp="1"/>
          </p:cNvSpPr>
          <p:nvPr>
            <p:ph type="pic" sz="quarter" idx="35" hasCustomPrompt="1"/>
          </p:nvPr>
        </p:nvSpPr>
        <p:spPr>
          <a:xfrm>
            <a:off x="7681471"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 name="Picture Placeholder 86">
            <a:extLst>
              <a:ext uri="{FF2B5EF4-FFF2-40B4-BE49-F238E27FC236}">
                <a16:creationId xmlns:a16="http://schemas.microsoft.com/office/drawing/2014/main" id="{6B466EC3-56E8-3C5A-3FD5-0A0379353949}"/>
              </a:ext>
            </a:extLst>
          </p:cNvPr>
          <p:cNvSpPr>
            <a:spLocks noGrp="1"/>
          </p:cNvSpPr>
          <p:nvPr>
            <p:ph type="pic" sz="quarter" idx="36" hasCustomPrompt="1"/>
          </p:nvPr>
        </p:nvSpPr>
        <p:spPr>
          <a:xfrm>
            <a:off x="9318384" y="1960304"/>
            <a:ext cx="832104" cy="832104"/>
          </a:xfrm>
          <a:prstGeom prst="ellipse">
            <a:avLst/>
          </a:prstGeom>
        </p:spPr>
        <p:txBody>
          <a:bodyPr anchor="ctr">
            <a:noAutofit/>
          </a:bodyPr>
          <a:lstStyle>
            <a:lvl1pPr marL="0" indent="0" algn="ctr">
              <a:buNone/>
              <a:defRPr sz="1400"/>
            </a:lvl1pPr>
          </a:lstStyle>
          <a:p>
            <a:r>
              <a:rPr lang="en-IN"/>
              <a:t>Icon</a:t>
            </a:r>
          </a:p>
        </p:txBody>
      </p:sp>
    </p:spTree>
    <p:extLst>
      <p:ext uri="{BB962C8B-B14F-4D97-AF65-F5344CB8AC3E}">
        <p14:creationId xmlns:p14="http://schemas.microsoft.com/office/powerpoint/2010/main" val="22538331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with Two Column">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71B1F896-3BBF-7C0B-B78C-089503F93A13}"/>
              </a:ext>
            </a:extLst>
          </p:cNvPr>
          <p:cNvSpPr/>
          <p:nvPr userDrawn="1"/>
        </p:nvSpPr>
        <p:spPr bwMode="auto">
          <a:xfrm rot="5400000">
            <a:off x="-1734609" y="3323923"/>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Freeform: Shape 2">
            <a:extLst>
              <a:ext uri="{FF2B5EF4-FFF2-40B4-BE49-F238E27FC236}">
                <a16:creationId xmlns:a16="http://schemas.microsoft.com/office/drawing/2014/main" id="{CED6DE1A-02AC-9983-E2B2-368F46FDF84A}"/>
              </a:ext>
            </a:extLst>
          </p:cNvPr>
          <p:cNvSpPr/>
          <p:nvPr userDrawn="1"/>
        </p:nvSpPr>
        <p:spPr bwMode="auto">
          <a:xfrm>
            <a:off x="0" y="-1"/>
            <a:ext cx="12192000" cy="1793663"/>
          </a:xfrm>
          <a:custGeom>
            <a:avLst/>
            <a:gdLst>
              <a:gd name="connsiteX0" fmla="*/ 0 w 12192000"/>
              <a:gd name="connsiteY0" fmla="*/ 0 h 1793663"/>
              <a:gd name="connsiteX1" fmla="*/ 12192000 w 12192000"/>
              <a:gd name="connsiteY1" fmla="*/ 0 h 1793663"/>
              <a:gd name="connsiteX2" fmla="*/ 12192000 w 12192000"/>
              <a:gd name="connsiteY2" fmla="*/ 1793663 h 1793663"/>
              <a:gd name="connsiteX3" fmla="*/ 11603830 w 12192000"/>
              <a:gd name="connsiteY3" fmla="*/ 1793663 h 1793663"/>
              <a:gd name="connsiteX4" fmla="*/ 11603830 w 12192000"/>
              <a:gd name="connsiteY4" fmla="*/ 1661356 h 1793663"/>
              <a:gd name="connsiteX5" fmla="*/ 11326775 w 12192000"/>
              <a:gd name="connsiteY5" fmla="*/ 1384301 h 1793663"/>
              <a:gd name="connsiteX6" fmla="*/ 6461953 w 12192000"/>
              <a:gd name="connsiteY6" fmla="*/ 1384301 h 1793663"/>
              <a:gd name="connsiteX7" fmla="*/ 6184898 w 12192000"/>
              <a:gd name="connsiteY7" fmla="*/ 1661356 h 1793663"/>
              <a:gd name="connsiteX8" fmla="*/ 6184898 w 12192000"/>
              <a:gd name="connsiteY8" fmla="*/ 1793663 h 1793663"/>
              <a:gd name="connsiteX9" fmla="*/ 6007101 w 12192000"/>
              <a:gd name="connsiteY9" fmla="*/ 1793663 h 1793663"/>
              <a:gd name="connsiteX10" fmla="*/ 6007101 w 12192000"/>
              <a:gd name="connsiteY10" fmla="*/ 1661356 h 1793663"/>
              <a:gd name="connsiteX11" fmla="*/ 5730045 w 12192000"/>
              <a:gd name="connsiteY11" fmla="*/ 1384301 h 1793663"/>
              <a:gd name="connsiteX12" fmla="*/ 865223 w 12192000"/>
              <a:gd name="connsiteY12" fmla="*/ 1384301 h 1793663"/>
              <a:gd name="connsiteX13" fmla="*/ 588168 w 12192000"/>
              <a:gd name="connsiteY13" fmla="*/ 1661356 h 1793663"/>
              <a:gd name="connsiteX14" fmla="*/ 588168 w 12192000"/>
              <a:gd name="connsiteY14" fmla="*/ 1793663 h 1793663"/>
              <a:gd name="connsiteX15" fmla="*/ 0 w 12192000"/>
              <a:gd name="connsiteY15" fmla="*/ 1793663 h 17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793663">
                <a:moveTo>
                  <a:pt x="0" y="0"/>
                </a:moveTo>
                <a:lnTo>
                  <a:pt x="12192000" y="0"/>
                </a:lnTo>
                <a:lnTo>
                  <a:pt x="12192000" y="1793663"/>
                </a:lnTo>
                <a:lnTo>
                  <a:pt x="11603830" y="1793663"/>
                </a:lnTo>
                <a:lnTo>
                  <a:pt x="11603830" y="1661356"/>
                </a:lnTo>
                <a:cubicBezTo>
                  <a:pt x="11603830" y="1508343"/>
                  <a:pt x="11479788" y="1384301"/>
                  <a:pt x="11326775" y="1384301"/>
                </a:cubicBezTo>
                <a:lnTo>
                  <a:pt x="6461953" y="1384301"/>
                </a:lnTo>
                <a:cubicBezTo>
                  <a:pt x="6308940" y="1384301"/>
                  <a:pt x="6184898" y="1508343"/>
                  <a:pt x="6184898" y="1661356"/>
                </a:cubicBezTo>
                <a:lnTo>
                  <a:pt x="6184898" y="1793663"/>
                </a:lnTo>
                <a:lnTo>
                  <a:pt x="6007101" y="1793663"/>
                </a:lnTo>
                <a:lnTo>
                  <a:pt x="6007101" y="1661356"/>
                </a:lnTo>
                <a:cubicBezTo>
                  <a:pt x="6007101" y="1508343"/>
                  <a:pt x="5883058" y="1384301"/>
                  <a:pt x="5730045" y="1384301"/>
                </a:cubicBezTo>
                <a:lnTo>
                  <a:pt x="865223" y="1384301"/>
                </a:lnTo>
                <a:cubicBezTo>
                  <a:pt x="712210" y="1384301"/>
                  <a:pt x="588168" y="1508343"/>
                  <a:pt x="588168" y="1661356"/>
                </a:cubicBezTo>
                <a:lnTo>
                  <a:pt x="588168" y="1793663"/>
                </a:lnTo>
                <a:lnTo>
                  <a:pt x="0" y="179366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87D2CBC8-B3E0-36F6-1896-04979256EBBB}"/>
              </a:ext>
            </a:extLst>
          </p:cNvPr>
          <p:cNvSpPr/>
          <p:nvPr userDrawn="1"/>
        </p:nvSpPr>
        <p:spPr bwMode="auto">
          <a:xfrm>
            <a:off x="757920"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AB6EA6C3-278C-85D5-EF80-7159F73D9225}"/>
              </a:ext>
            </a:extLst>
          </p:cNvPr>
          <p:cNvSpPr/>
          <p:nvPr userDrawn="1"/>
        </p:nvSpPr>
        <p:spPr bwMode="auto">
          <a:xfrm>
            <a:off x="6363272"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6" name="Rectangle: Single Corner Rounded 5">
            <a:extLst>
              <a:ext uri="{FF2B5EF4-FFF2-40B4-BE49-F238E27FC236}">
                <a16:creationId xmlns:a16="http://schemas.microsoft.com/office/drawing/2014/main" id="{E67331C0-B087-7491-2422-0B553A1D35E9}"/>
              </a:ext>
            </a:extLst>
          </p:cNvPr>
          <p:cNvSpPr/>
          <p:nvPr userDrawn="1"/>
        </p:nvSpPr>
        <p:spPr bwMode="auto">
          <a:xfrm rot="16200000" flipH="1">
            <a:off x="9869223" y="3323924"/>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Top Corners Rounded 6">
            <a:extLst>
              <a:ext uri="{FF2B5EF4-FFF2-40B4-BE49-F238E27FC236}">
                <a16:creationId xmlns:a16="http://schemas.microsoft.com/office/drawing/2014/main" id="{C9963C8D-0FD8-30F3-3F86-2D4F0558C013}"/>
              </a:ext>
            </a:extLst>
          </p:cNvPr>
          <p:cNvSpPr/>
          <p:nvPr userDrawn="1"/>
        </p:nvSpPr>
        <p:spPr bwMode="auto">
          <a:xfrm flipV="1">
            <a:off x="6007100" y="1790125"/>
            <a:ext cx="177798" cy="1540903"/>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Text Placeholder 15">
            <a:extLst>
              <a:ext uri="{FF2B5EF4-FFF2-40B4-BE49-F238E27FC236}">
                <a16:creationId xmlns:a16="http://schemas.microsoft.com/office/drawing/2014/main" id="{05FC84F8-E0F2-C97F-85C7-3850033867E0}"/>
              </a:ext>
            </a:extLst>
          </p:cNvPr>
          <p:cNvSpPr>
            <a:spLocks noGrp="1"/>
          </p:cNvSpPr>
          <p:nvPr>
            <p:ph type="body" sz="quarter" idx="10"/>
          </p:nvPr>
        </p:nvSpPr>
        <p:spPr>
          <a:xfrm>
            <a:off x="1752092"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18" name="Text Placeholder 17">
            <a:extLst>
              <a:ext uri="{FF2B5EF4-FFF2-40B4-BE49-F238E27FC236}">
                <a16:creationId xmlns:a16="http://schemas.microsoft.com/office/drawing/2014/main" id="{3F397BDF-6661-8A5C-6327-9B07BAA4A5F8}"/>
              </a:ext>
            </a:extLst>
          </p:cNvPr>
          <p:cNvSpPr>
            <a:spLocks noGrp="1"/>
          </p:cNvSpPr>
          <p:nvPr>
            <p:ph type="body" sz="quarter" idx="11"/>
          </p:nvPr>
        </p:nvSpPr>
        <p:spPr>
          <a:xfrm>
            <a:off x="7357445"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stStyle>
          <a:p>
            <a:pPr lvl="0"/>
            <a:endParaRPr lang="en-IN"/>
          </a:p>
        </p:txBody>
      </p:sp>
      <p:sp>
        <p:nvSpPr>
          <p:cNvPr id="27" name="Text Placeholder 26">
            <a:extLst>
              <a:ext uri="{FF2B5EF4-FFF2-40B4-BE49-F238E27FC236}">
                <a16:creationId xmlns:a16="http://schemas.microsoft.com/office/drawing/2014/main" id="{5E2A6A41-D69C-81DA-BD2C-C524BB399819}"/>
              </a:ext>
            </a:extLst>
          </p:cNvPr>
          <p:cNvSpPr>
            <a:spLocks noGrp="1"/>
          </p:cNvSpPr>
          <p:nvPr>
            <p:ph type="body" sz="quarter" idx="14"/>
          </p:nvPr>
        </p:nvSpPr>
        <p:spPr>
          <a:xfrm>
            <a:off x="1006267"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9" name="Text Placeholder 28">
            <a:extLst>
              <a:ext uri="{FF2B5EF4-FFF2-40B4-BE49-F238E27FC236}">
                <a16:creationId xmlns:a16="http://schemas.microsoft.com/office/drawing/2014/main" id="{A32597D8-2F22-8BFA-3C92-B1AF975CB595}"/>
              </a:ext>
            </a:extLst>
          </p:cNvPr>
          <p:cNvSpPr>
            <a:spLocks noGrp="1"/>
          </p:cNvSpPr>
          <p:nvPr>
            <p:ph type="body" sz="quarter" idx="15"/>
          </p:nvPr>
        </p:nvSpPr>
        <p:spPr>
          <a:xfrm>
            <a:off x="6611620"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31" name="Picture Placeholder 30">
            <a:extLst>
              <a:ext uri="{FF2B5EF4-FFF2-40B4-BE49-F238E27FC236}">
                <a16:creationId xmlns:a16="http://schemas.microsoft.com/office/drawing/2014/main" id="{BC301C06-3022-C461-7ECC-928380A979BD}"/>
              </a:ext>
            </a:extLst>
          </p:cNvPr>
          <p:cNvSpPr>
            <a:spLocks noGrp="1"/>
          </p:cNvSpPr>
          <p:nvPr>
            <p:ph type="pic" sz="quarter" idx="16" hasCustomPrompt="1"/>
          </p:nvPr>
        </p:nvSpPr>
        <p:spPr>
          <a:xfrm>
            <a:off x="1007791" y="2016056"/>
            <a:ext cx="530352" cy="530352"/>
          </a:xfrm>
          <a:prstGeom prst="ellipse">
            <a:avLst/>
          </a:prstGeom>
        </p:spPr>
        <p:txBody>
          <a:bodyPr anchor="ctr">
            <a:noAutofit/>
          </a:bodyPr>
          <a:lstStyle>
            <a:lvl1pPr marL="0" indent="0" algn="ctr">
              <a:buNone/>
              <a:defRPr sz="1100"/>
            </a:lvl1pPr>
          </a:lstStyle>
          <a:p>
            <a:r>
              <a:rPr lang="en-IN"/>
              <a:t>Icon</a:t>
            </a:r>
          </a:p>
        </p:txBody>
      </p:sp>
      <p:sp>
        <p:nvSpPr>
          <p:cNvPr id="32" name="Picture Placeholder 30">
            <a:extLst>
              <a:ext uri="{FF2B5EF4-FFF2-40B4-BE49-F238E27FC236}">
                <a16:creationId xmlns:a16="http://schemas.microsoft.com/office/drawing/2014/main" id="{7664099F-EB3B-F818-FF0E-81C644180909}"/>
              </a:ext>
            </a:extLst>
          </p:cNvPr>
          <p:cNvSpPr>
            <a:spLocks noGrp="1"/>
          </p:cNvSpPr>
          <p:nvPr>
            <p:ph type="pic" sz="quarter" idx="17" hasCustomPrompt="1"/>
          </p:nvPr>
        </p:nvSpPr>
        <p:spPr>
          <a:xfrm>
            <a:off x="6613144" y="2016056"/>
            <a:ext cx="530352" cy="530352"/>
          </a:xfrm>
          <a:prstGeom prst="ellipse">
            <a:avLst/>
          </a:prstGeom>
        </p:spPr>
        <p:txBody>
          <a:bodyPr anchor="ctr">
            <a:noAutofit/>
          </a:bodyPr>
          <a:lstStyle>
            <a:lvl1pPr marL="0" indent="0" algn="ctr">
              <a:buNone/>
              <a:defRPr sz="1100"/>
            </a:lvl1pPr>
          </a:lstStyle>
          <a:p>
            <a:r>
              <a:rPr lang="en-IN"/>
              <a:t>Icon</a:t>
            </a:r>
          </a:p>
        </p:txBody>
      </p:sp>
    </p:spTree>
    <p:extLst>
      <p:ext uri="{BB962C8B-B14F-4D97-AF65-F5344CB8AC3E}">
        <p14:creationId xmlns:p14="http://schemas.microsoft.com/office/powerpoint/2010/main" val="304284874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olumn with Number">
    <p:spTree>
      <p:nvGrpSpPr>
        <p:cNvPr id="1" name=""/>
        <p:cNvGrpSpPr/>
        <p:nvPr/>
      </p:nvGrpSpPr>
      <p:grpSpPr>
        <a:xfrm>
          <a:off x="0" y="0"/>
          <a:ext cx="0" cy="0"/>
          <a:chOff x="0" y="0"/>
          <a:chExt cx="0" cy="0"/>
        </a:xfrm>
      </p:grpSpPr>
      <p:sp>
        <p:nvSpPr>
          <p:cNvPr id="56" name="Text Placeholder 33">
            <a:extLst>
              <a:ext uri="{FF2B5EF4-FFF2-40B4-BE49-F238E27FC236}">
                <a16:creationId xmlns:a16="http://schemas.microsoft.com/office/drawing/2014/main" id="{88C179F9-E73E-95DF-7EA3-1878F0A07937}"/>
              </a:ext>
            </a:extLst>
          </p:cNvPr>
          <p:cNvSpPr>
            <a:spLocks noGrp="1"/>
          </p:cNvSpPr>
          <p:nvPr>
            <p:ph type="body" sz="quarter" idx="23"/>
          </p:nvPr>
        </p:nvSpPr>
        <p:spPr>
          <a:xfrm>
            <a:off x="93472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59" name="Text Placeholder 33">
            <a:extLst>
              <a:ext uri="{FF2B5EF4-FFF2-40B4-BE49-F238E27FC236}">
                <a16:creationId xmlns:a16="http://schemas.microsoft.com/office/drawing/2014/main" id="{65363787-8F35-47E6-EEFD-D0A680C64485}"/>
              </a:ext>
            </a:extLst>
          </p:cNvPr>
          <p:cNvSpPr>
            <a:spLocks noGrp="1"/>
          </p:cNvSpPr>
          <p:nvPr>
            <p:ph type="body" sz="quarter" idx="25"/>
          </p:nvPr>
        </p:nvSpPr>
        <p:spPr>
          <a:xfrm>
            <a:off x="371856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0" name="Text Placeholder 33">
            <a:extLst>
              <a:ext uri="{FF2B5EF4-FFF2-40B4-BE49-F238E27FC236}">
                <a16:creationId xmlns:a16="http://schemas.microsoft.com/office/drawing/2014/main" id="{3F62C5F8-007E-DB57-7E8D-755298D886AD}"/>
              </a:ext>
            </a:extLst>
          </p:cNvPr>
          <p:cNvSpPr>
            <a:spLocks noGrp="1"/>
          </p:cNvSpPr>
          <p:nvPr>
            <p:ph type="body" sz="quarter" idx="26"/>
          </p:nvPr>
        </p:nvSpPr>
        <p:spPr>
          <a:xfrm>
            <a:off x="650240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1" name="Text Placeholder 33">
            <a:extLst>
              <a:ext uri="{FF2B5EF4-FFF2-40B4-BE49-F238E27FC236}">
                <a16:creationId xmlns:a16="http://schemas.microsoft.com/office/drawing/2014/main" id="{3D15336C-F7AF-18CA-6D43-1ACCD249FCF5}"/>
              </a:ext>
            </a:extLst>
          </p:cNvPr>
          <p:cNvSpPr>
            <a:spLocks noGrp="1"/>
          </p:cNvSpPr>
          <p:nvPr>
            <p:ph type="body" sz="quarter" idx="27"/>
          </p:nvPr>
        </p:nvSpPr>
        <p:spPr>
          <a:xfrm>
            <a:off x="9286241"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8" name="Rectangle 7">
            <a:extLst>
              <a:ext uri="{FF2B5EF4-FFF2-40B4-BE49-F238E27FC236}">
                <a16:creationId xmlns:a16="http://schemas.microsoft.com/office/drawing/2014/main" id="{A36D360D-1D6E-4448-824A-8DF334138444}"/>
              </a:ext>
            </a:extLst>
          </p:cNvPr>
          <p:cNvSpPr/>
          <p:nvPr userDrawn="1"/>
        </p:nvSpPr>
        <p:spPr bwMode="auto">
          <a:xfrm>
            <a:off x="0" y="5079999"/>
            <a:ext cx="12192000" cy="985838"/>
          </a:xfrm>
          <a:prstGeom prst="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Segoe UI Semibold"/>
              <a:ea typeface="+mn-ea"/>
              <a:cs typeface="Segoe UI" pitchFamily="34" charset="0"/>
            </a:endParaRPr>
          </a:p>
        </p:txBody>
      </p:sp>
      <p:sp>
        <p:nvSpPr>
          <p:cNvPr id="89" name="Text Placeholder 88">
            <a:extLst>
              <a:ext uri="{FF2B5EF4-FFF2-40B4-BE49-F238E27FC236}">
                <a16:creationId xmlns:a16="http://schemas.microsoft.com/office/drawing/2014/main" id="{CB414742-DEBE-863A-87E2-635881F4D1B5}"/>
              </a:ext>
            </a:extLst>
          </p:cNvPr>
          <p:cNvSpPr>
            <a:spLocks noGrp="1"/>
          </p:cNvSpPr>
          <p:nvPr>
            <p:ph type="body" sz="quarter" idx="41"/>
          </p:nvPr>
        </p:nvSpPr>
        <p:spPr>
          <a:xfrm>
            <a:off x="58420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0" name="Text Placeholder 88">
            <a:extLst>
              <a:ext uri="{FF2B5EF4-FFF2-40B4-BE49-F238E27FC236}">
                <a16:creationId xmlns:a16="http://schemas.microsoft.com/office/drawing/2014/main" id="{9C0B6495-7F86-9712-E11A-4BFAEC5CCBA1}"/>
              </a:ext>
            </a:extLst>
          </p:cNvPr>
          <p:cNvSpPr>
            <a:spLocks noGrp="1"/>
          </p:cNvSpPr>
          <p:nvPr>
            <p:ph type="body" sz="quarter" idx="42"/>
          </p:nvPr>
        </p:nvSpPr>
        <p:spPr>
          <a:xfrm>
            <a:off x="336804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1" name="Text Placeholder 88">
            <a:extLst>
              <a:ext uri="{FF2B5EF4-FFF2-40B4-BE49-F238E27FC236}">
                <a16:creationId xmlns:a16="http://schemas.microsoft.com/office/drawing/2014/main" id="{E2CD792B-9536-D820-E3A1-777D86E2ED71}"/>
              </a:ext>
            </a:extLst>
          </p:cNvPr>
          <p:cNvSpPr>
            <a:spLocks noGrp="1"/>
          </p:cNvSpPr>
          <p:nvPr>
            <p:ph type="body" sz="quarter" idx="43"/>
          </p:nvPr>
        </p:nvSpPr>
        <p:spPr>
          <a:xfrm>
            <a:off x="615188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2" name="Text Placeholder 88">
            <a:extLst>
              <a:ext uri="{FF2B5EF4-FFF2-40B4-BE49-F238E27FC236}">
                <a16:creationId xmlns:a16="http://schemas.microsoft.com/office/drawing/2014/main" id="{F0211C02-3F8C-5350-38FC-705D0E39CB92}"/>
              </a:ext>
            </a:extLst>
          </p:cNvPr>
          <p:cNvSpPr>
            <a:spLocks noGrp="1"/>
          </p:cNvSpPr>
          <p:nvPr>
            <p:ph type="body" sz="quarter" idx="44"/>
          </p:nvPr>
        </p:nvSpPr>
        <p:spPr>
          <a:xfrm>
            <a:off x="8935721"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4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30" name="Text Placeholder 29">
            <a:extLst>
              <a:ext uri="{FF2B5EF4-FFF2-40B4-BE49-F238E27FC236}">
                <a16:creationId xmlns:a16="http://schemas.microsoft.com/office/drawing/2014/main" id="{6B61CDCE-FB12-EEE4-66A6-E77EB88C6366}"/>
              </a:ext>
            </a:extLst>
          </p:cNvPr>
          <p:cNvSpPr>
            <a:spLocks noGrp="1"/>
          </p:cNvSpPr>
          <p:nvPr>
            <p:ph type="body" sz="quarter" idx="10"/>
          </p:nvPr>
        </p:nvSpPr>
        <p:spPr>
          <a:xfrm>
            <a:off x="588262" y="1144826"/>
            <a:ext cx="11018268" cy="615553"/>
          </a:xfrm>
        </p:spPr>
        <p:txBody>
          <a:bodyPr/>
          <a:lstStyle>
            <a:lvl1pPr marL="0" indent="0">
              <a:buNone/>
              <a:defRPr kumimoji="0" lang="en-IN" sz="2000" b="0" i="0" u="none" strike="noStrike" kern="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45" name="Text Placeholder 44">
            <a:extLst>
              <a:ext uri="{FF2B5EF4-FFF2-40B4-BE49-F238E27FC236}">
                <a16:creationId xmlns:a16="http://schemas.microsoft.com/office/drawing/2014/main" id="{0CCFD869-8E3B-4CF2-68E2-4431E58D5B03}"/>
              </a:ext>
            </a:extLst>
          </p:cNvPr>
          <p:cNvSpPr>
            <a:spLocks noGrp="1"/>
          </p:cNvSpPr>
          <p:nvPr>
            <p:ph type="body" sz="quarter" idx="17"/>
          </p:nvPr>
        </p:nvSpPr>
        <p:spPr>
          <a:xfrm>
            <a:off x="66420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7" name="Text Placeholder 46">
            <a:extLst>
              <a:ext uri="{FF2B5EF4-FFF2-40B4-BE49-F238E27FC236}">
                <a16:creationId xmlns:a16="http://schemas.microsoft.com/office/drawing/2014/main" id="{FBBA81A1-BAA3-EA5B-AD96-1A0BA33D46EB}"/>
              </a:ext>
            </a:extLst>
          </p:cNvPr>
          <p:cNvSpPr>
            <a:spLocks noGrp="1"/>
          </p:cNvSpPr>
          <p:nvPr>
            <p:ph type="body" sz="quarter" idx="18"/>
          </p:nvPr>
        </p:nvSpPr>
        <p:spPr>
          <a:xfrm>
            <a:off x="344804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9" name="Text Placeholder 48">
            <a:extLst>
              <a:ext uri="{FF2B5EF4-FFF2-40B4-BE49-F238E27FC236}">
                <a16:creationId xmlns:a16="http://schemas.microsoft.com/office/drawing/2014/main" id="{49639813-7613-1FF5-C008-109C8E28AC00}"/>
              </a:ext>
            </a:extLst>
          </p:cNvPr>
          <p:cNvSpPr>
            <a:spLocks noGrp="1"/>
          </p:cNvSpPr>
          <p:nvPr>
            <p:ph type="body" sz="quarter" idx="19"/>
          </p:nvPr>
        </p:nvSpPr>
        <p:spPr>
          <a:xfrm>
            <a:off x="623188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1" name="Text Placeholder 50">
            <a:extLst>
              <a:ext uri="{FF2B5EF4-FFF2-40B4-BE49-F238E27FC236}">
                <a16:creationId xmlns:a16="http://schemas.microsoft.com/office/drawing/2014/main" id="{07D1BB2B-6B1F-0FB2-EC46-8958C3AA6D92}"/>
              </a:ext>
            </a:extLst>
          </p:cNvPr>
          <p:cNvSpPr>
            <a:spLocks noGrp="1"/>
          </p:cNvSpPr>
          <p:nvPr>
            <p:ph type="body" sz="quarter" idx="20"/>
          </p:nvPr>
        </p:nvSpPr>
        <p:spPr>
          <a:xfrm>
            <a:off x="901572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5" name="Text Placeholder 54">
            <a:extLst>
              <a:ext uri="{FF2B5EF4-FFF2-40B4-BE49-F238E27FC236}">
                <a16:creationId xmlns:a16="http://schemas.microsoft.com/office/drawing/2014/main" id="{ECC2AC61-F41B-7C1A-88FD-99A071276943}"/>
              </a:ext>
            </a:extLst>
          </p:cNvPr>
          <p:cNvSpPr>
            <a:spLocks noGrp="1"/>
          </p:cNvSpPr>
          <p:nvPr>
            <p:ph type="body" sz="quarter" idx="22"/>
          </p:nvPr>
        </p:nvSpPr>
        <p:spPr>
          <a:xfrm>
            <a:off x="584200" y="5530600"/>
            <a:ext cx="11023600" cy="369332"/>
          </a:xfrm>
        </p:spPr>
        <p:txBody>
          <a:bodyPr/>
          <a:lstStyle>
            <a:lvl1pPr marL="0" indent="0" algn="ctr">
              <a:buNone/>
              <a:defRPr kumimoji="0" lang="en-IN" sz="2400" b="0" i="0" u="none" strike="noStrike" kern="1200" cap="none" spc="0" normalizeH="0" baseline="0" dirty="0">
                <a:ln>
                  <a:noFill/>
                </a:ln>
                <a:solidFill>
                  <a:schemeClr val="bg2"/>
                </a:solidFill>
                <a:effectLst/>
                <a:uLnTx/>
                <a:uFillTx/>
                <a:latin typeface="+mj-lt"/>
                <a:ea typeface="+mn-ea"/>
                <a:cs typeface="Segoe UI" pitchFamily="34" charset="0"/>
              </a:defRPr>
            </a:lvl1pPr>
          </a:lstStyle>
          <a:p>
            <a:pPr lvl="0"/>
            <a:endParaRPr lang="en-IN"/>
          </a:p>
        </p:txBody>
      </p:sp>
      <p:sp>
        <p:nvSpPr>
          <p:cNvPr id="58" name="Text Placeholder 57">
            <a:extLst>
              <a:ext uri="{FF2B5EF4-FFF2-40B4-BE49-F238E27FC236}">
                <a16:creationId xmlns:a16="http://schemas.microsoft.com/office/drawing/2014/main" id="{EEC8EF74-43BC-B549-D940-1CF55E69109B}"/>
              </a:ext>
            </a:extLst>
          </p:cNvPr>
          <p:cNvSpPr>
            <a:spLocks noGrp="1"/>
          </p:cNvSpPr>
          <p:nvPr>
            <p:ph type="body" sz="quarter" idx="24" hasCustomPrompt="1"/>
          </p:nvPr>
        </p:nvSpPr>
        <p:spPr>
          <a:xfrm>
            <a:off x="139437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2" name="Text Placeholder 57">
            <a:extLst>
              <a:ext uri="{FF2B5EF4-FFF2-40B4-BE49-F238E27FC236}">
                <a16:creationId xmlns:a16="http://schemas.microsoft.com/office/drawing/2014/main" id="{B21D5880-7A0D-CF88-CD72-E6E4B18C21E8}"/>
              </a:ext>
            </a:extLst>
          </p:cNvPr>
          <p:cNvSpPr>
            <a:spLocks noGrp="1"/>
          </p:cNvSpPr>
          <p:nvPr>
            <p:ph type="body" sz="quarter" idx="28" hasCustomPrompt="1"/>
          </p:nvPr>
        </p:nvSpPr>
        <p:spPr>
          <a:xfrm>
            <a:off x="417821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4" name="Text Placeholder 57">
            <a:extLst>
              <a:ext uri="{FF2B5EF4-FFF2-40B4-BE49-F238E27FC236}">
                <a16:creationId xmlns:a16="http://schemas.microsoft.com/office/drawing/2014/main" id="{440F6FDA-5D6C-CCD4-1CC3-160EB10018F1}"/>
              </a:ext>
            </a:extLst>
          </p:cNvPr>
          <p:cNvSpPr>
            <a:spLocks noGrp="1"/>
          </p:cNvSpPr>
          <p:nvPr>
            <p:ph type="body" sz="quarter" idx="29" hasCustomPrompt="1"/>
          </p:nvPr>
        </p:nvSpPr>
        <p:spPr>
          <a:xfrm>
            <a:off x="696205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5" name="Text Placeholder 57">
            <a:extLst>
              <a:ext uri="{FF2B5EF4-FFF2-40B4-BE49-F238E27FC236}">
                <a16:creationId xmlns:a16="http://schemas.microsoft.com/office/drawing/2014/main" id="{E9154C4D-EDBB-9D16-24D4-CC3375CB48A5}"/>
              </a:ext>
            </a:extLst>
          </p:cNvPr>
          <p:cNvSpPr>
            <a:spLocks noGrp="1"/>
          </p:cNvSpPr>
          <p:nvPr>
            <p:ph type="body" sz="quarter" idx="30" hasCustomPrompt="1"/>
          </p:nvPr>
        </p:nvSpPr>
        <p:spPr>
          <a:xfrm>
            <a:off x="9745899"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7" name="Text Placeholder 66">
            <a:extLst>
              <a:ext uri="{FF2B5EF4-FFF2-40B4-BE49-F238E27FC236}">
                <a16:creationId xmlns:a16="http://schemas.microsoft.com/office/drawing/2014/main" id="{4BF7CCD8-A92B-33A8-BD3F-515D5A15E804}"/>
              </a:ext>
            </a:extLst>
          </p:cNvPr>
          <p:cNvSpPr>
            <a:spLocks noGrp="1"/>
          </p:cNvSpPr>
          <p:nvPr>
            <p:ph type="body" sz="quarter" idx="31" hasCustomPrompt="1"/>
          </p:nvPr>
        </p:nvSpPr>
        <p:spPr>
          <a:xfrm>
            <a:off x="58521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1" name="Text Placeholder 70">
            <a:extLst>
              <a:ext uri="{FF2B5EF4-FFF2-40B4-BE49-F238E27FC236}">
                <a16:creationId xmlns:a16="http://schemas.microsoft.com/office/drawing/2014/main" id="{368CC796-F9AE-CEA3-BF85-3C3884FC27A3}"/>
              </a:ext>
            </a:extLst>
          </p:cNvPr>
          <p:cNvSpPr>
            <a:spLocks noGrp="1"/>
          </p:cNvSpPr>
          <p:nvPr>
            <p:ph type="body" sz="quarter" idx="33" hasCustomPrompt="1"/>
          </p:nvPr>
        </p:nvSpPr>
        <p:spPr>
          <a:xfrm>
            <a:off x="610705" y="2345140"/>
            <a:ext cx="649134" cy="430887"/>
          </a:xfrm>
        </p:spPr>
        <p:txBody>
          <a:bodyPr/>
          <a:lstStyle>
            <a:lvl1pPr marL="0" indent="0" algn="ctr">
              <a:buNone/>
              <a:defRPr>
                <a:solidFill>
                  <a:schemeClr val="bg2"/>
                </a:solidFill>
                <a:latin typeface="+mj-lt"/>
              </a:defRPr>
            </a:lvl1pPr>
          </a:lstStyle>
          <a:p>
            <a:pPr lvl="0"/>
            <a:r>
              <a:rPr lang="en-IN"/>
              <a:t>#</a:t>
            </a:r>
          </a:p>
        </p:txBody>
      </p:sp>
      <p:sp>
        <p:nvSpPr>
          <p:cNvPr id="78" name="Text Placeholder 66">
            <a:extLst>
              <a:ext uri="{FF2B5EF4-FFF2-40B4-BE49-F238E27FC236}">
                <a16:creationId xmlns:a16="http://schemas.microsoft.com/office/drawing/2014/main" id="{BFE6B3B7-330E-A776-2528-9B04F1795881}"/>
              </a:ext>
            </a:extLst>
          </p:cNvPr>
          <p:cNvSpPr>
            <a:spLocks noGrp="1"/>
          </p:cNvSpPr>
          <p:nvPr>
            <p:ph type="body" sz="quarter" idx="34" hasCustomPrompt="1"/>
          </p:nvPr>
        </p:nvSpPr>
        <p:spPr>
          <a:xfrm>
            <a:off x="3370009"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9" name="Text Placeholder 70">
            <a:extLst>
              <a:ext uri="{FF2B5EF4-FFF2-40B4-BE49-F238E27FC236}">
                <a16:creationId xmlns:a16="http://schemas.microsoft.com/office/drawing/2014/main" id="{3A721328-720A-6FD8-158C-CFBEEF462EB6}"/>
              </a:ext>
            </a:extLst>
          </p:cNvPr>
          <p:cNvSpPr>
            <a:spLocks noGrp="1"/>
          </p:cNvSpPr>
          <p:nvPr>
            <p:ph type="body" sz="quarter" idx="35" hasCustomPrompt="1"/>
          </p:nvPr>
        </p:nvSpPr>
        <p:spPr>
          <a:xfrm>
            <a:off x="3395498"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1" name="Text Placeholder 66">
            <a:extLst>
              <a:ext uri="{FF2B5EF4-FFF2-40B4-BE49-F238E27FC236}">
                <a16:creationId xmlns:a16="http://schemas.microsoft.com/office/drawing/2014/main" id="{C11A60CC-382F-DF86-1586-E99F2AA5F712}"/>
              </a:ext>
            </a:extLst>
          </p:cNvPr>
          <p:cNvSpPr>
            <a:spLocks noGrp="1"/>
          </p:cNvSpPr>
          <p:nvPr>
            <p:ph type="body" sz="quarter" idx="37" hasCustomPrompt="1"/>
          </p:nvPr>
        </p:nvSpPr>
        <p:spPr>
          <a:xfrm>
            <a:off x="6154802"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2" name="Text Placeholder 70">
            <a:extLst>
              <a:ext uri="{FF2B5EF4-FFF2-40B4-BE49-F238E27FC236}">
                <a16:creationId xmlns:a16="http://schemas.microsoft.com/office/drawing/2014/main" id="{9A68270F-B37B-9967-00E9-BF887DD878A2}"/>
              </a:ext>
            </a:extLst>
          </p:cNvPr>
          <p:cNvSpPr>
            <a:spLocks noGrp="1"/>
          </p:cNvSpPr>
          <p:nvPr>
            <p:ph type="body" sz="quarter" idx="38" hasCustomPrompt="1"/>
          </p:nvPr>
        </p:nvSpPr>
        <p:spPr>
          <a:xfrm>
            <a:off x="6180291"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5" name="Text Placeholder 66">
            <a:extLst>
              <a:ext uri="{FF2B5EF4-FFF2-40B4-BE49-F238E27FC236}">
                <a16:creationId xmlns:a16="http://schemas.microsoft.com/office/drawing/2014/main" id="{4928D8A8-8F0E-189F-A9A9-BA85675CF463}"/>
              </a:ext>
            </a:extLst>
          </p:cNvPr>
          <p:cNvSpPr>
            <a:spLocks noGrp="1"/>
          </p:cNvSpPr>
          <p:nvPr>
            <p:ph type="body" sz="quarter" idx="39" hasCustomPrompt="1"/>
          </p:nvPr>
        </p:nvSpPr>
        <p:spPr>
          <a:xfrm>
            <a:off x="893959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6" name="Text Placeholder 70">
            <a:extLst>
              <a:ext uri="{FF2B5EF4-FFF2-40B4-BE49-F238E27FC236}">
                <a16:creationId xmlns:a16="http://schemas.microsoft.com/office/drawing/2014/main" id="{AA30685F-0FF7-958D-CC71-1E5D4390481A}"/>
              </a:ext>
            </a:extLst>
          </p:cNvPr>
          <p:cNvSpPr>
            <a:spLocks noGrp="1"/>
          </p:cNvSpPr>
          <p:nvPr>
            <p:ph type="body" sz="quarter" idx="40" hasCustomPrompt="1"/>
          </p:nvPr>
        </p:nvSpPr>
        <p:spPr>
          <a:xfrm>
            <a:off x="8965085" y="2345140"/>
            <a:ext cx="649134" cy="430887"/>
          </a:xfrm>
        </p:spPr>
        <p:txBody>
          <a:bodyPr/>
          <a:lstStyle>
            <a:lvl1pPr marL="0" indent="0" algn="ctr">
              <a:buNone/>
              <a:defRPr>
                <a:solidFill>
                  <a:schemeClr val="bg2"/>
                </a:solidFill>
                <a:latin typeface="+mj-lt"/>
              </a:defRPr>
            </a:lvl1pPr>
          </a:lstStyle>
          <a:p>
            <a:pPr lvl="0"/>
            <a:r>
              <a:rPr lang="en-IN"/>
              <a:t>#</a:t>
            </a:r>
          </a:p>
        </p:txBody>
      </p:sp>
    </p:spTree>
    <p:extLst>
      <p:ext uri="{BB962C8B-B14F-4D97-AF65-F5344CB8AC3E}">
        <p14:creationId xmlns:p14="http://schemas.microsoft.com/office/powerpoint/2010/main" val="24679612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6237514" y="831043"/>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6" name="Text Placeholder 62">
            <a:extLst>
              <a:ext uri="{FF2B5EF4-FFF2-40B4-BE49-F238E27FC236}">
                <a16:creationId xmlns:a16="http://schemas.microsoft.com/office/drawing/2014/main" id="{4EB3C940-C4B0-E4AC-4BD4-E478513C696E}"/>
              </a:ext>
            </a:extLst>
          </p:cNvPr>
          <p:cNvSpPr>
            <a:spLocks noGrp="1"/>
          </p:cNvSpPr>
          <p:nvPr>
            <p:ph type="body" sz="quarter" idx="15"/>
          </p:nvPr>
        </p:nvSpPr>
        <p:spPr>
          <a:xfrm>
            <a:off x="6237514" y="3782392"/>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7" name="Text Placeholder 62">
            <a:extLst>
              <a:ext uri="{FF2B5EF4-FFF2-40B4-BE49-F238E27FC236}">
                <a16:creationId xmlns:a16="http://schemas.microsoft.com/office/drawing/2014/main" id="{8CD34A0B-5C13-DFFC-CB1C-F834913FCDDA}"/>
              </a:ext>
            </a:extLst>
          </p:cNvPr>
          <p:cNvSpPr>
            <a:spLocks noGrp="1"/>
          </p:cNvSpPr>
          <p:nvPr>
            <p:ph type="body" sz="quarter" idx="16"/>
          </p:nvPr>
        </p:nvSpPr>
        <p:spPr>
          <a:xfrm>
            <a:off x="6237514" y="4766175"/>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8" name="Text Placeholder 62">
            <a:extLst>
              <a:ext uri="{FF2B5EF4-FFF2-40B4-BE49-F238E27FC236}">
                <a16:creationId xmlns:a16="http://schemas.microsoft.com/office/drawing/2014/main" id="{D49F9E98-BCBD-D927-DDC1-06B06279FF05}"/>
              </a:ext>
            </a:extLst>
          </p:cNvPr>
          <p:cNvSpPr>
            <a:spLocks noGrp="1"/>
          </p:cNvSpPr>
          <p:nvPr>
            <p:ph type="body" sz="quarter" idx="17"/>
          </p:nvPr>
        </p:nvSpPr>
        <p:spPr>
          <a:xfrm>
            <a:off x="6237514" y="5749958"/>
            <a:ext cx="5394960" cy="276999"/>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1" name="Straight Connector 10">
            <a:extLst>
              <a:ext uri="{FF2B5EF4-FFF2-40B4-BE49-F238E27FC236}">
                <a16:creationId xmlns:a16="http://schemas.microsoft.com/office/drawing/2014/main" id="{56D75D49-6331-6953-34B9-F2D79175D119}"/>
              </a:ext>
            </a:extLst>
          </p:cNvPr>
          <p:cNvCxnSpPr/>
          <p:nvPr userDrawn="1"/>
        </p:nvCxnSpPr>
        <p:spPr>
          <a:xfrm>
            <a:off x="6237514" y="146143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A2E3D8-CF19-3B70-BA9C-86F0A315C42E}"/>
              </a:ext>
            </a:extLst>
          </p:cNvPr>
          <p:cNvCxnSpPr/>
          <p:nvPr userDrawn="1"/>
        </p:nvCxnSpPr>
        <p:spPr>
          <a:xfrm>
            <a:off x="6237514" y="2445217"/>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F53C89-3F98-6788-6B43-A4EA99377573}"/>
              </a:ext>
            </a:extLst>
          </p:cNvPr>
          <p:cNvCxnSpPr/>
          <p:nvPr userDrawn="1"/>
        </p:nvCxnSpPr>
        <p:spPr>
          <a:xfrm>
            <a:off x="6237514" y="5396566"/>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2E473B-8ED9-9FEF-3B5F-B757957AE137}"/>
              </a:ext>
            </a:extLst>
          </p:cNvPr>
          <p:cNvCxnSpPr/>
          <p:nvPr userDrawn="1"/>
        </p:nvCxnSpPr>
        <p:spPr>
          <a:xfrm>
            <a:off x="6237514" y="342900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55C015-05B1-2A3A-3F92-ABB691B4BFE6}"/>
              </a:ext>
            </a:extLst>
          </p:cNvPr>
          <p:cNvCxnSpPr/>
          <p:nvPr userDrawn="1"/>
        </p:nvCxnSpPr>
        <p:spPr>
          <a:xfrm>
            <a:off x="6237514" y="4412783"/>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5" name="Text Placeholder 62">
            <a:extLst>
              <a:ext uri="{FF2B5EF4-FFF2-40B4-BE49-F238E27FC236}">
                <a16:creationId xmlns:a16="http://schemas.microsoft.com/office/drawing/2014/main" id="{54F0313C-37F2-C1F6-0CFC-FBD360A9011D}"/>
              </a:ext>
            </a:extLst>
          </p:cNvPr>
          <p:cNvSpPr>
            <a:spLocks noGrp="1"/>
          </p:cNvSpPr>
          <p:nvPr>
            <p:ph type="body" sz="quarter" idx="14"/>
          </p:nvPr>
        </p:nvSpPr>
        <p:spPr>
          <a:xfrm>
            <a:off x="6237514" y="2798609"/>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6237514" y="1814826"/>
            <a:ext cx="5394960" cy="276999"/>
          </a:xfrm>
        </p:spPr>
        <p:txBody>
          <a:bodyPr/>
          <a:lstStyle>
            <a:lvl1pPr marL="0" indent="0">
              <a:buFont typeface="Arial" panose="020B0604020202020204" pitchFamily="34" charset="0"/>
              <a:buNone/>
              <a:defRPr sz="1800">
                <a:latin typeface="+mj-lt"/>
              </a:defRPr>
            </a:lvl1pPr>
          </a:lstStyle>
          <a:p>
            <a:pPr lvl="0"/>
            <a:endParaRPr lang="en-IN"/>
          </a:p>
        </p:txBody>
      </p:sp>
      <p:sp>
        <p:nvSpPr>
          <p:cNvPr id="18" name="Oval 17">
            <a:extLst>
              <a:ext uri="{FF2B5EF4-FFF2-40B4-BE49-F238E27FC236}">
                <a16:creationId xmlns:a16="http://schemas.microsoft.com/office/drawing/2014/main" id="{C2261F88-C49A-9EEF-7BC8-3D14A8A4C9B0}"/>
              </a:ext>
            </a:extLst>
          </p:cNvPr>
          <p:cNvSpPr/>
          <p:nvPr userDrawn="1"/>
        </p:nvSpPr>
        <p:spPr bwMode="auto">
          <a:xfrm>
            <a:off x="5287381" y="658397"/>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9" name="Oval 18">
            <a:extLst>
              <a:ext uri="{FF2B5EF4-FFF2-40B4-BE49-F238E27FC236}">
                <a16:creationId xmlns:a16="http://schemas.microsoft.com/office/drawing/2014/main" id="{DBAD3AFF-B6DE-B52A-E76F-5DB0C7727F35}"/>
              </a:ext>
            </a:extLst>
          </p:cNvPr>
          <p:cNvSpPr/>
          <p:nvPr userDrawn="1"/>
        </p:nvSpPr>
        <p:spPr bwMode="auto">
          <a:xfrm>
            <a:off x="5287381" y="1642680"/>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0" name="Oval 19">
            <a:extLst>
              <a:ext uri="{FF2B5EF4-FFF2-40B4-BE49-F238E27FC236}">
                <a16:creationId xmlns:a16="http://schemas.microsoft.com/office/drawing/2014/main" id="{B3E2386E-B2DD-8439-7D0E-68966C3F755C}"/>
              </a:ext>
            </a:extLst>
          </p:cNvPr>
          <p:cNvSpPr/>
          <p:nvPr userDrawn="1"/>
        </p:nvSpPr>
        <p:spPr bwMode="auto">
          <a:xfrm>
            <a:off x="5287381" y="2626463"/>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1" name="Oval 20">
            <a:extLst>
              <a:ext uri="{FF2B5EF4-FFF2-40B4-BE49-F238E27FC236}">
                <a16:creationId xmlns:a16="http://schemas.microsoft.com/office/drawing/2014/main" id="{050A162E-D9B8-B905-B2C2-8AA2D02F9BC7}"/>
              </a:ext>
            </a:extLst>
          </p:cNvPr>
          <p:cNvSpPr/>
          <p:nvPr userDrawn="1"/>
        </p:nvSpPr>
        <p:spPr bwMode="auto">
          <a:xfrm>
            <a:off x="5287381" y="3610246"/>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2" name="Oval 21">
            <a:extLst>
              <a:ext uri="{FF2B5EF4-FFF2-40B4-BE49-F238E27FC236}">
                <a16:creationId xmlns:a16="http://schemas.microsoft.com/office/drawing/2014/main" id="{6C5EA5E8-1690-392E-2494-ED1297F673F8}"/>
              </a:ext>
            </a:extLst>
          </p:cNvPr>
          <p:cNvSpPr/>
          <p:nvPr userDrawn="1"/>
        </p:nvSpPr>
        <p:spPr bwMode="auto">
          <a:xfrm>
            <a:off x="5287381" y="4594029"/>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23" name="Oval 22">
            <a:extLst>
              <a:ext uri="{FF2B5EF4-FFF2-40B4-BE49-F238E27FC236}">
                <a16:creationId xmlns:a16="http://schemas.microsoft.com/office/drawing/2014/main" id="{90688257-32FE-3CDF-1995-DFBD145570D1}"/>
              </a:ext>
            </a:extLst>
          </p:cNvPr>
          <p:cNvSpPr/>
          <p:nvPr userDrawn="1"/>
        </p:nvSpPr>
        <p:spPr bwMode="auto">
          <a:xfrm>
            <a:off x="5287381" y="5577811"/>
            <a:ext cx="621294" cy="621292"/>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8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sp>
        <p:nvSpPr>
          <p:cNvPr id="71" name="Picture Placeholder 70">
            <a:extLst>
              <a:ext uri="{FF2B5EF4-FFF2-40B4-BE49-F238E27FC236}">
                <a16:creationId xmlns:a16="http://schemas.microsoft.com/office/drawing/2014/main" id="{CF04762F-1C00-B5AF-51E2-0A8D3F8912D3}"/>
              </a:ext>
            </a:extLst>
          </p:cNvPr>
          <p:cNvSpPr>
            <a:spLocks noGrp="1"/>
          </p:cNvSpPr>
          <p:nvPr>
            <p:ph type="pic" sz="quarter" idx="18" hasCustomPrompt="1"/>
          </p:nvPr>
        </p:nvSpPr>
        <p:spPr>
          <a:xfrm>
            <a:off x="5286883" y="658396"/>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2" name="Picture Placeholder 70">
            <a:extLst>
              <a:ext uri="{FF2B5EF4-FFF2-40B4-BE49-F238E27FC236}">
                <a16:creationId xmlns:a16="http://schemas.microsoft.com/office/drawing/2014/main" id="{DAAE9393-1EE4-E5E6-D91B-45C61C504E54}"/>
              </a:ext>
            </a:extLst>
          </p:cNvPr>
          <p:cNvSpPr>
            <a:spLocks noGrp="1"/>
          </p:cNvSpPr>
          <p:nvPr>
            <p:ph type="pic" sz="quarter" idx="19" hasCustomPrompt="1"/>
          </p:nvPr>
        </p:nvSpPr>
        <p:spPr>
          <a:xfrm>
            <a:off x="5286883" y="1642179"/>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3" name="Picture Placeholder 70">
            <a:extLst>
              <a:ext uri="{FF2B5EF4-FFF2-40B4-BE49-F238E27FC236}">
                <a16:creationId xmlns:a16="http://schemas.microsoft.com/office/drawing/2014/main" id="{A827B4EC-2435-F964-A3BD-80CCEA5C3851}"/>
              </a:ext>
            </a:extLst>
          </p:cNvPr>
          <p:cNvSpPr>
            <a:spLocks noGrp="1"/>
          </p:cNvSpPr>
          <p:nvPr>
            <p:ph type="pic" sz="quarter" idx="20" hasCustomPrompt="1"/>
          </p:nvPr>
        </p:nvSpPr>
        <p:spPr>
          <a:xfrm>
            <a:off x="5286883" y="2625962"/>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4" name="Picture Placeholder 70">
            <a:extLst>
              <a:ext uri="{FF2B5EF4-FFF2-40B4-BE49-F238E27FC236}">
                <a16:creationId xmlns:a16="http://schemas.microsoft.com/office/drawing/2014/main" id="{A048FB05-3214-94CC-6147-82972C3853FD}"/>
              </a:ext>
            </a:extLst>
          </p:cNvPr>
          <p:cNvSpPr>
            <a:spLocks noGrp="1"/>
          </p:cNvSpPr>
          <p:nvPr>
            <p:ph type="pic" sz="quarter" idx="21" hasCustomPrompt="1"/>
          </p:nvPr>
        </p:nvSpPr>
        <p:spPr>
          <a:xfrm>
            <a:off x="5286883" y="3609745"/>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5" name="Picture Placeholder 70">
            <a:extLst>
              <a:ext uri="{FF2B5EF4-FFF2-40B4-BE49-F238E27FC236}">
                <a16:creationId xmlns:a16="http://schemas.microsoft.com/office/drawing/2014/main" id="{438EDA67-9588-B71F-FFE3-E36357BF568C}"/>
              </a:ext>
            </a:extLst>
          </p:cNvPr>
          <p:cNvSpPr>
            <a:spLocks noGrp="1"/>
          </p:cNvSpPr>
          <p:nvPr>
            <p:ph type="pic" sz="quarter" idx="22" hasCustomPrompt="1"/>
          </p:nvPr>
        </p:nvSpPr>
        <p:spPr>
          <a:xfrm>
            <a:off x="5286883" y="4593528"/>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6" name="Picture Placeholder 70">
            <a:extLst>
              <a:ext uri="{FF2B5EF4-FFF2-40B4-BE49-F238E27FC236}">
                <a16:creationId xmlns:a16="http://schemas.microsoft.com/office/drawing/2014/main" id="{C2CB9C96-8D84-7234-9549-5F9A162A1161}"/>
              </a:ext>
            </a:extLst>
          </p:cNvPr>
          <p:cNvSpPr>
            <a:spLocks noGrp="1"/>
          </p:cNvSpPr>
          <p:nvPr>
            <p:ph type="pic" sz="quarter" idx="23" hasCustomPrompt="1"/>
          </p:nvPr>
        </p:nvSpPr>
        <p:spPr>
          <a:xfrm>
            <a:off x="5286883" y="5577310"/>
            <a:ext cx="621792" cy="621792"/>
          </a:xfrm>
          <a:prstGeom prst="ellipse">
            <a:avLst/>
          </a:prstGeom>
        </p:spPr>
        <p:txBody>
          <a:bodyPr anchor="ctr">
            <a:noAutofit/>
          </a:bodyPr>
          <a:lstStyle>
            <a:lvl1pPr marL="0" indent="0" algn="ctr">
              <a:buFont typeface="Arial" panose="020B0604020202020204" pitchFamily="34" charset="0"/>
              <a:buNone/>
              <a:defRPr sz="800"/>
            </a:lvl1pPr>
          </a:lstStyle>
          <a:p>
            <a:r>
              <a:rPr lang="en-IN"/>
              <a:t>Icon</a:t>
            </a:r>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2161374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7B49CF-8F63-0090-0081-661E4F84E1CA}"/>
              </a:ext>
            </a:extLst>
          </p:cNvPr>
          <p:cNvSpPr/>
          <p:nvPr userDrawn="1"/>
        </p:nvSpPr>
        <p:spPr bwMode="auto">
          <a:xfrm>
            <a:off x="0" y="1517650"/>
            <a:ext cx="12192000" cy="3822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FC0A2FC1-CAB4-3EFB-4EF5-C05883F0BD71}"/>
              </a:ext>
            </a:extLst>
          </p:cNvPr>
          <p:cNvSpPr/>
          <p:nvPr userDrawn="1"/>
        </p:nvSpPr>
        <p:spPr bwMode="auto">
          <a:xfrm>
            <a:off x="962025" y="425901"/>
            <a:ext cx="10267950" cy="6006198"/>
          </a:xfrm>
          <a:prstGeom prst="roundRect">
            <a:avLst>
              <a:gd name="adj" fmla="val 3038"/>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DAF08E42-5853-7288-7F00-3289F90BCD2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5400000">
            <a:off x="-1029874" y="3338512"/>
            <a:ext cx="3822700" cy="180975"/>
          </a:xfrm>
          <a:prstGeom prst="rect">
            <a:avLst/>
          </a:prstGeom>
        </p:spPr>
      </p:pic>
      <p:pic>
        <p:nvPicPr>
          <p:cNvPr id="11" name="Picture 10">
            <a:extLst>
              <a:ext uri="{FF2B5EF4-FFF2-40B4-BE49-F238E27FC236}">
                <a16:creationId xmlns:a16="http://schemas.microsoft.com/office/drawing/2014/main" id="{609FB385-D56E-FCFC-DAE1-C25009C5993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16200000">
            <a:off x="9409113" y="3338513"/>
            <a:ext cx="3822700" cy="180975"/>
          </a:xfrm>
          <a:prstGeom prst="rect">
            <a:avLst/>
          </a:prstGeom>
        </p:spPr>
      </p:pic>
      <p:sp>
        <p:nvSpPr>
          <p:cNvPr id="5" name="Media Placeholder 3">
            <a:extLst>
              <a:ext uri="{FF2B5EF4-FFF2-40B4-BE49-F238E27FC236}">
                <a16:creationId xmlns:a16="http://schemas.microsoft.com/office/drawing/2014/main" id="{41E19830-760D-5AD8-D9B4-3C82A8246C6A}"/>
              </a:ext>
            </a:extLst>
          </p:cNvPr>
          <p:cNvSpPr>
            <a:spLocks noGrp="1"/>
          </p:cNvSpPr>
          <p:nvPr>
            <p:ph type="media" sz="quarter" idx="19" hasCustomPrompt="1"/>
          </p:nvPr>
        </p:nvSpPr>
        <p:spPr>
          <a:xfrm>
            <a:off x="1194816" y="672084"/>
            <a:ext cx="9802368" cy="5513832"/>
          </a:xfrm>
          <a:solidFill>
            <a:schemeClr val="bg1"/>
          </a:solidFill>
        </p:spPr>
        <p:txBody>
          <a:bodyPr bIns="914400" anchor="ctr">
            <a:noAutofit/>
          </a:bodyPr>
          <a:lstStyle>
            <a:lvl1pPr marL="0" indent="0" algn="ctr">
              <a:buNone/>
              <a:defRPr/>
            </a:lvl1pPr>
          </a:lstStyle>
          <a:p>
            <a:r>
              <a:rPr lang="en-US"/>
              <a:t>Click on the icon to add media</a:t>
            </a:r>
          </a:p>
        </p:txBody>
      </p:sp>
    </p:spTree>
    <p:extLst>
      <p:ext uri="{BB962C8B-B14F-4D97-AF65-F5344CB8AC3E}">
        <p14:creationId xmlns:p14="http://schemas.microsoft.com/office/powerpoint/2010/main" val="169628142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 Differentiator with subtitl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57674D38-3B0D-9B62-0382-E1DFB811D423}"/>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9" name="Text Placeholder 11">
            <a:extLst>
              <a:ext uri="{FF2B5EF4-FFF2-40B4-BE49-F238E27FC236}">
                <a16:creationId xmlns:a16="http://schemas.microsoft.com/office/drawing/2014/main" id="{CE60FF01-1663-DA73-0A87-1BFF7EA80FB8}"/>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0" name="Text Placeholder 11">
            <a:extLst>
              <a:ext uri="{FF2B5EF4-FFF2-40B4-BE49-F238E27FC236}">
                <a16:creationId xmlns:a16="http://schemas.microsoft.com/office/drawing/2014/main" id="{A3BF79A3-DB8F-D1C4-E81A-C220692B7DD9}"/>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1" name="Text Placeholder 11">
            <a:extLst>
              <a:ext uri="{FF2B5EF4-FFF2-40B4-BE49-F238E27FC236}">
                <a16:creationId xmlns:a16="http://schemas.microsoft.com/office/drawing/2014/main" id="{CA2DAE56-9124-C81F-9859-4D561B4AC848}"/>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
        <p:nvSpPr>
          <p:cNvPr id="4" name="Title 1">
            <a:extLst>
              <a:ext uri="{FF2B5EF4-FFF2-40B4-BE49-F238E27FC236}">
                <a16:creationId xmlns:a16="http://schemas.microsoft.com/office/drawing/2014/main" id="{5BDE11CF-9267-6F03-644E-1FA5AF7ECE58}"/>
              </a:ext>
            </a:extLst>
          </p:cNvPr>
          <p:cNvSpPr>
            <a:spLocks noGrp="1"/>
          </p:cNvSpPr>
          <p:nvPr>
            <p:ph type="title"/>
          </p:nvPr>
        </p:nvSpPr>
        <p:spPr>
          <a:xfrm>
            <a:off x="588263" y="886196"/>
            <a:ext cx="10213087" cy="553998"/>
          </a:xfrm>
        </p:spPr>
        <p:txBody>
          <a:bodyPr/>
          <a:lstStyle/>
          <a:p>
            <a:r>
              <a:rPr lang="en-US"/>
              <a:t>Click to edit Master title style</a:t>
            </a:r>
          </a:p>
        </p:txBody>
      </p:sp>
      <p:sp>
        <p:nvSpPr>
          <p:cNvPr id="6" name="Text Placeholder 11">
            <a:extLst>
              <a:ext uri="{FF2B5EF4-FFF2-40B4-BE49-F238E27FC236}">
                <a16:creationId xmlns:a16="http://schemas.microsoft.com/office/drawing/2014/main" id="{3EED3B19-C935-EDE7-8D9F-378102570704}"/>
              </a:ext>
            </a:extLst>
          </p:cNvPr>
          <p:cNvSpPr>
            <a:spLocks noGrp="1"/>
          </p:cNvSpPr>
          <p:nvPr>
            <p:ph type="body" sz="quarter" idx="17" hasCustomPrompt="1"/>
          </p:nvPr>
        </p:nvSpPr>
        <p:spPr>
          <a:xfrm>
            <a:off x="584200" y="506558"/>
            <a:ext cx="8248650" cy="215444"/>
          </a:xfrm>
        </p:spPr>
        <p:txBody>
          <a:bodyPr anchor="t"/>
          <a:lstStyle>
            <a:lvl1pPr marL="0" indent="0">
              <a:spcBef>
                <a:spcPts val="0"/>
              </a:spcBef>
              <a:buNone/>
              <a:defRPr kumimoji="0" lang="en-US" sz="1400" b="1" i="0" u="none" strike="noStrike" kern="1200" cap="all" spc="150" normalizeH="0" baseline="0" dirty="0">
                <a:ln w="3175">
                  <a:noFill/>
                </a:ln>
                <a:solidFill>
                  <a:schemeClr val="tx1"/>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Tree>
    <p:extLst>
      <p:ext uri="{BB962C8B-B14F-4D97-AF65-F5344CB8AC3E}">
        <p14:creationId xmlns:p14="http://schemas.microsoft.com/office/powerpoint/2010/main" val="2303140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8"/>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9"/>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10"/>
                                        </p:tgtEl>
                                        <p:attrNameLst>
                                          <p:attrName>ppt_x</p:attrName>
                                          <p:attrName>ppt_y</p:attrName>
                                        </p:attrNameLst>
                                      </p:cBhvr>
                                      <p:rCtr x="-977" y="0"/>
                                    </p:animMotion>
                                  </p:childTnLst>
                                </p:cTn>
                              </p:par>
                              <p:par>
                                <p:cTn id="28" presetID="10" presetClass="entr" presetSubtype="0" fill="hold" grpId="0"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5" presetClass="path" presetSubtype="0" accel="50000" decel="50000" fill="hold" grpId="1" nodeType="withEffect">
                                  <p:stCondLst>
                                    <p:cond delay="1000"/>
                                  </p:stCondLst>
                                  <p:childTnLst>
                                    <p:animMotion origin="layout" path="M 0.01966 3.7037E-6 L -1.04167E-6 3.7037E-6 " pathEditMode="relative" rAng="0" ptsTypes="AA">
                                      <p:cBhvr>
                                        <p:cTn id="32" dur="1000" fill="hold"/>
                                        <p:tgtEl>
                                          <p:spTgt spid="11"/>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P spid="9" grpId="0">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9" grpId="1"/>
      <p:bldP spid="10" grpId="0">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P spid="11" grpId="0">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bldP spid="5" grpId="0" animBg="1"/>
      <p:bldP spid="7"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25475128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lternate Screen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D1DFA42-D058-78B6-F8BB-CC21A3B6DBBF}"/>
              </a:ext>
            </a:extLst>
          </p:cNvPr>
          <p:cNvSpPr/>
          <p:nvPr userDrawn="1"/>
        </p:nvSpPr>
        <p:spPr bwMode="auto">
          <a:xfrm>
            <a:off x="0" y="-1"/>
            <a:ext cx="12192000" cy="6858000"/>
          </a:xfrm>
          <a:custGeom>
            <a:avLst/>
            <a:gdLst>
              <a:gd name="connsiteX0" fmla="*/ 1 w 12192000"/>
              <a:gd name="connsiteY0" fmla="*/ 2204720 h 6858000"/>
              <a:gd name="connsiteX1" fmla="*/ 1 w 12192000"/>
              <a:gd name="connsiteY1" fmla="*/ 6857996 h 6858000"/>
              <a:gd name="connsiteX2" fmla="*/ 7965440 w 12192000"/>
              <a:gd name="connsiteY2" fmla="*/ 6857996 h 6858000"/>
              <a:gd name="connsiteX3" fmla="*/ 7965440 w 12192000"/>
              <a:gd name="connsiteY3" fmla="*/ 2398855 h 6858000"/>
              <a:gd name="connsiteX4" fmla="*/ 7771305 w 12192000"/>
              <a:gd name="connsiteY4" fmla="*/ 2204720 h 6858000"/>
              <a:gd name="connsiteX5" fmla="*/ 0 w 12192000"/>
              <a:gd name="connsiteY5" fmla="*/ 0 h 6858000"/>
              <a:gd name="connsiteX6" fmla="*/ 8153400 w 12192000"/>
              <a:gd name="connsiteY6" fmla="*/ 0 h 6858000"/>
              <a:gd name="connsiteX7" fmla="*/ 12192000 w 12192000"/>
              <a:gd name="connsiteY7" fmla="*/ 0 h 6858000"/>
              <a:gd name="connsiteX8" fmla="*/ 12192000 w 12192000"/>
              <a:gd name="connsiteY8" fmla="*/ 6858000 h 6858000"/>
              <a:gd name="connsiteX9" fmla="*/ 81534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 y="2204720"/>
                </a:moveTo>
                <a:lnTo>
                  <a:pt x="1" y="6857996"/>
                </a:lnTo>
                <a:lnTo>
                  <a:pt x="7965440" y="6857996"/>
                </a:lnTo>
                <a:lnTo>
                  <a:pt x="7965440" y="2398855"/>
                </a:lnTo>
                <a:cubicBezTo>
                  <a:pt x="7965440" y="2291637"/>
                  <a:pt x="7878523" y="2204720"/>
                  <a:pt x="7771305" y="2204720"/>
                </a:cubicBezTo>
                <a:close/>
                <a:moveTo>
                  <a:pt x="0" y="0"/>
                </a:moveTo>
                <a:lnTo>
                  <a:pt x="8153400" y="0"/>
                </a:lnTo>
                <a:lnTo>
                  <a:pt x="12192000" y="0"/>
                </a:lnTo>
                <a:lnTo>
                  <a:pt x="12192000" y="6858000"/>
                </a:lnTo>
                <a:lnTo>
                  <a:pt x="8153400" y="6858000"/>
                </a:lnTo>
                <a:lnTo>
                  <a:pt x="0" y="6858000"/>
                </a:lnTo>
                <a:close/>
              </a:path>
            </a:pathLst>
          </a:custGeom>
          <a:solidFill>
            <a:schemeClr val="bg1"/>
          </a:solidFill>
          <a:ln w="15875">
            <a:noFill/>
            <a:headEnd type="none" w="med" len="med"/>
            <a:tailEnd type="none" w="med" len="med"/>
          </a:ln>
          <a:effectLst>
            <a:outerShdw blurRad="2794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Freeform: Shape 3">
            <a:extLst>
              <a:ext uri="{FF2B5EF4-FFF2-40B4-BE49-F238E27FC236}">
                <a16:creationId xmlns:a16="http://schemas.microsoft.com/office/drawing/2014/main" id="{CA4BEBF2-68E8-9F0C-C6A7-57CEFFDF4719}"/>
              </a:ext>
            </a:extLst>
          </p:cNvPr>
          <p:cNvSpPr/>
          <p:nvPr userDrawn="1"/>
        </p:nvSpPr>
        <p:spPr bwMode="auto">
          <a:xfrm>
            <a:off x="0" y="0"/>
            <a:ext cx="12192000" cy="2610460"/>
          </a:xfrm>
          <a:custGeom>
            <a:avLst/>
            <a:gdLst>
              <a:gd name="connsiteX0" fmla="*/ 0 w 12192000"/>
              <a:gd name="connsiteY0" fmla="*/ 0 h 2610460"/>
              <a:gd name="connsiteX1" fmla="*/ 12192000 w 12192000"/>
              <a:gd name="connsiteY1" fmla="*/ 0 h 2610460"/>
              <a:gd name="connsiteX2" fmla="*/ 12192000 w 12192000"/>
              <a:gd name="connsiteY2" fmla="*/ 2610460 h 2610460"/>
              <a:gd name="connsiteX3" fmla="*/ 7965440 w 12192000"/>
              <a:gd name="connsiteY3" fmla="*/ 2610460 h 2610460"/>
              <a:gd name="connsiteX4" fmla="*/ 7965440 w 12192000"/>
              <a:gd name="connsiteY4" fmla="*/ 2436042 h 2610460"/>
              <a:gd name="connsiteX5" fmla="*/ 7731578 w 12192000"/>
              <a:gd name="connsiteY5" fmla="*/ 2202180 h 2610460"/>
              <a:gd name="connsiteX6" fmla="*/ 1 w 12192000"/>
              <a:gd name="connsiteY6" fmla="*/ 2202180 h 2610460"/>
              <a:gd name="connsiteX7" fmla="*/ 1 w 12192000"/>
              <a:gd name="connsiteY7" fmla="*/ 2610460 h 2610460"/>
              <a:gd name="connsiteX8" fmla="*/ 0 w 12192000"/>
              <a:gd name="connsiteY8" fmla="*/ 2610460 h 26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610460">
                <a:moveTo>
                  <a:pt x="0" y="0"/>
                </a:moveTo>
                <a:lnTo>
                  <a:pt x="12192000" y="0"/>
                </a:lnTo>
                <a:lnTo>
                  <a:pt x="12192000" y="2610460"/>
                </a:lnTo>
                <a:lnTo>
                  <a:pt x="7965440" y="2610460"/>
                </a:lnTo>
                <a:lnTo>
                  <a:pt x="7965440" y="2436042"/>
                </a:lnTo>
                <a:cubicBezTo>
                  <a:pt x="7965440" y="2306884"/>
                  <a:pt x="7860736" y="2202180"/>
                  <a:pt x="7731578" y="2202180"/>
                </a:cubicBezTo>
                <a:lnTo>
                  <a:pt x="1" y="2202180"/>
                </a:lnTo>
                <a:lnTo>
                  <a:pt x="1" y="2610460"/>
                </a:lnTo>
                <a:lnTo>
                  <a:pt x="0" y="261046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Single Corner Rounded 5">
            <a:extLst>
              <a:ext uri="{FF2B5EF4-FFF2-40B4-BE49-F238E27FC236}">
                <a16:creationId xmlns:a16="http://schemas.microsoft.com/office/drawing/2014/main" id="{C13EC120-D262-139D-DB70-6DC1B67B31EC}"/>
              </a:ext>
              <a:ext uri="{C183D7F6-B498-43B3-948B-1728B52AA6E4}">
                <adec:decorative xmlns:adec="http://schemas.microsoft.com/office/drawing/2017/decorative" val="1"/>
              </a:ext>
            </a:extLst>
          </p:cNvPr>
          <p:cNvSpPr/>
          <p:nvPr/>
        </p:nvSpPr>
        <p:spPr bwMode="auto">
          <a:xfrm rot="5400000" flipH="1">
            <a:off x="1650999" y="716278"/>
            <a:ext cx="4490723" cy="7792720"/>
          </a:xfrm>
          <a:prstGeom prst="round1Rect">
            <a:avLst>
              <a:gd name="adj" fmla="val 3941"/>
            </a:avLst>
          </a:prstGeom>
          <a:solidFill>
            <a:schemeClr val="tx1">
              <a:lumMod val="85000"/>
              <a:lumOff val="1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1F94872B-5B1A-EB54-4008-468F16FAF2E4}"/>
              </a:ext>
            </a:extLst>
          </p:cNvPr>
          <p:cNvSpPr/>
          <p:nvPr userDrawn="1"/>
        </p:nvSpPr>
        <p:spPr bwMode="auto">
          <a:xfrm rot="10800000">
            <a:off x="293687" y="-1"/>
            <a:ext cx="1249362" cy="1910236"/>
          </a:xfrm>
          <a:prstGeom prst="round2SameRect">
            <a:avLst>
              <a:gd name="adj1" fmla="val 50000"/>
              <a:gd name="adj2" fmla="val 0"/>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BDA439A-FD63-4563-8EEF-7F05ACFD010F}"/>
              </a:ext>
            </a:extLst>
          </p:cNvPr>
          <p:cNvSpPr/>
          <p:nvPr userDrawn="1"/>
        </p:nvSpPr>
        <p:spPr bwMode="auto">
          <a:xfrm>
            <a:off x="413224" y="780450"/>
            <a:ext cx="1010286" cy="101028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1836735" y="731595"/>
            <a:ext cx="9770048" cy="55399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EFE3B4FE-D208-9C2E-578F-0187912D69C9}"/>
              </a:ext>
            </a:extLst>
          </p:cNvPr>
          <p:cNvSpPr>
            <a:spLocks noGrp="1"/>
          </p:cNvSpPr>
          <p:nvPr userDrawn="1">
            <p:ph type="body" sz="quarter" idx="11" hasCustomPrompt="1"/>
          </p:nvPr>
        </p:nvSpPr>
        <p:spPr>
          <a:xfrm>
            <a:off x="436560" y="-1"/>
            <a:ext cx="963616" cy="892471"/>
          </a:xfrm>
          <a:custGeom>
            <a:avLst/>
            <a:gdLst>
              <a:gd name="connsiteX0" fmla="*/ 0 w 963616"/>
              <a:gd name="connsiteY0" fmla="*/ 0 h 892471"/>
              <a:gd name="connsiteX1" fmla="*/ 963616 w 963616"/>
              <a:gd name="connsiteY1" fmla="*/ 0 h 892471"/>
              <a:gd name="connsiteX2" fmla="*/ 963616 w 963616"/>
              <a:gd name="connsiteY2" fmla="*/ 892471 h 892471"/>
              <a:gd name="connsiteX3" fmla="*/ 923523 w 963616"/>
              <a:gd name="connsiteY3" fmla="*/ 843878 h 892471"/>
              <a:gd name="connsiteX4" fmla="*/ 481807 w 963616"/>
              <a:gd name="connsiteY4" fmla="*/ 660913 h 892471"/>
              <a:gd name="connsiteX5" fmla="*/ 40091 w 963616"/>
              <a:gd name="connsiteY5" fmla="*/ 843878 h 892471"/>
              <a:gd name="connsiteX6" fmla="*/ 0 w 963616"/>
              <a:gd name="connsiteY6" fmla="*/ 892468 h 8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616" h="892471">
                <a:moveTo>
                  <a:pt x="0" y="0"/>
                </a:moveTo>
                <a:lnTo>
                  <a:pt x="963616" y="0"/>
                </a:lnTo>
                <a:lnTo>
                  <a:pt x="963616" y="892471"/>
                </a:lnTo>
                <a:lnTo>
                  <a:pt x="923523" y="843878"/>
                </a:lnTo>
                <a:cubicBezTo>
                  <a:pt x="810478" y="730833"/>
                  <a:pt x="654308" y="660913"/>
                  <a:pt x="481807" y="660913"/>
                </a:cubicBezTo>
                <a:cubicBezTo>
                  <a:pt x="309306" y="660913"/>
                  <a:pt x="153136" y="730833"/>
                  <a:pt x="40091" y="843878"/>
                </a:cubicBezTo>
                <a:lnTo>
                  <a:pt x="0" y="892468"/>
                </a:lnTo>
                <a:close/>
              </a:path>
            </a:pathLst>
          </a:custGeom>
          <a:solidFill>
            <a:schemeClr val="bg2"/>
          </a:solidFill>
        </p:spPr>
        <p:txBody>
          <a:bodyPr wrap="square" tIns="91440">
            <a:noAutofit/>
          </a:bodyPr>
          <a:lstStyle>
            <a:lvl1pPr marL="0" indent="0" algn="ctr">
              <a:buNone/>
              <a:defRPr kumimoji="0" lang="en-US" sz="2400" b="1" i="0" u="none" strike="noStrike" kern="0" cap="all" spc="0" normalizeH="0" baseline="0" dirty="0">
                <a:ln>
                  <a:noFill/>
                </a:ln>
                <a:solidFill>
                  <a:srgbClr val="FFFFFF"/>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NEW</a:t>
            </a:r>
          </a:p>
        </p:txBody>
      </p:sp>
      <p:sp>
        <p:nvSpPr>
          <p:cNvPr id="23" name="Picture Placeholder 56">
            <a:extLst>
              <a:ext uri="{FF2B5EF4-FFF2-40B4-BE49-F238E27FC236}">
                <a16:creationId xmlns:a16="http://schemas.microsoft.com/office/drawing/2014/main" id="{2F7848A5-D4DF-727B-AC27-6B3F24B6C4E3}"/>
              </a:ext>
            </a:extLst>
          </p:cNvPr>
          <p:cNvSpPr>
            <a:spLocks noGrp="1"/>
          </p:cNvSpPr>
          <p:nvPr>
            <p:ph type="pic" sz="quarter" idx="17" hasCustomPrompt="1"/>
          </p:nvPr>
        </p:nvSpPr>
        <p:spPr>
          <a:xfrm>
            <a:off x="413222" y="780450"/>
            <a:ext cx="1010287" cy="1010287"/>
          </a:xfrm>
          <a:prstGeom prst="ellipse">
            <a:avLst/>
          </a:prstGeom>
        </p:spPr>
        <p:txBody>
          <a:bodyPr wrap="none" anchor="ctr">
            <a:noAutofit/>
          </a:bodyPr>
          <a:lstStyle>
            <a:lvl1pPr marL="0" indent="0" algn="ctr">
              <a:buNone/>
              <a:defRPr sz="1100">
                <a:latin typeface="+mj-lt"/>
              </a:defRPr>
            </a:lvl1pPr>
          </a:lstStyle>
          <a:p>
            <a:r>
              <a:rPr lang="en-US"/>
              <a:t>Product Logo</a:t>
            </a:r>
            <a:br>
              <a:rPr lang="en-US"/>
            </a:br>
            <a:r>
              <a:rPr lang="en-US"/>
              <a:t>here</a:t>
            </a:r>
          </a:p>
        </p:txBody>
      </p:sp>
      <p:sp>
        <p:nvSpPr>
          <p:cNvPr id="24" name="Text Placeholder 11">
            <a:extLst>
              <a:ext uri="{FF2B5EF4-FFF2-40B4-BE49-F238E27FC236}">
                <a16:creationId xmlns:a16="http://schemas.microsoft.com/office/drawing/2014/main" id="{B2FE68DC-314D-7B0B-1425-10D93CFE740D}"/>
              </a:ext>
            </a:extLst>
          </p:cNvPr>
          <p:cNvSpPr>
            <a:spLocks noGrp="1"/>
          </p:cNvSpPr>
          <p:nvPr>
            <p:ph type="body" sz="quarter" idx="16" hasCustomPrompt="1"/>
          </p:nvPr>
        </p:nvSpPr>
        <p:spPr>
          <a:xfrm>
            <a:off x="8300718" y="2954878"/>
            <a:ext cx="3310128" cy="3314159"/>
          </a:xfrm>
        </p:spPr>
        <p:txBody>
          <a:bodyPr anchor="t"/>
          <a:lstStyle>
            <a:lvl1pPr marL="0" indent="0">
              <a:spcBef>
                <a:spcPts val="0"/>
              </a:spcBef>
              <a:buNone/>
              <a:defRPr kumimoji="0" lang="en-US" sz="2800" b="0" i="0" u="none" strike="noStrike" kern="1200" cap="none" spc="0" normalizeH="0" baseline="0" dirty="0">
                <a:ln>
                  <a:noFill/>
                </a:ln>
                <a:solidFill>
                  <a:srgbClr val="000000"/>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5" name="Picture Placeholder 56">
            <a:extLst>
              <a:ext uri="{FF2B5EF4-FFF2-40B4-BE49-F238E27FC236}">
                <a16:creationId xmlns:a16="http://schemas.microsoft.com/office/drawing/2014/main" id="{81B5CAC0-347D-D423-878E-E7325C9824D7}"/>
              </a:ext>
            </a:extLst>
          </p:cNvPr>
          <p:cNvSpPr>
            <a:spLocks noGrp="1"/>
          </p:cNvSpPr>
          <p:nvPr>
            <p:ph type="pic" sz="quarter" idx="18" hasCustomPrompt="1"/>
          </p:nvPr>
        </p:nvSpPr>
        <p:spPr>
          <a:xfrm>
            <a:off x="0" y="2606040"/>
            <a:ext cx="7562088" cy="4251960"/>
          </a:xfrm>
          <a:prstGeom prst="rect">
            <a:avLst/>
          </a:prstGeom>
          <a:solidFill>
            <a:schemeClr val="bg1"/>
          </a:solidFill>
        </p:spPr>
        <p:txBody>
          <a:bodyPr anchor="ctr">
            <a:noAutofit/>
          </a:bodyPr>
          <a:lstStyle>
            <a:lvl1pPr marL="0" indent="0" algn="ctr">
              <a:buNone/>
              <a:defRPr sz="3600">
                <a:latin typeface="+mj-lt"/>
              </a:defRPr>
            </a:lvl1pPr>
          </a:lstStyle>
          <a:p>
            <a:r>
              <a:rPr lang="en-US"/>
              <a:t>Image</a:t>
            </a:r>
          </a:p>
        </p:txBody>
      </p:sp>
    </p:spTree>
    <p:extLst>
      <p:ext uri="{BB962C8B-B14F-4D97-AF65-F5344CB8AC3E}">
        <p14:creationId xmlns:p14="http://schemas.microsoft.com/office/powerpoint/2010/main" val="1776167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screen and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2F3D7B-1BC4-E114-E44D-072C61AD3FED}"/>
              </a:ext>
            </a:extLst>
          </p:cNvPr>
          <p:cNvSpPr/>
          <p:nvPr userDrawn="1"/>
        </p:nvSpPr>
        <p:spPr bwMode="auto">
          <a:xfrm>
            <a:off x="0" y="0"/>
            <a:ext cx="12192000" cy="304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136A4F99-F341-DF50-80CE-F261B53E446B}"/>
              </a:ext>
            </a:extLst>
          </p:cNvPr>
          <p:cNvSpPr/>
          <p:nvPr userDrawn="1"/>
        </p:nvSpPr>
        <p:spPr bwMode="auto">
          <a:xfrm>
            <a:off x="4181475" y="2703513"/>
            <a:ext cx="114646" cy="243284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66288643-B48D-1CEE-A40E-7E07616C0D2D}"/>
              </a:ext>
            </a:extLst>
          </p:cNvPr>
          <p:cNvSpPr/>
          <p:nvPr userDrawn="1"/>
        </p:nvSpPr>
        <p:spPr bwMode="auto">
          <a:xfrm>
            <a:off x="7899059" y="2703513"/>
            <a:ext cx="114646" cy="2432843"/>
          </a:xfrm>
          <a:prstGeom prst="roundRect">
            <a:avLst>
              <a:gd name="adj" fmla="val 500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D40B6E9E-FEAA-DAB2-3414-CD4D3AC135ED}"/>
              </a:ext>
            </a:extLst>
          </p:cNvPr>
          <p:cNvSpPr/>
          <p:nvPr userDrawn="1"/>
        </p:nvSpPr>
        <p:spPr bwMode="auto">
          <a:xfrm rot="16200000">
            <a:off x="8698942" y="690007"/>
            <a:ext cx="2229469" cy="3591422"/>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85" name="Text Placeholder 84">
            <a:extLst>
              <a:ext uri="{FF2B5EF4-FFF2-40B4-BE49-F238E27FC236}">
                <a16:creationId xmlns:a16="http://schemas.microsoft.com/office/drawing/2014/main" id="{6EEC7E33-4A50-440B-DFEF-F40BBD5D0B5B}"/>
              </a:ext>
            </a:extLst>
          </p:cNvPr>
          <p:cNvSpPr>
            <a:spLocks noGrp="1"/>
          </p:cNvSpPr>
          <p:nvPr>
            <p:ph type="body" sz="quarter" idx="13"/>
          </p:nvPr>
        </p:nvSpPr>
        <p:spPr>
          <a:xfrm>
            <a:off x="662791" y="3665219"/>
            <a:ext cx="3368881" cy="307777"/>
          </a:xfrm>
        </p:spPr>
        <p:txBody>
          <a:bodyPr anchor="t"/>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lvl="0"/>
            <a:endParaRPr lang="en-IN"/>
          </a:p>
        </p:txBody>
      </p:sp>
      <p:sp>
        <p:nvSpPr>
          <p:cNvPr id="93" name="Text Placeholder 92">
            <a:extLst>
              <a:ext uri="{FF2B5EF4-FFF2-40B4-BE49-F238E27FC236}">
                <a16:creationId xmlns:a16="http://schemas.microsoft.com/office/drawing/2014/main" id="{BBF39F04-BAEF-085D-9E35-75F0F4DE3953}"/>
              </a:ext>
            </a:extLst>
          </p:cNvPr>
          <p:cNvSpPr>
            <a:spLocks noGrp="1"/>
          </p:cNvSpPr>
          <p:nvPr>
            <p:ph type="body" sz="quarter" idx="17"/>
          </p:nvPr>
        </p:nvSpPr>
        <p:spPr>
          <a:xfrm>
            <a:off x="4394155" y="3665219"/>
            <a:ext cx="3443410" cy="307777"/>
          </a:xfrm>
        </p:spPr>
        <p:txBody>
          <a:bodyPr/>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IN"/>
          </a:p>
        </p:txBody>
      </p:sp>
      <p:sp>
        <p:nvSpPr>
          <p:cNvPr id="95" name="Text Placeholder 94">
            <a:extLst>
              <a:ext uri="{FF2B5EF4-FFF2-40B4-BE49-F238E27FC236}">
                <a16:creationId xmlns:a16="http://schemas.microsoft.com/office/drawing/2014/main" id="{397D4455-F581-7C3A-5390-03E7BA70B44B}"/>
              </a:ext>
            </a:extLst>
          </p:cNvPr>
          <p:cNvSpPr>
            <a:spLocks noGrp="1"/>
          </p:cNvSpPr>
          <p:nvPr>
            <p:ph type="body" sz="quarter" idx="18"/>
          </p:nvPr>
        </p:nvSpPr>
        <p:spPr>
          <a:xfrm>
            <a:off x="8139093" y="3665219"/>
            <a:ext cx="3390116" cy="307777"/>
          </a:xfrm>
        </p:spPr>
        <p:txBody>
          <a:bodyPr/>
          <a:lstStyle>
            <a:lvl1pPr marL="0" indent="0">
              <a:buNone/>
              <a:defRPr kumimoji="0" lang="en-IN" sz="2000" b="0" i="0" u="none" strike="noStrike" kern="0" cap="none" spc="0" normalizeH="0" baseline="0" dirty="0">
                <a:ln w="3175">
                  <a:noFill/>
                </a:ln>
                <a:solidFill>
                  <a:schemeClr val="bg2"/>
                </a:solidFill>
                <a:effectLst/>
                <a:uLnTx/>
                <a:uFillTx/>
                <a:latin typeface="+mj-lt"/>
                <a:ea typeface="+mn-ea"/>
                <a:cs typeface="Segoe UI"/>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IN"/>
          </a:p>
        </p:txBody>
      </p:sp>
      <p:sp>
        <p:nvSpPr>
          <p:cNvPr id="87" name="Text Placeholder 86">
            <a:extLst>
              <a:ext uri="{FF2B5EF4-FFF2-40B4-BE49-F238E27FC236}">
                <a16:creationId xmlns:a16="http://schemas.microsoft.com/office/drawing/2014/main" id="{B63800A0-A7A9-B0CC-405A-3275959E8545}"/>
              </a:ext>
            </a:extLst>
          </p:cNvPr>
          <p:cNvSpPr>
            <a:spLocks noGrp="1"/>
          </p:cNvSpPr>
          <p:nvPr>
            <p:ph type="body" sz="quarter" idx="14"/>
          </p:nvPr>
        </p:nvSpPr>
        <p:spPr>
          <a:xfrm>
            <a:off x="662791" y="4146517"/>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p:sp>
        <p:nvSpPr>
          <p:cNvPr id="89" name="Text Placeholder 88">
            <a:extLst>
              <a:ext uri="{FF2B5EF4-FFF2-40B4-BE49-F238E27FC236}">
                <a16:creationId xmlns:a16="http://schemas.microsoft.com/office/drawing/2014/main" id="{3ECA340A-6DEC-B917-980A-E3DBCB4C0F95}"/>
              </a:ext>
            </a:extLst>
          </p:cNvPr>
          <p:cNvSpPr>
            <a:spLocks noGrp="1"/>
          </p:cNvSpPr>
          <p:nvPr>
            <p:ph type="body" sz="quarter" idx="15"/>
          </p:nvPr>
        </p:nvSpPr>
        <p:spPr>
          <a:xfrm>
            <a:off x="4394155" y="4146517"/>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p:sp>
        <p:nvSpPr>
          <p:cNvPr id="91" name="Text Placeholder 90">
            <a:extLst>
              <a:ext uri="{FF2B5EF4-FFF2-40B4-BE49-F238E27FC236}">
                <a16:creationId xmlns:a16="http://schemas.microsoft.com/office/drawing/2014/main" id="{BFDAA7AC-C0C8-BA21-8452-454E77EB15DF}"/>
              </a:ext>
            </a:extLst>
          </p:cNvPr>
          <p:cNvSpPr>
            <a:spLocks noGrp="1"/>
          </p:cNvSpPr>
          <p:nvPr>
            <p:ph type="body" sz="quarter" idx="16"/>
          </p:nvPr>
        </p:nvSpPr>
        <p:spPr>
          <a:xfrm>
            <a:off x="8139093" y="4146516"/>
            <a:ext cx="3355234" cy="276999"/>
          </a:xfrm>
        </p:spPr>
        <p:txBody>
          <a:bodyPr>
            <a:spAutoFit/>
          </a:bodyPr>
          <a:lstStyle>
            <a:lvl1pPr marL="0" indent="0">
              <a:buNone/>
              <a:defRPr kumimoji="0" lang="en-IN" sz="1800" b="0" i="0" u="none" strike="noStrike" kern="1200" cap="none" spc="0" normalizeH="0" baseline="0" dirty="0">
                <a:ln w="3175">
                  <a:noFill/>
                </a:ln>
                <a:solidFill>
                  <a:srgbClr val="000000"/>
                </a:solidFill>
                <a:effectLst/>
                <a:uLnTx/>
                <a:uFillTx/>
                <a:latin typeface="Segoe UI"/>
                <a:ea typeface="+mn-ea"/>
                <a:cs typeface="Segoe UI"/>
              </a:defRPr>
            </a:lvl1pPr>
          </a:lstStyle>
          <a:p>
            <a:pPr lvl="0"/>
            <a:endParaRPr lang="en-IN"/>
          </a:p>
        </p:txBody>
      </p:sp>
      <mc:AlternateContent xmlns:mc="http://schemas.openxmlformats.org/markup-compatibility/2006" xmlns:pslz="http://schemas.microsoft.com/office/powerpoint/2016/slidezoom">
        <mc:Choice Requires="pslz">
          <p:graphicFrame>
            <p:nvGraphicFramePr>
              <p:cNvPr id="42" name="Slide Zoom 41">
                <a:extLst>
                  <a:ext uri="{FF2B5EF4-FFF2-40B4-BE49-F238E27FC236}">
                    <a16:creationId xmlns:a16="http://schemas.microsoft.com/office/drawing/2014/main" id="{29BC9AE0-4E4D-1216-579A-F3BE85773AE2}"/>
                  </a:ext>
                </a:extLst>
              </p:cNvPr>
              <p:cNvGraphicFramePr>
                <a:graphicFrameLocks noChangeAspect="1"/>
              </p:cNvGraphicFramePr>
              <p:nvPr userDrawn="1"/>
            </p:nvGraphicFramePr>
            <p:xfrm>
              <a:off x="724069" y="1562012"/>
              <a:ext cx="3171793" cy="1784134"/>
            </p:xfrm>
            <a:graphic>
              <a:graphicData uri="http://schemas.microsoft.com/office/powerpoint/2016/slidezoom">
                <pslz:sldZm>
                  <pslz:sldZmObj sldId="2147479606" cId="658539043">
                    <pslz:zmPr id="{F9C9E222-E46E-42BE-81BF-0089E53DD17D}" returnToParent="0" transitionDur="1000">
                      <p166:blipFill xmlns:p166="http://schemas.microsoft.com/office/powerpoint/2016/6/main">
                        <a:blip r:embed="rId2"/>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2" name="Slide Zoom 41">
                <a:extLst>
                  <a:ext uri="{FF2B5EF4-FFF2-40B4-BE49-F238E27FC236}">
                    <a16:creationId xmlns:a16="http://schemas.microsoft.com/office/drawing/2014/main" id="{29BC9AE0-4E4D-1216-579A-F3BE85773AE2}"/>
                  </a:ext>
                </a:extLst>
              </p:cNvPr>
              <p:cNvPicPr>
                <a:picLocks noGrp="1" noRot="1" noChangeAspect="1" noMove="1" noResize="1" noEditPoints="1" noAdjustHandles="1" noChangeArrowheads="1" noChangeShapeType="1"/>
              </p:cNvPicPr>
              <p:nvPr/>
            </p:nvPicPr>
            <p:blipFill>
              <a:blip r:embed="rId3"/>
              <a:stretch>
                <a:fillRect/>
              </a:stretch>
            </p:blipFill>
            <p:spPr>
              <a:xfrm>
                <a:off x="724069" y="1562012"/>
                <a:ext cx="3171793" cy="1784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3" name="Slide Zoom 42">
                <a:extLst>
                  <a:ext uri="{FF2B5EF4-FFF2-40B4-BE49-F238E27FC236}">
                    <a16:creationId xmlns:a16="http://schemas.microsoft.com/office/drawing/2014/main" id="{CA3698A5-9779-F0CC-BF2F-8A08BC466AA1}"/>
                  </a:ext>
                </a:extLst>
              </p:cNvPr>
              <p:cNvGraphicFramePr>
                <a:graphicFrameLocks noChangeAspect="1"/>
              </p:cNvGraphicFramePr>
              <p:nvPr userDrawn="1"/>
            </p:nvGraphicFramePr>
            <p:xfrm>
              <a:off x="4511625" y="1562012"/>
              <a:ext cx="3171793" cy="1784134"/>
            </p:xfrm>
            <a:graphic>
              <a:graphicData uri="http://schemas.microsoft.com/office/powerpoint/2016/slidezoom">
                <pslz:sldZm>
                  <pslz:sldZmObj sldId="2147479608" cId="1631586915">
                    <pslz:zmPr id="{7E544481-FBD8-4AA0-9C61-9349447BE0AA}" returnToParent="0" transitionDur="1000">
                      <p166:blipFill xmlns:p166="http://schemas.microsoft.com/office/powerpoint/2016/6/main">
                        <a:blip r:embed="rId2"/>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3" name="Slide Zoom 42">
                <a:extLst>
                  <a:ext uri="{FF2B5EF4-FFF2-40B4-BE49-F238E27FC236}">
                    <a16:creationId xmlns:a16="http://schemas.microsoft.com/office/drawing/2014/main" id="{CA3698A5-9779-F0CC-BF2F-8A08BC466AA1}"/>
                  </a:ext>
                </a:extLst>
              </p:cNvPr>
              <p:cNvPicPr>
                <a:picLocks noGrp="1" noRot="1" noChangeAspect="1" noMove="1" noResize="1" noEditPoints="1" noAdjustHandles="1" noChangeArrowheads="1" noChangeShapeType="1"/>
              </p:cNvPicPr>
              <p:nvPr/>
            </p:nvPicPr>
            <p:blipFill>
              <a:blip r:embed="rId3"/>
              <a:stretch>
                <a:fillRect/>
              </a:stretch>
            </p:blipFill>
            <p:spPr>
              <a:xfrm>
                <a:off x="4511625" y="1562012"/>
                <a:ext cx="3171793" cy="1784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4" name="Slide Zoom 43">
                <a:extLst>
                  <a:ext uri="{FF2B5EF4-FFF2-40B4-BE49-F238E27FC236}">
                    <a16:creationId xmlns:a16="http://schemas.microsoft.com/office/drawing/2014/main" id="{C14B3C69-9942-78D0-3AC5-5FAD6F5A1516}"/>
                  </a:ext>
                </a:extLst>
              </p:cNvPr>
              <p:cNvGraphicFramePr>
                <a:graphicFrameLocks noChangeAspect="1"/>
              </p:cNvGraphicFramePr>
              <p:nvPr userDrawn="1"/>
            </p:nvGraphicFramePr>
            <p:xfrm>
              <a:off x="8299181" y="1562012"/>
              <a:ext cx="3171793" cy="1784134"/>
            </p:xfrm>
            <a:graphic>
              <a:graphicData uri="http://schemas.microsoft.com/office/powerpoint/2016/slidezoom">
                <pslz:sldZm>
                  <pslz:sldZmObj sldId="2147479609" cId="166691253">
                    <pslz:zmPr id="{CA650E4E-AC93-4C42-A422-75278447703D}" returnToParent="0" transitionDur="1000">
                      <p166:blipFill xmlns:p166="http://schemas.microsoft.com/office/powerpoint/2016/6/main">
                        <a:blip r:embed="rId3"/>
                        <a:stretch>
                          <a:fillRect/>
                        </a:stretch>
                      </p166:blipFill>
                      <p166:spPr xmlns:p166="http://schemas.microsoft.com/office/powerpoint/2016/6/main">
                        <a:xfrm>
                          <a:off x="0" y="0"/>
                          <a:ext cx="3171793" cy="1784134"/>
                        </a:xfrm>
                        <a:prstGeom prst="rect">
                          <a:avLst/>
                        </a:prstGeom>
                        <a:ln w="3175">
                          <a:solidFill>
                            <a:prstClr val="ltGray"/>
                          </a:solidFill>
                        </a:ln>
                      </p166:spPr>
                    </pslz:zmPr>
                  </pslz:sldZmObj>
                </pslz:sldZm>
              </a:graphicData>
            </a:graphic>
          </p:graphicFrame>
        </mc:Choice>
        <mc:Fallback xmlns="">
          <p:pic>
            <p:nvPicPr>
              <p:cNvPr id="44" name="Slide Zoom 43">
                <a:extLst>
                  <a:ext uri="{FF2B5EF4-FFF2-40B4-BE49-F238E27FC236}">
                    <a16:creationId xmlns:a16="http://schemas.microsoft.com/office/drawing/2014/main" id="{C14B3C69-9942-78D0-3AC5-5FAD6F5A1516}"/>
                  </a:ext>
                </a:extLst>
              </p:cNvPr>
              <p:cNvPicPr>
                <a:picLocks noGrp="1" noRot="1" noChangeAspect="1" noMove="1" noResize="1" noEditPoints="1" noAdjustHandles="1" noChangeArrowheads="1" noChangeShapeType="1"/>
              </p:cNvPicPr>
              <p:nvPr/>
            </p:nvPicPr>
            <p:blipFill>
              <a:blip r:embed="rId3"/>
              <a:stretch>
                <a:fillRect/>
              </a:stretch>
            </p:blipFill>
            <p:spPr>
              <a:xfrm>
                <a:off x="8299181" y="1562012"/>
                <a:ext cx="3171793" cy="1784134"/>
              </a:xfrm>
              <a:prstGeom prst="rect">
                <a:avLst/>
              </a:prstGeom>
              <a:ln w="3175">
                <a:solidFill>
                  <a:prstClr val="ltGray"/>
                </a:solidFill>
              </a:ln>
            </p:spPr>
          </p:pic>
        </mc:Fallback>
      </mc:AlternateContent>
      <p:sp>
        <p:nvSpPr>
          <p:cNvPr id="46" name="Rectangle: Rounded Corners 45">
            <a:extLst>
              <a:ext uri="{FF2B5EF4-FFF2-40B4-BE49-F238E27FC236}">
                <a16:creationId xmlns:a16="http://schemas.microsoft.com/office/drawing/2014/main" id="{85A62B3E-CCC8-77E8-8F43-CA265F874D97}"/>
              </a:ext>
            </a:extLst>
          </p:cNvPr>
          <p:cNvSpPr/>
          <p:nvPr/>
        </p:nvSpPr>
        <p:spPr bwMode="auto">
          <a:xfrm rot="16200000">
            <a:off x="4984354" y="690004"/>
            <a:ext cx="2229468" cy="3591423"/>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8" name="Rectangle: Rounded Corners 47">
            <a:extLst>
              <a:ext uri="{FF2B5EF4-FFF2-40B4-BE49-F238E27FC236}">
                <a16:creationId xmlns:a16="http://schemas.microsoft.com/office/drawing/2014/main" id="{FF3A529F-CFF1-EF3D-35BC-1884977574C4}"/>
              </a:ext>
            </a:extLst>
          </p:cNvPr>
          <p:cNvSpPr/>
          <p:nvPr/>
        </p:nvSpPr>
        <p:spPr bwMode="auto">
          <a:xfrm rot="16200000">
            <a:off x="5070821"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9" name="Media Placeholder 78">
            <a:extLst>
              <a:ext uri="{FF2B5EF4-FFF2-40B4-BE49-F238E27FC236}">
                <a16:creationId xmlns:a16="http://schemas.microsoft.com/office/drawing/2014/main" id="{457FB580-F66B-5A2B-3F23-02CA5D77AE95}"/>
              </a:ext>
            </a:extLst>
          </p:cNvPr>
          <p:cNvSpPr>
            <a:spLocks noGrp="1"/>
          </p:cNvSpPr>
          <p:nvPr>
            <p:ph type="media" sz="quarter" idx="11"/>
          </p:nvPr>
        </p:nvSpPr>
        <p:spPr>
          <a:xfrm>
            <a:off x="4512047" y="1588339"/>
            <a:ext cx="3171370" cy="1786299"/>
          </a:xfrm>
        </p:spPr>
        <p:txBody>
          <a:bodyPr/>
          <a:lstStyle>
            <a:lvl1pPr marL="0" indent="0">
              <a:buNone/>
              <a:defRPr/>
            </a:lvl1pPr>
          </a:lstStyle>
          <a:p>
            <a:endParaRPr lang="en-IN"/>
          </a:p>
        </p:txBody>
      </p:sp>
      <p:sp>
        <p:nvSpPr>
          <p:cNvPr id="51" name="Rectangle: Rounded Corners 50">
            <a:extLst>
              <a:ext uri="{FF2B5EF4-FFF2-40B4-BE49-F238E27FC236}">
                <a16:creationId xmlns:a16="http://schemas.microsoft.com/office/drawing/2014/main" id="{7DF54847-958F-DC6F-5318-4A8AFF8FD08A}"/>
              </a:ext>
            </a:extLst>
          </p:cNvPr>
          <p:cNvSpPr/>
          <p:nvPr/>
        </p:nvSpPr>
        <p:spPr bwMode="auto">
          <a:xfrm rot="16200000">
            <a:off x="8785411"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Media Placeholder 81">
            <a:extLst>
              <a:ext uri="{FF2B5EF4-FFF2-40B4-BE49-F238E27FC236}">
                <a16:creationId xmlns:a16="http://schemas.microsoft.com/office/drawing/2014/main" id="{B305445E-9369-8BB1-91B2-1BC5080F0D65}"/>
              </a:ext>
            </a:extLst>
          </p:cNvPr>
          <p:cNvSpPr>
            <a:spLocks noGrp="1"/>
          </p:cNvSpPr>
          <p:nvPr>
            <p:ph type="media" sz="quarter" idx="12"/>
          </p:nvPr>
        </p:nvSpPr>
        <p:spPr>
          <a:xfrm>
            <a:off x="8225820" y="1587289"/>
            <a:ext cx="3167094" cy="1790320"/>
          </a:xfrm>
        </p:spPr>
        <p:txBody>
          <a:bodyPr/>
          <a:lstStyle>
            <a:lvl1pPr marL="0" indent="0">
              <a:buNone/>
              <a:defRPr/>
            </a:lvl1pPr>
          </a:lstStyle>
          <a:p>
            <a:endParaRPr lang="en-IN"/>
          </a:p>
        </p:txBody>
      </p:sp>
      <p:sp>
        <p:nvSpPr>
          <p:cNvPr id="56" name="Rectangle: Rounded Corners 55">
            <a:extLst>
              <a:ext uri="{FF2B5EF4-FFF2-40B4-BE49-F238E27FC236}">
                <a16:creationId xmlns:a16="http://schemas.microsoft.com/office/drawing/2014/main" id="{3ABE8925-54D0-8ABB-BC29-F0839AC5378D}"/>
              </a:ext>
            </a:extLst>
          </p:cNvPr>
          <p:cNvSpPr/>
          <p:nvPr/>
        </p:nvSpPr>
        <p:spPr bwMode="auto">
          <a:xfrm rot="16200000">
            <a:off x="1269763" y="690006"/>
            <a:ext cx="2229469" cy="3591423"/>
          </a:xfrm>
          <a:prstGeom prst="roundRect">
            <a:avLst>
              <a:gd name="adj" fmla="val 5706"/>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8" name="Rectangle: Rounded Corners 57">
            <a:extLst>
              <a:ext uri="{FF2B5EF4-FFF2-40B4-BE49-F238E27FC236}">
                <a16:creationId xmlns:a16="http://schemas.microsoft.com/office/drawing/2014/main" id="{02D0A289-6ED5-0C5D-1256-A4B2E662C9AC}"/>
              </a:ext>
            </a:extLst>
          </p:cNvPr>
          <p:cNvSpPr/>
          <p:nvPr/>
        </p:nvSpPr>
        <p:spPr bwMode="auto">
          <a:xfrm rot="16200000">
            <a:off x="1356230" y="760950"/>
            <a:ext cx="2056534" cy="344340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6" name="Media Placeholder 75">
            <a:extLst>
              <a:ext uri="{FF2B5EF4-FFF2-40B4-BE49-F238E27FC236}">
                <a16:creationId xmlns:a16="http://schemas.microsoft.com/office/drawing/2014/main" id="{9AB7F340-92EA-7527-E247-13C41522CB66}"/>
              </a:ext>
            </a:extLst>
          </p:cNvPr>
          <p:cNvSpPr>
            <a:spLocks noGrp="1"/>
          </p:cNvSpPr>
          <p:nvPr>
            <p:ph type="media" sz="quarter" idx="10"/>
          </p:nvPr>
        </p:nvSpPr>
        <p:spPr>
          <a:xfrm>
            <a:off x="798856" y="1588138"/>
            <a:ext cx="3172832" cy="1768633"/>
          </a:xfrm>
        </p:spPr>
        <p:txBody>
          <a:bodyPr/>
          <a:lstStyle>
            <a:lvl1pPr marL="0" indent="0">
              <a:buNone/>
              <a:defRPr/>
            </a:lvl1pPr>
          </a:lstStyle>
          <a:p>
            <a:endParaRPr lang="en-IN"/>
          </a:p>
        </p:txBody>
      </p:sp>
      <p:sp>
        <p:nvSpPr>
          <p:cNvPr id="61" name="Arrow: U-Turn 60">
            <a:extLst>
              <a:ext uri="{FF2B5EF4-FFF2-40B4-BE49-F238E27FC236}">
                <a16:creationId xmlns:a16="http://schemas.microsoft.com/office/drawing/2014/main" id="{CA0CA29D-C88E-E858-8EA4-54B7CFABFDBB}"/>
              </a:ext>
            </a:extLst>
          </p:cNvPr>
          <p:cNvSpPr/>
          <p:nvPr/>
        </p:nvSpPr>
        <p:spPr bwMode="auto">
          <a:xfrm>
            <a:off x="585787" y="1364856"/>
            <a:ext cx="3595687"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2" name="Arrow: U-Turn 61">
            <a:extLst>
              <a:ext uri="{FF2B5EF4-FFF2-40B4-BE49-F238E27FC236}">
                <a16:creationId xmlns:a16="http://schemas.microsoft.com/office/drawing/2014/main" id="{3E4AF707-B4FD-72D9-6A34-44358369E2EA}"/>
              </a:ext>
            </a:extLst>
          </p:cNvPr>
          <p:cNvSpPr/>
          <p:nvPr/>
        </p:nvSpPr>
        <p:spPr bwMode="auto">
          <a:xfrm rot="10800000">
            <a:off x="4180628" y="2206625"/>
            <a:ext cx="114647" cy="2929730"/>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4" name="Arrow: U-Turn 63">
            <a:extLst>
              <a:ext uri="{FF2B5EF4-FFF2-40B4-BE49-F238E27FC236}">
                <a16:creationId xmlns:a16="http://schemas.microsoft.com/office/drawing/2014/main" id="{8DCD523F-E8CA-F239-6FE0-52F6C93C742B}"/>
              </a:ext>
            </a:extLst>
          </p:cNvPr>
          <p:cNvSpPr/>
          <p:nvPr/>
        </p:nvSpPr>
        <p:spPr bwMode="auto">
          <a:xfrm>
            <a:off x="4295276" y="1364856"/>
            <a:ext cx="3599524"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5" name="Arrow: U-Turn 64">
            <a:extLst>
              <a:ext uri="{FF2B5EF4-FFF2-40B4-BE49-F238E27FC236}">
                <a16:creationId xmlns:a16="http://schemas.microsoft.com/office/drawing/2014/main" id="{8367E8C1-A35D-8E6B-71E1-5942A87AFB0F}"/>
              </a:ext>
            </a:extLst>
          </p:cNvPr>
          <p:cNvSpPr/>
          <p:nvPr/>
        </p:nvSpPr>
        <p:spPr bwMode="auto">
          <a:xfrm rot="10800000">
            <a:off x="7899058" y="2206625"/>
            <a:ext cx="114647" cy="2929730"/>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6" name="Arrow: U-Turn 65">
            <a:extLst>
              <a:ext uri="{FF2B5EF4-FFF2-40B4-BE49-F238E27FC236}">
                <a16:creationId xmlns:a16="http://schemas.microsoft.com/office/drawing/2014/main" id="{E9E0CD78-F353-1FB4-2F3D-43015CC58D57}"/>
              </a:ext>
            </a:extLst>
          </p:cNvPr>
          <p:cNvSpPr/>
          <p:nvPr/>
        </p:nvSpPr>
        <p:spPr bwMode="auto">
          <a:xfrm>
            <a:off x="8013705" y="1364856"/>
            <a:ext cx="3599524" cy="881193"/>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8" name="Freeform: Shape 67">
            <a:extLst>
              <a:ext uri="{FF2B5EF4-FFF2-40B4-BE49-F238E27FC236}">
                <a16:creationId xmlns:a16="http://schemas.microsoft.com/office/drawing/2014/main" id="{2F918174-3ECF-8E0F-9EC5-6899ADC39CD5}"/>
              </a:ext>
            </a:extLst>
          </p:cNvPr>
          <p:cNvSpPr/>
          <p:nvPr/>
        </p:nvSpPr>
        <p:spPr bwMode="auto">
          <a:xfrm>
            <a:off x="11577638" y="2871789"/>
            <a:ext cx="176212"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Arrow: Bent 69">
            <a:extLst>
              <a:ext uri="{FF2B5EF4-FFF2-40B4-BE49-F238E27FC236}">
                <a16:creationId xmlns:a16="http://schemas.microsoft.com/office/drawing/2014/main" id="{12281D7F-A24A-F238-8CD4-18C53E8C9854}"/>
              </a:ext>
            </a:extLst>
          </p:cNvPr>
          <p:cNvSpPr/>
          <p:nvPr/>
        </p:nvSpPr>
        <p:spPr bwMode="auto">
          <a:xfrm rot="10800000" flipH="1">
            <a:off x="11613229" y="2246050"/>
            <a:ext cx="585787"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Freeform: Shape 71">
            <a:extLst>
              <a:ext uri="{FF2B5EF4-FFF2-40B4-BE49-F238E27FC236}">
                <a16:creationId xmlns:a16="http://schemas.microsoft.com/office/drawing/2014/main" id="{07F50652-835F-3081-B751-E38667398C22}"/>
              </a:ext>
            </a:extLst>
          </p:cNvPr>
          <p:cNvSpPr/>
          <p:nvPr/>
        </p:nvSpPr>
        <p:spPr bwMode="auto">
          <a:xfrm flipH="1">
            <a:off x="442912" y="2871789"/>
            <a:ext cx="176212"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Arrow: Bent 72">
            <a:extLst>
              <a:ext uri="{FF2B5EF4-FFF2-40B4-BE49-F238E27FC236}">
                <a16:creationId xmlns:a16="http://schemas.microsoft.com/office/drawing/2014/main" id="{E94895A6-A139-7521-26C6-B1655083251D}"/>
              </a:ext>
            </a:extLst>
          </p:cNvPr>
          <p:cNvSpPr/>
          <p:nvPr/>
        </p:nvSpPr>
        <p:spPr bwMode="auto">
          <a:xfrm rot="10800000">
            <a:off x="1" y="2246050"/>
            <a:ext cx="585787"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Title 59">
            <a:extLst>
              <a:ext uri="{FF2B5EF4-FFF2-40B4-BE49-F238E27FC236}">
                <a16:creationId xmlns:a16="http://schemas.microsoft.com/office/drawing/2014/main" id="{59641B11-4B97-D963-19A2-D81441F13E5E}"/>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2082280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Screen Column and Conten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C503D5B-C056-3F4D-8C12-A6E6EBC59339}"/>
              </a:ext>
            </a:extLst>
          </p:cNvPr>
          <p:cNvSpPr/>
          <p:nvPr userDrawn="1"/>
        </p:nvSpPr>
        <p:spPr bwMode="auto">
          <a:xfrm>
            <a:off x="-2" y="5165004"/>
            <a:ext cx="12192002" cy="1400896"/>
          </a:xfrm>
          <a:custGeom>
            <a:avLst/>
            <a:gdLst>
              <a:gd name="connsiteX0" fmla="*/ 36675 w 12192002"/>
              <a:gd name="connsiteY0" fmla="*/ 0 h 1400896"/>
              <a:gd name="connsiteX1" fmla="*/ 6011679 w 12192002"/>
              <a:gd name="connsiteY1" fmla="*/ 0 h 1400896"/>
              <a:gd name="connsiteX2" fmla="*/ 6011678 w 12192002"/>
              <a:gd name="connsiteY2" fmla="*/ 1019712 h 1400896"/>
              <a:gd name="connsiteX3" fmla="*/ 6096001 w 12192002"/>
              <a:gd name="connsiteY3" fmla="*/ 1104035 h 1400896"/>
              <a:gd name="connsiteX4" fmla="*/ 6180324 w 12192002"/>
              <a:gd name="connsiteY4" fmla="*/ 1019712 h 1400896"/>
              <a:gd name="connsiteX5" fmla="*/ 6180324 w 12192002"/>
              <a:gd name="connsiteY5" fmla="*/ 0 h 1400896"/>
              <a:gd name="connsiteX6" fmla="*/ 12155327 w 12192002"/>
              <a:gd name="connsiteY6" fmla="*/ 0 h 1400896"/>
              <a:gd name="connsiteX7" fmla="*/ 12192002 w 12192002"/>
              <a:gd name="connsiteY7" fmla="*/ 36675 h 1400896"/>
              <a:gd name="connsiteX8" fmla="*/ 12192002 w 12192002"/>
              <a:gd name="connsiteY8" fmla="*/ 1364221 h 1400896"/>
              <a:gd name="connsiteX9" fmla="*/ 12155327 w 12192002"/>
              <a:gd name="connsiteY9" fmla="*/ 1400896 h 1400896"/>
              <a:gd name="connsiteX10" fmla="*/ 36675 w 12192002"/>
              <a:gd name="connsiteY10" fmla="*/ 1400896 h 1400896"/>
              <a:gd name="connsiteX11" fmla="*/ 0 w 12192002"/>
              <a:gd name="connsiteY11" fmla="*/ 1364221 h 1400896"/>
              <a:gd name="connsiteX12" fmla="*/ 0 w 12192002"/>
              <a:gd name="connsiteY12" fmla="*/ 36675 h 1400896"/>
              <a:gd name="connsiteX13" fmla="*/ 36675 w 12192002"/>
              <a:gd name="connsiteY13" fmla="*/ 0 h 140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2" h="1400896">
                <a:moveTo>
                  <a:pt x="36675" y="0"/>
                </a:moveTo>
                <a:lnTo>
                  <a:pt x="6011679" y="0"/>
                </a:lnTo>
                <a:lnTo>
                  <a:pt x="6011678" y="1019712"/>
                </a:lnTo>
                <a:cubicBezTo>
                  <a:pt x="6011678" y="1066282"/>
                  <a:pt x="6049431" y="1104035"/>
                  <a:pt x="6096001" y="1104035"/>
                </a:cubicBezTo>
                <a:cubicBezTo>
                  <a:pt x="6142571" y="1104035"/>
                  <a:pt x="6180324" y="1066282"/>
                  <a:pt x="6180324" y="1019712"/>
                </a:cubicBezTo>
                <a:lnTo>
                  <a:pt x="6180324" y="0"/>
                </a:lnTo>
                <a:lnTo>
                  <a:pt x="12155327" y="0"/>
                </a:lnTo>
                <a:cubicBezTo>
                  <a:pt x="12175582" y="0"/>
                  <a:pt x="12192002" y="16420"/>
                  <a:pt x="12192002" y="36675"/>
                </a:cubicBezTo>
                <a:lnTo>
                  <a:pt x="12192002" y="1364221"/>
                </a:lnTo>
                <a:cubicBezTo>
                  <a:pt x="12192002" y="1384476"/>
                  <a:pt x="12175582" y="1400896"/>
                  <a:pt x="12155327" y="1400896"/>
                </a:cubicBezTo>
                <a:lnTo>
                  <a:pt x="36675" y="1400896"/>
                </a:lnTo>
                <a:cubicBezTo>
                  <a:pt x="16420" y="1400896"/>
                  <a:pt x="0" y="1384476"/>
                  <a:pt x="0" y="1364221"/>
                </a:cubicBezTo>
                <a:lnTo>
                  <a:pt x="0" y="36675"/>
                </a:lnTo>
                <a:cubicBezTo>
                  <a:pt x="0" y="16420"/>
                  <a:pt x="16420" y="0"/>
                  <a:pt x="36675" y="0"/>
                </a:cubicBez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pic>
        <p:nvPicPr>
          <p:cNvPr id="4" name="Picture 3">
            <a:extLst>
              <a:ext uri="{FF2B5EF4-FFF2-40B4-BE49-F238E27FC236}">
                <a16:creationId xmlns:a16="http://schemas.microsoft.com/office/drawing/2014/main" id="{D72A26A5-C5B7-9562-3265-D5087C9E26F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23220" y="4627731"/>
            <a:ext cx="4885739" cy="144214"/>
          </a:xfrm>
          <a:prstGeom prst="rect">
            <a:avLst/>
          </a:prstGeom>
        </p:spPr>
      </p:pic>
      <p:pic>
        <p:nvPicPr>
          <p:cNvPr id="5" name="Picture 4">
            <a:extLst>
              <a:ext uri="{FF2B5EF4-FFF2-40B4-BE49-F238E27FC236}">
                <a16:creationId xmlns:a16="http://schemas.microsoft.com/office/drawing/2014/main" id="{1BD0F005-167D-F1EC-2537-88AA08FC33F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6383043" y="4627731"/>
            <a:ext cx="4885739" cy="144214"/>
          </a:xfrm>
          <a:prstGeom prst="rect">
            <a:avLst/>
          </a:prstGeom>
        </p:spPr>
      </p:pic>
      <p:sp>
        <p:nvSpPr>
          <p:cNvPr id="6" name="Arrow: Bent 5">
            <a:extLst>
              <a:ext uri="{FF2B5EF4-FFF2-40B4-BE49-F238E27FC236}">
                <a16:creationId xmlns:a16="http://schemas.microsoft.com/office/drawing/2014/main" id="{73A992C2-080E-6BC6-2EEE-86D02AF8B24C}"/>
              </a:ext>
            </a:extLst>
          </p:cNvPr>
          <p:cNvSpPr/>
          <p:nvPr userDrawn="1"/>
        </p:nvSpPr>
        <p:spPr bwMode="auto">
          <a:xfrm rot="10800000" flipH="1">
            <a:off x="11437427" y="2594958"/>
            <a:ext cx="761589"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Text Placeholder 20">
            <a:extLst>
              <a:ext uri="{FF2B5EF4-FFF2-40B4-BE49-F238E27FC236}">
                <a16:creationId xmlns:a16="http://schemas.microsoft.com/office/drawing/2014/main" id="{9C4B9FDC-539F-2EEE-F143-7BFB9CC81042}"/>
              </a:ext>
            </a:extLst>
          </p:cNvPr>
          <p:cNvSpPr>
            <a:spLocks noGrp="1"/>
          </p:cNvSpPr>
          <p:nvPr>
            <p:ph type="body" sz="quarter" idx="10"/>
          </p:nvPr>
        </p:nvSpPr>
        <p:spPr>
          <a:xfrm>
            <a:off x="588262" y="1144826"/>
            <a:ext cx="8482713" cy="307777"/>
          </a:xfrm>
        </p:spPr>
        <p:txBody>
          <a:bodyPr/>
          <a:lstStyle>
            <a:lvl1pPr marL="0" indent="0">
              <a:buNone/>
              <a:defRPr sz="2000">
                <a:latin typeface="+mj-lt"/>
              </a:defRPr>
            </a:lvl1pPr>
          </a:lstStyle>
          <a:p>
            <a:pPr lvl="0"/>
            <a:endParaRPr lang="en-IN"/>
          </a:p>
        </p:txBody>
      </p:sp>
      <p:sp>
        <p:nvSpPr>
          <p:cNvPr id="8" name="Arrow: U-Turn 7">
            <a:extLst>
              <a:ext uri="{FF2B5EF4-FFF2-40B4-BE49-F238E27FC236}">
                <a16:creationId xmlns:a16="http://schemas.microsoft.com/office/drawing/2014/main" id="{4B1322C0-751D-8F41-7298-9EF7A4C4C411}"/>
              </a:ext>
            </a:extLst>
          </p:cNvPr>
          <p:cNvSpPr/>
          <p:nvPr userDrawn="1"/>
        </p:nvSpPr>
        <p:spPr bwMode="auto">
          <a:xfrm>
            <a:off x="753171" y="1553029"/>
            <a:ext cx="5257104" cy="1041931"/>
          </a:xfrm>
          <a:prstGeom prst="uturnArrow">
            <a:avLst>
              <a:gd name="adj1" fmla="val 25000"/>
              <a:gd name="adj2" fmla="val 0"/>
              <a:gd name="adj3" fmla="val 19236"/>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Arrow: U-Turn 8">
            <a:extLst>
              <a:ext uri="{FF2B5EF4-FFF2-40B4-BE49-F238E27FC236}">
                <a16:creationId xmlns:a16="http://schemas.microsoft.com/office/drawing/2014/main" id="{1C583723-6C18-1A78-91E3-6AB24E6EF342}"/>
              </a:ext>
            </a:extLst>
          </p:cNvPr>
          <p:cNvSpPr/>
          <p:nvPr userDrawn="1"/>
        </p:nvSpPr>
        <p:spPr bwMode="auto">
          <a:xfrm>
            <a:off x="6180323" y="1553029"/>
            <a:ext cx="5257104" cy="1041931"/>
          </a:xfrm>
          <a:prstGeom prst="uturnArrow">
            <a:avLst>
              <a:gd name="adj1" fmla="val 25000"/>
              <a:gd name="adj2" fmla="val 0"/>
              <a:gd name="adj3" fmla="val 25000"/>
              <a:gd name="adj4" fmla="val 13484"/>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Arrow: U-Turn 9">
            <a:extLst>
              <a:ext uri="{FF2B5EF4-FFF2-40B4-BE49-F238E27FC236}">
                <a16:creationId xmlns:a16="http://schemas.microsoft.com/office/drawing/2014/main" id="{CC42B478-A3FA-27DE-335C-505F828D8201}"/>
              </a:ext>
            </a:extLst>
          </p:cNvPr>
          <p:cNvSpPr/>
          <p:nvPr userDrawn="1"/>
        </p:nvSpPr>
        <p:spPr bwMode="auto">
          <a:xfrm rot="10800000">
            <a:off x="6011678" y="2594960"/>
            <a:ext cx="168645" cy="3674078"/>
          </a:xfrm>
          <a:prstGeom prst="uturnArrow">
            <a:avLst>
              <a:gd name="adj1" fmla="val 25000"/>
              <a:gd name="adj2" fmla="val 0"/>
              <a:gd name="adj3" fmla="val 25000"/>
              <a:gd name="adj4" fmla="val 50000"/>
              <a:gd name="adj5" fmla="val 9986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1" name="Freeform: Shape 10">
            <a:extLst>
              <a:ext uri="{FF2B5EF4-FFF2-40B4-BE49-F238E27FC236}">
                <a16:creationId xmlns:a16="http://schemas.microsoft.com/office/drawing/2014/main" id="{C4B93334-9568-0436-0C62-F96A988B9810}"/>
              </a:ext>
            </a:extLst>
          </p:cNvPr>
          <p:cNvSpPr/>
          <p:nvPr userDrawn="1"/>
        </p:nvSpPr>
        <p:spPr bwMode="auto">
          <a:xfrm flipH="1">
            <a:off x="651522" y="3220700"/>
            <a:ext cx="259207" cy="252412"/>
          </a:xfrm>
          <a:custGeom>
            <a:avLst/>
            <a:gdLst>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28575 w 176212"/>
              <a:gd name="connsiteY0" fmla="*/ 0 h 261937"/>
              <a:gd name="connsiteX1" fmla="*/ 176212 w 176212"/>
              <a:gd name="connsiteY1" fmla="*/ 190500 h 261937"/>
              <a:gd name="connsiteX2" fmla="*/ 0 w 176212"/>
              <a:gd name="connsiteY2" fmla="*/ 261937 h 261937"/>
              <a:gd name="connsiteX3" fmla="*/ 28575 w 176212"/>
              <a:gd name="connsiteY3" fmla="*/ 0 h 261937"/>
              <a:gd name="connsiteX0" fmla="*/ 30956 w 176212"/>
              <a:gd name="connsiteY0" fmla="*/ 0 h 252412"/>
              <a:gd name="connsiteX1" fmla="*/ 176212 w 176212"/>
              <a:gd name="connsiteY1" fmla="*/ 180975 h 252412"/>
              <a:gd name="connsiteX2" fmla="*/ 0 w 176212"/>
              <a:gd name="connsiteY2" fmla="*/ 252412 h 252412"/>
              <a:gd name="connsiteX3" fmla="*/ 30956 w 176212"/>
              <a:gd name="connsiteY3" fmla="*/ 0 h 252412"/>
            </a:gdLst>
            <a:ahLst/>
            <a:cxnLst>
              <a:cxn ang="0">
                <a:pos x="connsiteX0" y="connsiteY0"/>
              </a:cxn>
              <a:cxn ang="0">
                <a:pos x="connsiteX1" y="connsiteY1"/>
              </a:cxn>
              <a:cxn ang="0">
                <a:pos x="connsiteX2" y="connsiteY2"/>
              </a:cxn>
              <a:cxn ang="0">
                <a:pos x="connsiteX3" y="connsiteY3"/>
              </a:cxn>
            </a:cxnLst>
            <a:rect l="l" t="t" r="r" b="b"/>
            <a:pathLst>
              <a:path w="176212" h="252412">
                <a:moveTo>
                  <a:pt x="30956" y="0"/>
                </a:moveTo>
                <a:cubicBezTo>
                  <a:pt x="30162" y="127794"/>
                  <a:pt x="53181" y="179389"/>
                  <a:pt x="176212" y="180975"/>
                </a:cubicBezTo>
                <a:lnTo>
                  <a:pt x="0" y="252412"/>
                </a:lnTo>
                <a:cubicBezTo>
                  <a:pt x="1587" y="166687"/>
                  <a:pt x="5556" y="90487"/>
                  <a:pt x="30956"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CD2F6184-4B99-BC6D-81C0-DD59B55A9266}"/>
              </a:ext>
            </a:extLst>
          </p:cNvPr>
          <p:cNvSpPr/>
          <p:nvPr userDrawn="1"/>
        </p:nvSpPr>
        <p:spPr bwMode="auto">
          <a:xfrm rot="10800000">
            <a:off x="-1" y="2594959"/>
            <a:ext cx="753171" cy="801949"/>
          </a:xfrm>
          <a:prstGeom prst="bentArrow">
            <a:avLst>
              <a:gd name="adj1" fmla="val 25000"/>
              <a:gd name="adj2" fmla="val 0"/>
              <a:gd name="adj3" fmla="val 25000"/>
              <a:gd name="adj4" fmla="val 1814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6845ED52-AA8A-6FF4-0232-BBEFB895C757}"/>
              </a:ext>
            </a:extLst>
          </p:cNvPr>
          <p:cNvSpPr/>
          <p:nvPr userDrawn="1"/>
        </p:nvSpPr>
        <p:spPr bwMode="auto">
          <a:xfrm rot="16200000">
            <a:off x="1907116" y="729872"/>
            <a:ext cx="2917948" cy="488573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80A1F5CF-B045-8CDD-AB83-B65FE422FE60}"/>
              </a:ext>
            </a:extLst>
          </p:cNvPr>
          <p:cNvSpPr>
            <a:spLocks noGrp="1"/>
          </p:cNvSpPr>
          <p:nvPr>
            <p:ph type="pic" sz="quarter" idx="15"/>
          </p:nvPr>
        </p:nvSpPr>
        <p:spPr>
          <a:xfrm>
            <a:off x="1093354" y="1905001"/>
            <a:ext cx="4545474" cy="2535480"/>
          </a:xfrm>
        </p:spPr>
        <p:txBody>
          <a:bodyPr anchor="ctr"/>
          <a:lstStyle>
            <a:lvl1pPr marL="0" indent="0" algn="ctr">
              <a:buNone/>
              <a:defRPr/>
            </a:lvl1pPr>
          </a:lstStyle>
          <a:p>
            <a:endParaRPr lang="en-IN"/>
          </a:p>
        </p:txBody>
      </p:sp>
      <p:sp>
        <p:nvSpPr>
          <p:cNvPr id="15" name="Rectangle: Rounded Corners 14">
            <a:extLst>
              <a:ext uri="{FF2B5EF4-FFF2-40B4-BE49-F238E27FC236}">
                <a16:creationId xmlns:a16="http://schemas.microsoft.com/office/drawing/2014/main" id="{588696BD-E384-83D3-D5D3-CB6FFEA7A748}"/>
              </a:ext>
            </a:extLst>
          </p:cNvPr>
          <p:cNvSpPr/>
          <p:nvPr userDrawn="1"/>
        </p:nvSpPr>
        <p:spPr bwMode="auto">
          <a:xfrm rot="16200000">
            <a:off x="7366938" y="729872"/>
            <a:ext cx="2917948" cy="4885739"/>
          </a:xfrm>
          <a:prstGeom prst="roundRect">
            <a:avLst>
              <a:gd name="adj" fmla="val 350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31" name="Picture Placeholder 29">
            <a:extLst>
              <a:ext uri="{FF2B5EF4-FFF2-40B4-BE49-F238E27FC236}">
                <a16:creationId xmlns:a16="http://schemas.microsoft.com/office/drawing/2014/main" id="{B4BB70CA-6620-A55E-B498-96C2127087C6}"/>
              </a:ext>
            </a:extLst>
          </p:cNvPr>
          <p:cNvSpPr>
            <a:spLocks noGrp="1"/>
          </p:cNvSpPr>
          <p:nvPr>
            <p:ph type="pic" sz="quarter" idx="16"/>
          </p:nvPr>
        </p:nvSpPr>
        <p:spPr>
          <a:xfrm>
            <a:off x="6553176" y="1905001"/>
            <a:ext cx="4545474" cy="2535480"/>
          </a:xfrm>
        </p:spPr>
        <p:txBody>
          <a:bodyPr anchor="ctr"/>
          <a:lstStyle>
            <a:lvl1pPr marL="0" indent="0" algn="ctr">
              <a:buNone/>
              <a:defRPr/>
            </a:lvl1pPr>
          </a:lstStyle>
          <a:p>
            <a:endParaRPr lang="en-IN"/>
          </a:p>
        </p:txBody>
      </p:sp>
      <p:sp>
        <p:nvSpPr>
          <p:cNvPr id="23" name="Text Placeholder 22">
            <a:extLst>
              <a:ext uri="{FF2B5EF4-FFF2-40B4-BE49-F238E27FC236}">
                <a16:creationId xmlns:a16="http://schemas.microsoft.com/office/drawing/2014/main" id="{051535CA-E1D1-3CD0-5668-AE67CB02FBAF}"/>
              </a:ext>
            </a:extLst>
          </p:cNvPr>
          <p:cNvSpPr>
            <a:spLocks noGrp="1"/>
          </p:cNvSpPr>
          <p:nvPr>
            <p:ph type="body" sz="quarter" idx="11"/>
          </p:nvPr>
        </p:nvSpPr>
        <p:spPr>
          <a:xfrm>
            <a:off x="923220" y="4936676"/>
            <a:ext cx="4885739" cy="476071"/>
          </a:xfrm>
          <a:prstGeom prst="roundRect">
            <a:avLst>
              <a:gd name="adj" fmla="val 50000"/>
            </a:avLst>
          </a:prstGeom>
          <a:solidFill>
            <a:schemeClr val="bg2">
              <a:lumMod val="20000"/>
              <a:lumOff val="80000"/>
            </a:schemeClr>
          </a:solidFill>
        </p:spPr>
        <p:txBody>
          <a:bodyPr>
            <a:noAutofit/>
          </a:bodyPr>
          <a:lstStyle>
            <a:lvl1pPr marL="0" indent="0">
              <a:buNone/>
              <a:defRPr sz="100">
                <a:solidFill>
                  <a:schemeClr val="bg2">
                    <a:lumMod val="20000"/>
                    <a:lumOff val="80000"/>
                  </a:schemeClr>
                </a:solidFill>
              </a:defRPr>
            </a:lvl1pPr>
          </a:lstStyle>
          <a:p>
            <a:pPr lvl="0"/>
            <a:endParaRPr lang="en-IN"/>
          </a:p>
        </p:txBody>
      </p:sp>
      <p:sp>
        <p:nvSpPr>
          <p:cNvPr id="25" name="Text Placeholder 22">
            <a:extLst>
              <a:ext uri="{FF2B5EF4-FFF2-40B4-BE49-F238E27FC236}">
                <a16:creationId xmlns:a16="http://schemas.microsoft.com/office/drawing/2014/main" id="{87A9F164-2047-DE59-17C5-D47A9C73424B}"/>
              </a:ext>
            </a:extLst>
          </p:cNvPr>
          <p:cNvSpPr>
            <a:spLocks noGrp="1"/>
          </p:cNvSpPr>
          <p:nvPr>
            <p:ph type="body" sz="quarter" idx="12"/>
          </p:nvPr>
        </p:nvSpPr>
        <p:spPr>
          <a:xfrm>
            <a:off x="6383043" y="4936676"/>
            <a:ext cx="4885739" cy="476071"/>
          </a:xfrm>
          <a:prstGeom prst="roundRect">
            <a:avLst>
              <a:gd name="adj" fmla="val 50000"/>
            </a:avLst>
          </a:prstGeom>
          <a:solidFill>
            <a:schemeClr val="bg2">
              <a:lumMod val="20000"/>
              <a:lumOff val="80000"/>
            </a:schemeClr>
          </a:solidFill>
        </p:spPr>
        <p:txBody>
          <a:bodyPr>
            <a:noAutofit/>
          </a:bodyPr>
          <a:lstStyle>
            <a:lvl1pPr marL="0" indent="0">
              <a:buNone/>
              <a:defRPr sz="100">
                <a:solidFill>
                  <a:schemeClr val="bg2">
                    <a:lumMod val="20000"/>
                    <a:lumOff val="80000"/>
                  </a:schemeClr>
                </a:solidFill>
              </a:defRPr>
            </a:lvl1pPr>
          </a:lstStyle>
          <a:p>
            <a:pPr lvl="0"/>
            <a:endParaRPr lang="en-IN"/>
          </a:p>
        </p:txBody>
      </p:sp>
      <p:sp>
        <p:nvSpPr>
          <p:cNvPr id="19" name="Title 18">
            <a:extLst>
              <a:ext uri="{FF2B5EF4-FFF2-40B4-BE49-F238E27FC236}">
                <a16:creationId xmlns:a16="http://schemas.microsoft.com/office/drawing/2014/main" id="{542264D7-C22C-B9DA-3C06-57C89694DBE9}"/>
              </a:ext>
            </a:extLst>
          </p:cNvPr>
          <p:cNvSpPr>
            <a:spLocks noGrp="1"/>
          </p:cNvSpPr>
          <p:nvPr>
            <p:ph type="title"/>
          </p:nvPr>
        </p:nvSpPr>
        <p:spPr/>
        <p:txBody>
          <a:bodyPr/>
          <a:lstStyle/>
          <a:p>
            <a:r>
              <a:rPr lang="en-US"/>
              <a:t>Click to edit Master title style</a:t>
            </a:r>
            <a:endParaRPr lang="en-IN"/>
          </a:p>
        </p:txBody>
      </p:sp>
      <p:sp>
        <p:nvSpPr>
          <p:cNvPr id="27" name="Text Placeholder 26">
            <a:extLst>
              <a:ext uri="{FF2B5EF4-FFF2-40B4-BE49-F238E27FC236}">
                <a16:creationId xmlns:a16="http://schemas.microsoft.com/office/drawing/2014/main" id="{A7DD4ECA-BCFC-B294-8976-D41A0BE1ED31}"/>
              </a:ext>
            </a:extLst>
          </p:cNvPr>
          <p:cNvSpPr>
            <a:spLocks noGrp="1"/>
          </p:cNvSpPr>
          <p:nvPr>
            <p:ph type="body" sz="quarter" idx="13"/>
          </p:nvPr>
        </p:nvSpPr>
        <p:spPr>
          <a:xfrm>
            <a:off x="923220" y="5051601"/>
            <a:ext cx="4885739" cy="246221"/>
          </a:xfrm>
        </p:spPr>
        <p:txBody>
          <a:bodyPr/>
          <a:lstStyle>
            <a:lvl1pPr marL="0" indent="0" algn="ctr">
              <a:buNone/>
              <a:defRPr sz="1600">
                <a:solidFill>
                  <a:schemeClr val="tx1"/>
                </a:solidFill>
                <a:latin typeface="+mj-lt"/>
              </a:defRPr>
            </a:lvl1pPr>
          </a:lstStyle>
          <a:p>
            <a:pPr lvl="0"/>
            <a:endParaRPr lang="en-IN"/>
          </a:p>
        </p:txBody>
      </p:sp>
      <p:sp>
        <p:nvSpPr>
          <p:cNvPr id="28" name="Text Placeholder 26">
            <a:extLst>
              <a:ext uri="{FF2B5EF4-FFF2-40B4-BE49-F238E27FC236}">
                <a16:creationId xmlns:a16="http://schemas.microsoft.com/office/drawing/2014/main" id="{10C69EF2-4E8A-FC3E-A51E-A36AA44391EF}"/>
              </a:ext>
            </a:extLst>
          </p:cNvPr>
          <p:cNvSpPr>
            <a:spLocks noGrp="1"/>
          </p:cNvSpPr>
          <p:nvPr>
            <p:ph type="body" sz="quarter" idx="14"/>
          </p:nvPr>
        </p:nvSpPr>
        <p:spPr>
          <a:xfrm>
            <a:off x="6383043" y="5051601"/>
            <a:ext cx="4885739" cy="246221"/>
          </a:xfrm>
        </p:spPr>
        <p:txBody>
          <a:bodyPr/>
          <a:lstStyle>
            <a:lvl1pPr marL="0" indent="0" algn="ctr">
              <a:buNone/>
              <a:defRPr sz="1600">
                <a:solidFill>
                  <a:schemeClr val="tx1"/>
                </a:solidFill>
                <a:latin typeface="+mj-lt"/>
              </a:defRPr>
            </a:lvl1pPr>
          </a:lstStyle>
          <a:p>
            <a:pPr lvl="0"/>
            <a:endParaRPr lang="en-IN"/>
          </a:p>
        </p:txBody>
      </p:sp>
    </p:spTree>
    <p:extLst>
      <p:ext uri="{BB962C8B-B14F-4D97-AF65-F5344CB8AC3E}">
        <p14:creationId xmlns:p14="http://schemas.microsoft.com/office/powerpoint/2010/main" val="4810603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artner/Analys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D99DE492-00BB-4DCC-8532-724F2F43C2B7}"/>
              </a:ext>
            </a:extLst>
          </p:cNvPr>
          <p:cNvSpPr>
            <a:spLocks noGrp="1"/>
          </p:cNvSpPr>
          <p:nvPr>
            <p:ph type="body" sz="quarter" idx="30"/>
          </p:nvPr>
        </p:nvSpPr>
        <p:spPr>
          <a:xfrm>
            <a:off x="4673599" y="506558"/>
            <a:ext cx="6940296" cy="4608576"/>
          </a:xfr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US" b="0" i="0" u="none" strike="noStrike" cap="none" normalizeH="0" dirty="0">
                <a:ln>
                  <a:noFill/>
                </a:ln>
                <a:solidFill>
                  <a:schemeClr val="bg1"/>
                </a:solidFill>
                <a:effectLst/>
                <a:uLnTx/>
                <a:uFillTx/>
                <a:latin typeface="Segoe UI"/>
                <a:ea typeface="Calibri" panose="020F0502020204030204" pitchFamily="34" charset="0"/>
                <a:cs typeface="Segoe UI" panose="020B0502040204020203" pitchFamily="34" charset="0"/>
              </a:defRPr>
            </a:lvl1pPr>
          </a:lstStyle>
          <a:p>
            <a:pPr marL="0" lvl="0" indent="0" defTabSz="914400">
              <a:spcBef>
                <a:spcPts val="0"/>
              </a:spcBef>
              <a:buSzTx/>
              <a:buFontTx/>
              <a:buNone/>
            </a:pPr>
            <a:endParaRPr lang="en-US"/>
          </a:p>
        </p:txBody>
      </p:sp>
      <p:sp>
        <p:nvSpPr>
          <p:cNvPr id="8" name="Text Placeholder 11">
            <a:extLst>
              <a:ext uri="{FF2B5EF4-FFF2-40B4-BE49-F238E27FC236}">
                <a16:creationId xmlns:a16="http://schemas.microsoft.com/office/drawing/2014/main" id="{25D53018-62A3-F2EE-45A8-F590DF3BC867}"/>
              </a:ext>
            </a:extLst>
          </p:cNvPr>
          <p:cNvSpPr>
            <a:spLocks noGrp="1"/>
          </p:cNvSpPr>
          <p:nvPr>
            <p:ph type="body" sz="quarter" idx="31" hasCustomPrompt="1"/>
          </p:nvPr>
        </p:nvSpPr>
        <p:spPr>
          <a:xfrm>
            <a:off x="8179439"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3887098"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3887098"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Font typeface="Arial" panose="020B0604020202020204" pitchFamily="34" charse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10" name="Text Placeholder 11">
            <a:extLst>
              <a:ext uri="{FF2B5EF4-FFF2-40B4-BE49-F238E27FC236}">
                <a16:creationId xmlns:a16="http://schemas.microsoft.com/office/drawing/2014/main" id="{0C79D948-D4DB-7608-9CFD-0F765DF26AE1}"/>
              </a:ext>
            </a:extLst>
          </p:cNvPr>
          <p:cNvSpPr>
            <a:spLocks noGrp="1"/>
          </p:cNvSpPr>
          <p:nvPr>
            <p:ph type="body" sz="quarter" idx="32" hasCustomPrompt="1"/>
          </p:nvPr>
        </p:nvSpPr>
        <p:spPr>
          <a:xfrm>
            <a:off x="4871838"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18" name="Text Placeholder 11">
            <a:extLst>
              <a:ext uri="{FF2B5EF4-FFF2-40B4-BE49-F238E27FC236}">
                <a16:creationId xmlns:a16="http://schemas.microsoft.com/office/drawing/2014/main" id="{1D9251ED-A49F-C86B-FEEB-D53A05189479}"/>
              </a:ext>
            </a:extLst>
          </p:cNvPr>
          <p:cNvSpPr>
            <a:spLocks noGrp="1"/>
          </p:cNvSpPr>
          <p:nvPr>
            <p:ph type="body" sz="quarter" idx="26" hasCustomPrompt="1"/>
          </p:nvPr>
        </p:nvSpPr>
        <p:spPr>
          <a:xfrm>
            <a:off x="4873190" y="703261"/>
            <a:ext cx="6537960" cy="566928"/>
          </a:xfr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kumimoji="0" lang="en-US" sz="2200" b="0" i="0" u="none" strike="noStrike" cap="none" normalizeH="0" dirty="0">
                <a:ln>
                  <a:noFill/>
                </a:ln>
                <a:solidFill>
                  <a:srgbClr val="FFFFFF"/>
                </a:solidFill>
                <a:effectLst/>
                <a:uLnTx/>
                <a:uFillTx/>
                <a:latin typeface="Segoe UI Semibold"/>
                <a:cs typeface="Segoe UI"/>
              </a:defRPr>
            </a:lvl1pPr>
          </a:lstStyle>
          <a:p>
            <a:pPr marL="228600" lvl="0" indent="-228600" algn="ctr" defTabSz="914400">
              <a:spcBef>
                <a:spcPts val="0"/>
              </a:spcBef>
              <a:buSzTx/>
            </a:pPr>
            <a:r>
              <a:rPr lang="en-US"/>
              <a:t>Click to edit text styles</a:t>
            </a:r>
          </a:p>
        </p:txBody>
      </p:sp>
      <p:sp>
        <p:nvSpPr>
          <p:cNvPr id="12" name="Text Placeholder 11">
            <a:extLst>
              <a:ext uri="{FF2B5EF4-FFF2-40B4-BE49-F238E27FC236}">
                <a16:creationId xmlns:a16="http://schemas.microsoft.com/office/drawing/2014/main" id="{C98F8494-987C-277B-96DE-7D78790F41E2}"/>
              </a:ext>
            </a:extLst>
          </p:cNvPr>
          <p:cNvSpPr>
            <a:spLocks noGrp="1"/>
          </p:cNvSpPr>
          <p:nvPr>
            <p:ph type="body" sz="quarter" idx="33"/>
          </p:nvPr>
        </p:nvSpPr>
        <p:spPr>
          <a:xfrm>
            <a:off x="4913748" y="1270189"/>
            <a:ext cx="3144402" cy="3625661"/>
          </a:xfrm>
          <a:solidFill>
            <a:schemeClr val="bg1"/>
          </a:solidFill>
        </p:spPr>
        <p:txBody>
          <a:bodyPr lIns="91440" tIns="91440" rIns="91440" bIns="91440">
            <a:normAutofit/>
          </a:bodyPr>
          <a:lstStyle>
            <a:lvl1pPr marL="0" indent="0">
              <a:spcBef>
                <a:spcPts val="1200"/>
              </a:spcBef>
              <a:buNone/>
              <a:defRPr sz="1800"/>
            </a:lvl1pPr>
            <a:lvl2pPr marL="228600" indent="0">
              <a:spcBef>
                <a:spcPts val="1200"/>
              </a:spcBef>
              <a:buNone/>
              <a:defRPr sz="1600"/>
            </a:lvl2pPr>
            <a:lvl3pPr marL="457200" indent="0">
              <a:spcBef>
                <a:spcPts val="1200"/>
              </a:spcBef>
              <a:buNone/>
              <a:defRPr sz="1600"/>
            </a:lvl3pPr>
            <a:lvl4pPr marL="661988" indent="0">
              <a:spcBef>
                <a:spcPts val="1200"/>
              </a:spcBef>
              <a:buNone/>
              <a:defRPr sz="1600"/>
            </a:lvl4pPr>
            <a:lvl5pPr marL="855663" indent="0">
              <a:spcBef>
                <a:spcPts val="1200"/>
              </a:spcBef>
              <a:buNone/>
              <a:defRPr sz="1600"/>
            </a:lvl5pPr>
          </a:lstStyle>
          <a:p>
            <a:pPr lvl="0"/>
            <a:r>
              <a:rPr lang="en-US"/>
              <a:t>Click to edit Master text styles</a:t>
            </a:r>
          </a:p>
        </p:txBody>
      </p:sp>
      <p:sp>
        <p:nvSpPr>
          <p:cNvPr id="16" name="Text Placeholder 11">
            <a:extLst>
              <a:ext uri="{FF2B5EF4-FFF2-40B4-BE49-F238E27FC236}">
                <a16:creationId xmlns:a16="http://schemas.microsoft.com/office/drawing/2014/main" id="{00C81CE8-C05F-9140-0418-2F852D2C3FF7}"/>
              </a:ext>
            </a:extLst>
          </p:cNvPr>
          <p:cNvSpPr>
            <a:spLocks noGrp="1"/>
          </p:cNvSpPr>
          <p:nvPr>
            <p:ph type="body" sz="quarter" idx="34"/>
          </p:nvPr>
        </p:nvSpPr>
        <p:spPr>
          <a:xfrm>
            <a:off x="8221349" y="1270189"/>
            <a:ext cx="3144402" cy="3625661"/>
          </a:xfrm>
          <a:solidFill>
            <a:schemeClr val="bg1"/>
          </a:solidFill>
        </p:spPr>
        <p:txBody>
          <a:bodyPr lIns="91440" tIns="91440" rIns="91440" bIns="91440">
            <a:normAutofit/>
          </a:bodyPr>
          <a:lstStyle>
            <a:lvl1pPr marL="0" indent="0">
              <a:spcBef>
                <a:spcPts val="1200"/>
              </a:spcBef>
              <a:buNone/>
              <a:defRPr sz="1800"/>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p:txBody>
      </p:sp>
      <p:sp>
        <p:nvSpPr>
          <p:cNvPr id="23" name="Picture Placeholder 56">
            <a:extLst>
              <a:ext uri="{FF2B5EF4-FFF2-40B4-BE49-F238E27FC236}">
                <a16:creationId xmlns:a16="http://schemas.microsoft.com/office/drawing/2014/main" id="{8AA70223-4163-7C0F-6EB5-0E78DD259A8E}"/>
              </a:ext>
            </a:extLst>
          </p:cNvPr>
          <p:cNvSpPr>
            <a:spLocks noGrp="1"/>
          </p:cNvSpPr>
          <p:nvPr>
            <p:ph type="pic" sz="quarter" idx="29" hasCustomPrompt="1"/>
          </p:nvPr>
        </p:nvSpPr>
        <p:spPr>
          <a:xfrm>
            <a:off x="8389939"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
        <p:nvSpPr>
          <p:cNvPr id="22" name="Picture Placeholder 56">
            <a:extLst>
              <a:ext uri="{FF2B5EF4-FFF2-40B4-BE49-F238E27FC236}">
                <a16:creationId xmlns:a16="http://schemas.microsoft.com/office/drawing/2014/main" id="{026C957F-1738-A388-50AB-F8AFABEB6E51}"/>
              </a:ext>
            </a:extLst>
          </p:cNvPr>
          <p:cNvSpPr>
            <a:spLocks noGrp="1"/>
          </p:cNvSpPr>
          <p:nvPr>
            <p:ph type="pic" sz="quarter" idx="25" hasCustomPrompt="1"/>
          </p:nvPr>
        </p:nvSpPr>
        <p:spPr>
          <a:xfrm>
            <a:off x="5076574"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Tree>
    <p:extLst>
      <p:ext uri="{BB962C8B-B14F-4D97-AF65-F5344CB8AC3E}">
        <p14:creationId xmlns:p14="http://schemas.microsoft.com/office/powerpoint/2010/main" val="10877146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conomic Impact">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97382247-FCC1-71E5-C33C-03E6BC49D8FE}"/>
              </a:ext>
            </a:extLst>
          </p:cNvPr>
          <p:cNvSpPr/>
          <p:nvPr userDrawn="1"/>
        </p:nvSpPr>
        <p:spPr bwMode="auto">
          <a:xfrm>
            <a:off x="447042" y="2899838"/>
            <a:ext cx="11297918" cy="3371708"/>
          </a:xfrm>
          <a:prstGeom prst="round2SameRect">
            <a:avLst>
              <a:gd name="adj1" fmla="val 2679"/>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85D8AF78-B3DB-39E5-B682-30064CE141D8}"/>
              </a:ext>
            </a:extLst>
          </p:cNvPr>
          <p:cNvSpPr/>
          <p:nvPr userDrawn="1"/>
        </p:nvSpPr>
        <p:spPr bwMode="auto">
          <a:xfrm>
            <a:off x="584200" y="2800952"/>
            <a:ext cx="11018518" cy="3753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0" name="Rectangle 9">
            <a:extLst>
              <a:ext uri="{FF2B5EF4-FFF2-40B4-BE49-F238E27FC236}">
                <a16:creationId xmlns:a16="http://schemas.microsoft.com/office/drawing/2014/main" id="{9C83B5C9-785C-7AC3-62A6-83A48BCF1E67}"/>
              </a:ext>
            </a:extLst>
          </p:cNvPr>
          <p:cNvSpPr/>
          <p:nvPr userDrawn="1"/>
        </p:nvSpPr>
        <p:spPr bwMode="auto">
          <a:xfrm>
            <a:off x="584200" y="1769835"/>
            <a:ext cx="11023600" cy="2440518"/>
          </a:xfrm>
          <a:prstGeom prst="rect">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endParaRPr>
          </a:p>
        </p:txBody>
      </p:sp>
      <p:cxnSp>
        <p:nvCxnSpPr>
          <p:cNvPr id="21" name="Straight Connector 20">
            <a:extLst>
              <a:ext uri="{FF2B5EF4-FFF2-40B4-BE49-F238E27FC236}">
                <a16:creationId xmlns:a16="http://schemas.microsoft.com/office/drawing/2014/main" id="{44D18AEF-4377-6C7B-629A-93A634751A9E}"/>
              </a:ext>
            </a:extLst>
          </p:cNvPr>
          <p:cNvCxnSpPr>
            <a:cxnSpLocks/>
          </p:cNvCxnSpPr>
          <p:nvPr userDrawn="1"/>
        </p:nvCxnSpPr>
        <p:spPr>
          <a:xfrm>
            <a:off x="802384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6841CD-F1E6-56AF-A190-F18D7AE88400}"/>
              </a:ext>
            </a:extLst>
          </p:cNvPr>
          <p:cNvCxnSpPr>
            <a:cxnSpLocks/>
          </p:cNvCxnSpPr>
          <p:nvPr userDrawn="1"/>
        </p:nvCxnSpPr>
        <p:spPr>
          <a:xfrm>
            <a:off x="416973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46" name="Text Placeholder 45">
            <a:extLst>
              <a:ext uri="{FF2B5EF4-FFF2-40B4-BE49-F238E27FC236}">
                <a16:creationId xmlns:a16="http://schemas.microsoft.com/office/drawing/2014/main" id="{0AB7458F-F0CA-4F5E-9E21-8C86D4FA9E7E}"/>
              </a:ext>
            </a:extLst>
          </p:cNvPr>
          <p:cNvSpPr>
            <a:spLocks noGrp="1"/>
          </p:cNvSpPr>
          <p:nvPr>
            <p:ph type="body" sz="quarter" idx="38"/>
          </p:nvPr>
        </p:nvSpPr>
        <p:spPr>
          <a:xfrm>
            <a:off x="584198" y="1769835"/>
            <a:ext cx="11018520" cy="2441448"/>
          </a:xfrm>
        </p:spPr>
        <p:txBody>
          <a:bodyPr lIns="182880" tIns="91440" rIns="182880" bIns="91440" anchor="ctr">
            <a:noAutofit/>
          </a:bodyPr>
          <a:lstStyle>
            <a:lvl1pPr marL="0" indent="0">
              <a:buNone/>
              <a:defRPr>
                <a:solidFill>
                  <a:schemeClr val="tx1"/>
                </a:solidFill>
              </a:defRPr>
            </a:lvl1pPr>
          </a:lstStyle>
          <a:p>
            <a:pPr lvl="0"/>
            <a:r>
              <a:rPr lang="en-US"/>
              <a:t>Click to edit Master text styles</a:t>
            </a:r>
          </a:p>
        </p:txBody>
      </p:sp>
      <p:sp>
        <p:nvSpPr>
          <p:cNvPr id="47" name="Text Placeholder 45">
            <a:extLst>
              <a:ext uri="{FF2B5EF4-FFF2-40B4-BE49-F238E27FC236}">
                <a16:creationId xmlns:a16="http://schemas.microsoft.com/office/drawing/2014/main" id="{46D9D0E8-C2F2-3AC9-AA13-7835A363DB00}"/>
              </a:ext>
            </a:extLst>
          </p:cNvPr>
          <p:cNvSpPr>
            <a:spLocks noGrp="1"/>
          </p:cNvSpPr>
          <p:nvPr>
            <p:ph type="body" sz="quarter" idx="39" hasCustomPrompt="1"/>
          </p:nvPr>
        </p:nvSpPr>
        <p:spPr>
          <a:xfrm>
            <a:off x="584198"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49" name="Text Placeholder 45">
            <a:extLst>
              <a:ext uri="{FF2B5EF4-FFF2-40B4-BE49-F238E27FC236}">
                <a16:creationId xmlns:a16="http://schemas.microsoft.com/office/drawing/2014/main" id="{E73758C4-F1A3-0FB8-738F-8E2CAC827513}"/>
              </a:ext>
            </a:extLst>
          </p:cNvPr>
          <p:cNvSpPr>
            <a:spLocks noGrp="1"/>
          </p:cNvSpPr>
          <p:nvPr>
            <p:ph type="body" sz="quarter" idx="40"/>
          </p:nvPr>
        </p:nvSpPr>
        <p:spPr>
          <a:xfrm>
            <a:off x="584198"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2" name="Text Placeholder 45">
            <a:extLst>
              <a:ext uri="{FF2B5EF4-FFF2-40B4-BE49-F238E27FC236}">
                <a16:creationId xmlns:a16="http://schemas.microsoft.com/office/drawing/2014/main" id="{33EBE6C3-1FF9-8EB2-BAEF-B086E610EF32}"/>
              </a:ext>
            </a:extLst>
          </p:cNvPr>
          <p:cNvSpPr>
            <a:spLocks noGrp="1"/>
          </p:cNvSpPr>
          <p:nvPr>
            <p:ph type="body" sz="quarter" idx="41" hasCustomPrompt="1"/>
          </p:nvPr>
        </p:nvSpPr>
        <p:spPr>
          <a:xfrm>
            <a:off x="4436362"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3" name="Text Placeholder 45">
            <a:extLst>
              <a:ext uri="{FF2B5EF4-FFF2-40B4-BE49-F238E27FC236}">
                <a16:creationId xmlns:a16="http://schemas.microsoft.com/office/drawing/2014/main" id="{3A06A2B6-8AAF-2710-ABF6-86F4CE4F425B}"/>
              </a:ext>
            </a:extLst>
          </p:cNvPr>
          <p:cNvSpPr>
            <a:spLocks noGrp="1"/>
          </p:cNvSpPr>
          <p:nvPr>
            <p:ph type="body" sz="quarter" idx="42"/>
          </p:nvPr>
        </p:nvSpPr>
        <p:spPr>
          <a:xfrm>
            <a:off x="4436362"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4" name="Text Placeholder 45">
            <a:extLst>
              <a:ext uri="{FF2B5EF4-FFF2-40B4-BE49-F238E27FC236}">
                <a16:creationId xmlns:a16="http://schemas.microsoft.com/office/drawing/2014/main" id="{D473A9E8-1948-D60C-1734-9E202FA6ED0F}"/>
              </a:ext>
            </a:extLst>
          </p:cNvPr>
          <p:cNvSpPr>
            <a:spLocks noGrp="1"/>
          </p:cNvSpPr>
          <p:nvPr>
            <p:ph type="body" sz="quarter" idx="43" hasCustomPrompt="1"/>
          </p:nvPr>
        </p:nvSpPr>
        <p:spPr>
          <a:xfrm>
            <a:off x="8290113"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5" name="Text Placeholder 45">
            <a:extLst>
              <a:ext uri="{FF2B5EF4-FFF2-40B4-BE49-F238E27FC236}">
                <a16:creationId xmlns:a16="http://schemas.microsoft.com/office/drawing/2014/main" id="{D26D42E3-52BC-0E65-5892-E61493D41945}"/>
              </a:ext>
            </a:extLst>
          </p:cNvPr>
          <p:cNvSpPr>
            <a:spLocks noGrp="1"/>
          </p:cNvSpPr>
          <p:nvPr>
            <p:ph type="body" sz="quarter" idx="44"/>
          </p:nvPr>
        </p:nvSpPr>
        <p:spPr>
          <a:xfrm>
            <a:off x="8290113"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67792384"/>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C49E777D-77AE-6C9F-78EB-57FE423DCD21}"/>
              </a:ext>
            </a:extLst>
          </p:cNvPr>
          <p:cNvSpPr/>
          <p:nvPr userDrawn="1"/>
        </p:nvSpPr>
        <p:spPr bwMode="auto">
          <a:xfrm rot="10800000">
            <a:off x="5850946"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Rectangle: Top Corners Rounded 3">
            <a:extLst>
              <a:ext uri="{FF2B5EF4-FFF2-40B4-BE49-F238E27FC236}">
                <a16:creationId xmlns:a16="http://schemas.microsoft.com/office/drawing/2014/main" id="{AA36565A-CC06-8390-77CC-2538A936107E}"/>
              </a:ext>
            </a:extLst>
          </p:cNvPr>
          <p:cNvSpPr/>
          <p:nvPr userDrawn="1"/>
        </p:nvSpPr>
        <p:spPr bwMode="auto">
          <a:xfrm rot="10800000">
            <a:off x="7914477"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869B36D9-3315-FDE0-EDE0-E25464CBBE10}"/>
              </a:ext>
            </a:extLst>
          </p:cNvPr>
          <p:cNvSpPr/>
          <p:nvPr userDrawn="1"/>
        </p:nvSpPr>
        <p:spPr bwMode="auto">
          <a:xfrm rot="10800000">
            <a:off x="9978008" y="1991226"/>
            <a:ext cx="1492828" cy="1720960"/>
          </a:xfrm>
          <a:prstGeom prst="round2SameRect">
            <a:avLst>
              <a:gd name="adj1" fmla="val 50000"/>
              <a:gd name="adj2" fmla="val 0"/>
            </a:avLst>
          </a:prstGeom>
          <a:solidFill>
            <a:schemeClr val="bg1">
              <a:alpha val="77000"/>
            </a:schemeClr>
          </a:solidFill>
          <a:ln w="15875">
            <a:noFill/>
            <a:headEnd type="none" w="med" len="med"/>
            <a:tailEnd type="none" w="med" len="med"/>
          </a:ln>
          <a:effectLst>
            <a:outerShdw blurRad="2286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2052318"/>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262405" y="1741711"/>
            <a:ext cx="11929593" cy="3106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1741709"/>
            <a:ext cx="5457825" cy="4916265"/>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81B4D7F2-B773-83FD-029A-DA9738372797}"/>
              </a:ext>
            </a:extLst>
          </p:cNvPr>
          <p:cNvCxnSpPr>
            <a:cxnSpLocks/>
          </p:cNvCxnSpPr>
          <p:nvPr userDrawn="1"/>
        </p:nvCxnSpPr>
        <p:spPr>
          <a:xfrm>
            <a:off x="7629127" y="3991294"/>
            <a:ext cx="0" cy="2285681"/>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26353"/>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C1C5EC6-742E-183C-3DBA-BB6275896828}"/>
              </a:ext>
            </a:extLst>
          </p:cNvPr>
          <p:cNvSpPr/>
          <p:nvPr userDrawn="1"/>
        </p:nvSpPr>
        <p:spPr bwMode="auto">
          <a:xfrm rot="10800000" flipH="1">
            <a:off x="-1" y="1741707"/>
            <a:ext cx="12191999" cy="991967"/>
          </a:xfrm>
          <a:custGeom>
            <a:avLst/>
            <a:gdLst>
              <a:gd name="connsiteX0" fmla="*/ 0 w 12191999"/>
              <a:gd name="connsiteY0" fmla="*/ 991967 h 991967"/>
              <a:gd name="connsiteX1" fmla="*/ 5276851 w 12191999"/>
              <a:gd name="connsiteY1" fmla="*/ 991967 h 991967"/>
              <a:gd name="connsiteX2" fmla="*/ 5276851 w 12191999"/>
              <a:gd name="connsiteY2" fmla="*/ 991964 h 991967"/>
              <a:gd name="connsiteX3" fmla="*/ 12191999 w 12191999"/>
              <a:gd name="connsiteY3" fmla="*/ 991964 h 991967"/>
              <a:gd name="connsiteX4" fmla="*/ 12191999 w 12191999"/>
              <a:gd name="connsiteY4" fmla="*/ 860778 h 991967"/>
              <a:gd name="connsiteX5" fmla="*/ 5539243 w 12191999"/>
              <a:gd name="connsiteY5" fmla="*/ 860778 h 991967"/>
              <a:gd name="connsiteX6" fmla="*/ 5461225 w 12191999"/>
              <a:gd name="connsiteY6" fmla="*/ 848983 h 991967"/>
              <a:gd name="connsiteX7" fmla="*/ 5297470 w 12191999"/>
              <a:gd name="connsiteY7" fmla="*/ 700514 h 991967"/>
              <a:gd name="connsiteX8" fmla="*/ 5276851 w 12191999"/>
              <a:gd name="connsiteY8" fmla="*/ 598383 h 991967"/>
              <a:gd name="connsiteX9" fmla="*/ 5276851 w 12191999"/>
              <a:gd name="connsiteY9" fmla="*/ 165331 h 991967"/>
              <a:gd name="connsiteX10" fmla="*/ 5111520 w 12191999"/>
              <a:gd name="connsiteY10" fmla="*/ 0 h 991967"/>
              <a:gd name="connsiteX11" fmla="*/ 0 w 12191999"/>
              <a:gd name="connsiteY11" fmla="*/ 0 h 99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991967">
                <a:moveTo>
                  <a:pt x="0" y="991967"/>
                </a:moveTo>
                <a:lnTo>
                  <a:pt x="5276851" y="991967"/>
                </a:lnTo>
                <a:lnTo>
                  <a:pt x="5276851" y="991964"/>
                </a:lnTo>
                <a:lnTo>
                  <a:pt x="12191999" y="991964"/>
                </a:lnTo>
                <a:lnTo>
                  <a:pt x="12191999" y="860778"/>
                </a:lnTo>
                <a:lnTo>
                  <a:pt x="5539243" y="860778"/>
                </a:lnTo>
                <a:lnTo>
                  <a:pt x="5461225" y="848983"/>
                </a:lnTo>
                <a:cubicBezTo>
                  <a:pt x="5387274" y="825982"/>
                  <a:pt x="5327347" y="771150"/>
                  <a:pt x="5297470" y="700514"/>
                </a:cubicBezTo>
                <a:lnTo>
                  <a:pt x="5276851" y="598383"/>
                </a:lnTo>
                <a:lnTo>
                  <a:pt x="5276851" y="165331"/>
                </a:lnTo>
                <a:cubicBezTo>
                  <a:pt x="5276851" y="74021"/>
                  <a:pt x="5202830" y="0"/>
                  <a:pt x="5111520" y="0"/>
                </a:cubicBezTo>
                <a:lnTo>
                  <a:pt x="0" y="0"/>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1741713"/>
          </a:xfrm>
          <a:prstGeom prst="rect">
            <a:avLst/>
          </a:prstGeom>
          <a:solidFill>
            <a:schemeClr val="bg1"/>
          </a:solidFill>
          <a:ln w="15875">
            <a:no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19" name="Oval 18">
            <a:extLst>
              <a:ext uri="{FF2B5EF4-FFF2-40B4-BE49-F238E27FC236}">
                <a16:creationId xmlns:a16="http://schemas.microsoft.com/office/drawing/2014/main" id="{BDA3D19A-3F82-7B69-BB87-376F70892A58}"/>
              </a:ext>
            </a:extLst>
          </p:cNvPr>
          <p:cNvSpPr/>
          <p:nvPr userDrawn="1"/>
        </p:nvSpPr>
        <p:spPr bwMode="auto">
          <a:xfrm>
            <a:off x="8025382"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4B4A2395-E8B5-44C6-5D16-BB3100547C3A}"/>
              </a:ext>
            </a:extLst>
          </p:cNvPr>
          <p:cNvSpPr/>
          <p:nvPr userDrawn="1"/>
        </p:nvSpPr>
        <p:spPr bwMode="auto">
          <a:xfrm>
            <a:off x="10088913"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2930AEBB-0B3D-35AA-14A4-092156B9EABD}"/>
              </a:ext>
            </a:extLst>
          </p:cNvPr>
          <p:cNvSpPr/>
          <p:nvPr userDrawn="1"/>
        </p:nvSpPr>
        <p:spPr bwMode="auto">
          <a:xfrm>
            <a:off x="5961851" y="2303247"/>
            <a:ext cx="1271018" cy="127101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D7C550B8-64D2-D849-9036-FFF8E6366AE2}"/>
              </a:ext>
            </a:extLst>
          </p:cNvPr>
          <p:cNvCxnSpPr>
            <a:cxnSpLocks/>
          </p:cNvCxnSpPr>
          <p:nvPr userDrawn="1"/>
        </p:nvCxnSpPr>
        <p:spPr>
          <a:xfrm>
            <a:off x="9692658" y="3991294"/>
            <a:ext cx="0" cy="227615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4" name="Text Placeholder 11">
            <a:extLst>
              <a:ext uri="{FF2B5EF4-FFF2-40B4-BE49-F238E27FC236}">
                <a16:creationId xmlns:a16="http://schemas.microsoft.com/office/drawing/2014/main" id="{455F6BBA-1284-8D0A-5612-5126F0347F91}"/>
              </a:ext>
            </a:extLst>
          </p:cNvPr>
          <p:cNvSpPr>
            <a:spLocks noGrp="1"/>
          </p:cNvSpPr>
          <p:nvPr>
            <p:ph type="body" sz="quarter" idx="16" hasCustomPrompt="1"/>
          </p:nvPr>
        </p:nvSpPr>
        <p:spPr>
          <a:xfrm>
            <a:off x="584200" y="2906340"/>
            <a:ext cx="4718304" cy="400110"/>
          </a:xfrm>
        </p:spPr>
        <p:txBody>
          <a:bodyPr anchor="t"/>
          <a:lstStyle>
            <a:lvl1pPr marL="0" indent="0">
              <a:spcBef>
                <a:spcPts val="0"/>
              </a:spcBef>
              <a:buNone/>
              <a:defRPr kumimoji="0" lang="en-US" sz="2600" b="0" i="0" u="none" strike="noStrike" kern="1200" cap="none" spc="0" normalizeH="0" baseline="0" dirty="0">
                <a:ln>
                  <a:noFill/>
                </a:ln>
                <a:solidFill>
                  <a:srgbClr val="000000"/>
                </a:solidFill>
                <a:effectLst/>
                <a:uLnTx/>
                <a:uFillTx/>
                <a:latin typeface="Segoe UI"/>
                <a:ea typeface="Calibri" panose="020F0502020204030204"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66" name="Text Placeholder 11">
            <a:extLst>
              <a:ext uri="{FF2B5EF4-FFF2-40B4-BE49-F238E27FC236}">
                <a16:creationId xmlns:a16="http://schemas.microsoft.com/office/drawing/2014/main" id="{F0F886B2-385B-AAF3-4752-63C8FC93625F}"/>
              </a:ext>
            </a:extLst>
          </p:cNvPr>
          <p:cNvSpPr>
            <a:spLocks noGrp="1"/>
          </p:cNvSpPr>
          <p:nvPr>
            <p:ph type="body" sz="quarter" idx="18" hasCustomPrompt="1"/>
          </p:nvPr>
        </p:nvSpPr>
        <p:spPr>
          <a:xfrm>
            <a:off x="6036574"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7" name="Text Placeholder 11">
            <a:extLst>
              <a:ext uri="{FF2B5EF4-FFF2-40B4-BE49-F238E27FC236}">
                <a16:creationId xmlns:a16="http://schemas.microsoft.com/office/drawing/2014/main" id="{792C0778-6740-A2F2-D9D6-401050247AF5}"/>
              </a:ext>
            </a:extLst>
          </p:cNvPr>
          <p:cNvSpPr>
            <a:spLocks noGrp="1"/>
          </p:cNvSpPr>
          <p:nvPr>
            <p:ph type="body" sz="quarter" idx="19" hasCustomPrompt="1"/>
          </p:nvPr>
        </p:nvSpPr>
        <p:spPr>
          <a:xfrm>
            <a:off x="8100105"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0" name="Text Placeholder 11">
            <a:extLst>
              <a:ext uri="{FF2B5EF4-FFF2-40B4-BE49-F238E27FC236}">
                <a16:creationId xmlns:a16="http://schemas.microsoft.com/office/drawing/2014/main" id="{77A320B2-09D0-2808-D1DA-9D2CDE42A4DC}"/>
              </a:ext>
            </a:extLst>
          </p:cNvPr>
          <p:cNvSpPr>
            <a:spLocks noGrp="1"/>
          </p:cNvSpPr>
          <p:nvPr>
            <p:ph type="body" sz="quarter" idx="20" hasCustomPrompt="1"/>
          </p:nvPr>
        </p:nvSpPr>
        <p:spPr>
          <a:xfrm>
            <a:off x="10163636" y="2692533"/>
            <a:ext cx="1121573" cy="492443"/>
          </a:xfrm>
        </p:spPr>
        <p:txBody>
          <a:bodyPr anchor="t"/>
          <a:lstStyle>
            <a:lvl1pPr marL="0" indent="0" algn="ctr">
              <a:spcBef>
                <a:spcPts val="0"/>
              </a:spcBef>
              <a:buNone/>
              <a:defRPr kumimoji="0" lang="en-US" sz="3200" b="0" i="0" u="none" strike="noStrike" kern="1200" cap="none" spc="120" normalizeH="0" baseline="0" dirty="0">
                <a:ln>
                  <a:noFill/>
                </a:ln>
                <a:solidFill>
                  <a:srgbClr val="14938C"/>
                </a:solidFill>
                <a:effectLst/>
                <a:uLnTx/>
                <a:uFillTx/>
                <a:latin typeface="Segoe UI Semibold"/>
                <a:ea typeface="+mn-ea"/>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120" normalizeH="0" baseline="0" noProof="0">
                <a:ln>
                  <a:noFill/>
                </a:ln>
                <a:solidFill>
                  <a:srgbClr val="14938C"/>
                </a:solidFill>
                <a:effectLst/>
                <a:uLnTx/>
                <a:uFillTx/>
                <a:latin typeface="Segoe UI Semibold"/>
                <a:ea typeface="+mn-ea"/>
                <a:cs typeface="Segoe UI" pitchFamily="34" charset="0"/>
              </a:rPr>
              <a:t>XM</a:t>
            </a:r>
            <a:endParaRPr kumimoji="0" lang="en-US" sz="3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 Placeholder 11">
            <a:extLst>
              <a:ext uri="{FF2B5EF4-FFF2-40B4-BE49-F238E27FC236}">
                <a16:creationId xmlns:a16="http://schemas.microsoft.com/office/drawing/2014/main" id="{BF26DCBC-28FD-8577-EDBA-69DF87E05D4D}"/>
              </a:ext>
            </a:extLst>
          </p:cNvPr>
          <p:cNvSpPr>
            <a:spLocks noGrp="1"/>
          </p:cNvSpPr>
          <p:nvPr>
            <p:ph type="body" sz="quarter" idx="21" hasCustomPrompt="1"/>
          </p:nvPr>
        </p:nvSpPr>
        <p:spPr>
          <a:xfrm>
            <a:off x="5715000"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2" name="Text Placeholder 11">
            <a:extLst>
              <a:ext uri="{FF2B5EF4-FFF2-40B4-BE49-F238E27FC236}">
                <a16:creationId xmlns:a16="http://schemas.microsoft.com/office/drawing/2014/main" id="{F5765622-D82E-D4A9-DC62-8D7CEC03AF2A}"/>
              </a:ext>
            </a:extLst>
          </p:cNvPr>
          <p:cNvSpPr>
            <a:spLocks noGrp="1"/>
          </p:cNvSpPr>
          <p:nvPr>
            <p:ph type="body" sz="quarter" idx="22" hasCustomPrompt="1"/>
          </p:nvPr>
        </p:nvSpPr>
        <p:spPr>
          <a:xfrm>
            <a:off x="777846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3" name="Text Placeholder 11">
            <a:extLst>
              <a:ext uri="{FF2B5EF4-FFF2-40B4-BE49-F238E27FC236}">
                <a16:creationId xmlns:a16="http://schemas.microsoft.com/office/drawing/2014/main" id="{5D1FA0D8-1182-6252-22FC-8FADE3303179}"/>
              </a:ext>
            </a:extLst>
          </p:cNvPr>
          <p:cNvSpPr>
            <a:spLocks noGrp="1"/>
          </p:cNvSpPr>
          <p:nvPr>
            <p:ph type="body" sz="quarter" idx="23" hasCustomPrompt="1"/>
          </p:nvPr>
        </p:nvSpPr>
        <p:spPr>
          <a:xfrm>
            <a:off x="9841991" y="4959583"/>
            <a:ext cx="1764792" cy="615553"/>
          </a:xfrm>
        </p:spPr>
        <p:txBody>
          <a:bodyPr anchor="t"/>
          <a:lstStyle>
            <a:lvl1pPr marL="0" indent="0" algn="ctr">
              <a:spcBef>
                <a:spcPts val="0"/>
              </a:spcBef>
              <a:buNone/>
              <a:defRPr kumimoji="0" lang="en-US" sz="20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stStyle>
          <a:p>
            <a:pPr marL="0" marR="0" lvl="0" indent="0" algn="ctr" defTabSz="932742" rtl="0" eaLnBrk="1" fontAlgn="auto" latinLnBrk="0" hangingPunct="1">
              <a:lnSpc>
                <a:spcPct val="100000"/>
              </a:lnSpc>
              <a:spcBef>
                <a:spcPct val="20000"/>
              </a:spcBef>
              <a:spcAft>
                <a:spcPts val="600"/>
              </a:spcAft>
              <a:buClrTx/>
              <a:buSzPct val="90000"/>
              <a:buFontTx/>
              <a:buNone/>
              <a:tabLst/>
              <a:defRPr/>
            </a:pPr>
            <a:r>
              <a:rPr lang="en-US"/>
              <a:t>Click to edit text styles</a:t>
            </a:r>
          </a:p>
        </p:txBody>
      </p:sp>
      <p:sp>
        <p:nvSpPr>
          <p:cNvPr id="94" name="Text Placeholder 20">
            <a:extLst>
              <a:ext uri="{FF2B5EF4-FFF2-40B4-BE49-F238E27FC236}">
                <a16:creationId xmlns:a16="http://schemas.microsoft.com/office/drawing/2014/main" id="{270BC17B-5220-3D25-2332-C72C0C6B9881}"/>
              </a:ext>
            </a:extLst>
          </p:cNvPr>
          <p:cNvSpPr>
            <a:spLocks noGrp="1"/>
          </p:cNvSpPr>
          <p:nvPr>
            <p:ph type="body" sz="quarter" idx="10" hasCustomPrompt="1"/>
          </p:nvPr>
        </p:nvSpPr>
        <p:spPr>
          <a:xfrm>
            <a:off x="5715000" y="6460362"/>
            <a:ext cx="5891779" cy="138499"/>
          </a:xfrm>
        </p:spPr>
        <p:txBody>
          <a:bodyPr wrap="square"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96" name="Picture Placeholder 56">
            <a:extLst>
              <a:ext uri="{FF2B5EF4-FFF2-40B4-BE49-F238E27FC236}">
                <a16:creationId xmlns:a16="http://schemas.microsoft.com/office/drawing/2014/main" id="{14A7F814-0638-C991-BC38-DD544463328C}"/>
              </a:ext>
            </a:extLst>
          </p:cNvPr>
          <p:cNvSpPr>
            <a:spLocks noGrp="1"/>
          </p:cNvSpPr>
          <p:nvPr>
            <p:ph type="pic" sz="quarter" idx="25" hasCustomPrompt="1"/>
          </p:nvPr>
        </p:nvSpPr>
        <p:spPr>
          <a:xfrm>
            <a:off x="6183321"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7" name="Picture Placeholder 56">
            <a:extLst>
              <a:ext uri="{FF2B5EF4-FFF2-40B4-BE49-F238E27FC236}">
                <a16:creationId xmlns:a16="http://schemas.microsoft.com/office/drawing/2014/main" id="{E119EA91-FE27-B7EC-21E6-9631DC496F90}"/>
              </a:ext>
            </a:extLst>
          </p:cNvPr>
          <p:cNvSpPr>
            <a:spLocks noGrp="1"/>
          </p:cNvSpPr>
          <p:nvPr>
            <p:ph type="pic" sz="quarter" idx="26" hasCustomPrompt="1"/>
          </p:nvPr>
        </p:nvSpPr>
        <p:spPr>
          <a:xfrm>
            <a:off x="824678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8" name="Picture Placeholder 56">
            <a:extLst>
              <a:ext uri="{FF2B5EF4-FFF2-40B4-BE49-F238E27FC236}">
                <a16:creationId xmlns:a16="http://schemas.microsoft.com/office/drawing/2014/main" id="{DA9B98A4-4886-A658-2638-E1EBA92CDCE3}"/>
              </a:ext>
            </a:extLst>
          </p:cNvPr>
          <p:cNvSpPr>
            <a:spLocks noGrp="1"/>
          </p:cNvSpPr>
          <p:nvPr>
            <p:ph type="pic" sz="quarter" idx="27" hasCustomPrompt="1"/>
          </p:nvPr>
        </p:nvSpPr>
        <p:spPr>
          <a:xfrm>
            <a:off x="10310312" y="3991294"/>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Tree>
    <p:extLst>
      <p:ext uri="{BB962C8B-B14F-4D97-AF65-F5344CB8AC3E}">
        <p14:creationId xmlns:p14="http://schemas.microsoft.com/office/powerpoint/2010/main" val="7344353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Arrow: Right 2">
            <a:extLst>
              <a:ext uri="{FF2B5EF4-FFF2-40B4-BE49-F238E27FC236}">
                <a16:creationId xmlns:a16="http://schemas.microsoft.com/office/drawing/2014/main" id="{9AC421B8-2C39-15D6-FC81-127FC4A6A410}"/>
              </a:ext>
            </a:extLst>
          </p:cNvPr>
          <p:cNvSpPr/>
          <p:nvPr userDrawn="1"/>
        </p:nvSpPr>
        <p:spPr bwMode="auto">
          <a:xfrm>
            <a:off x="10188" y="3735646"/>
            <a:ext cx="12048462" cy="3184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D7FA8A09-6617-92BB-F8CF-BB483183A07F}"/>
              </a:ext>
            </a:extLst>
          </p:cNvPr>
          <p:cNvCxnSpPr>
            <a:cxnSpLocks/>
          </p:cNvCxnSpPr>
          <p:nvPr userDrawn="1"/>
        </p:nvCxnSpPr>
        <p:spPr>
          <a:xfrm flipV="1">
            <a:off x="4630329"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77073A2-77E3-8950-299D-3974C95FDD85}"/>
              </a:ext>
            </a:extLst>
          </p:cNvPr>
          <p:cNvCxnSpPr>
            <a:cxnSpLocks/>
          </p:cNvCxnSpPr>
          <p:nvPr userDrawn="1"/>
        </p:nvCxnSpPr>
        <p:spPr>
          <a:xfrm flipH="1" flipV="1">
            <a:off x="6098247"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1D6E7C-1965-0D53-B9EB-0EF9764C1E81}"/>
              </a:ext>
            </a:extLst>
          </p:cNvPr>
          <p:cNvCxnSpPr>
            <a:cxnSpLocks/>
          </p:cNvCxnSpPr>
          <p:nvPr userDrawn="1"/>
        </p:nvCxnSpPr>
        <p:spPr>
          <a:xfrm flipV="1">
            <a:off x="7566165"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883AE1-4972-ECD9-D6DD-9C88BBE94D93}"/>
              </a:ext>
            </a:extLst>
          </p:cNvPr>
          <p:cNvCxnSpPr>
            <a:cxnSpLocks/>
            <a:stCxn id="10" idx="0"/>
            <a:endCxn id="20" idx="4"/>
          </p:cNvCxnSpPr>
          <p:nvPr userDrawn="1"/>
        </p:nvCxnSpPr>
        <p:spPr>
          <a:xfrm flipH="1" flipV="1">
            <a:off x="9034083"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7F54579-7B37-8E21-055D-F8506DB13437}"/>
              </a:ext>
            </a:extLst>
          </p:cNvPr>
          <p:cNvSpPr/>
          <p:nvPr userDrawn="1"/>
        </p:nvSpPr>
        <p:spPr bwMode="auto">
          <a:xfrm>
            <a:off x="1777211"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C037E56F-ECF6-82CF-5CAD-724709739A83}"/>
              </a:ext>
            </a:extLst>
          </p:cNvPr>
          <p:cNvSpPr/>
          <p:nvPr userDrawn="1"/>
        </p:nvSpPr>
        <p:spPr bwMode="auto">
          <a:xfrm>
            <a:off x="4713047"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4A6BCB98-6F09-6FEA-2E49-AAEFFD627329}"/>
              </a:ext>
            </a:extLst>
          </p:cNvPr>
          <p:cNvSpPr/>
          <p:nvPr userDrawn="1"/>
        </p:nvSpPr>
        <p:spPr bwMode="auto">
          <a:xfrm>
            <a:off x="7648883"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A72CE325-811D-8010-DA2A-D3CE9A919BA4}"/>
              </a:ext>
            </a:extLst>
          </p:cNvPr>
          <p:cNvSpPr/>
          <p:nvPr userDrawn="1"/>
        </p:nvSpPr>
        <p:spPr bwMode="auto">
          <a:xfrm>
            <a:off x="309293"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9593FB05-820C-513D-A5EB-01D4F19C1E73}"/>
              </a:ext>
            </a:extLst>
          </p:cNvPr>
          <p:cNvSpPr/>
          <p:nvPr userDrawn="1"/>
        </p:nvSpPr>
        <p:spPr bwMode="auto">
          <a:xfrm>
            <a:off x="3245129"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71E0F134-2735-6064-79D5-EEBC32CF5558}"/>
              </a:ext>
            </a:extLst>
          </p:cNvPr>
          <p:cNvSpPr/>
          <p:nvPr userDrawn="1"/>
        </p:nvSpPr>
        <p:spPr bwMode="auto">
          <a:xfrm>
            <a:off x="6180965"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59A5C35-32F2-C019-9466-A8EA5F9F69D7}"/>
              </a:ext>
            </a:extLst>
          </p:cNvPr>
          <p:cNvSpPr/>
          <p:nvPr userDrawn="1"/>
        </p:nvSpPr>
        <p:spPr bwMode="auto">
          <a:xfrm>
            <a:off x="9116800"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Oval 14">
            <a:extLst>
              <a:ext uri="{FF2B5EF4-FFF2-40B4-BE49-F238E27FC236}">
                <a16:creationId xmlns:a16="http://schemas.microsoft.com/office/drawing/2014/main" id="{1FFC58F4-509A-BBC8-740A-DC90026521FF}"/>
              </a:ext>
            </a:extLst>
          </p:cNvPr>
          <p:cNvSpPr/>
          <p:nvPr userDrawn="1"/>
        </p:nvSpPr>
        <p:spPr>
          <a:xfrm>
            <a:off x="147792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0</a:t>
            </a:r>
          </a:p>
        </p:txBody>
      </p:sp>
      <p:sp>
        <p:nvSpPr>
          <p:cNvPr id="16" name="Oval 15">
            <a:extLst>
              <a:ext uri="{FF2B5EF4-FFF2-40B4-BE49-F238E27FC236}">
                <a16:creationId xmlns:a16="http://schemas.microsoft.com/office/drawing/2014/main" id="{76D5866A-5827-FCCE-18B3-513F75186D50}"/>
              </a:ext>
            </a:extLst>
          </p:cNvPr>
          <p:cNvSpPr/>
          <p:nvPr userDrawn="1"/>
        </p:nvSpPr>
        <p:spPr>
          <a:xfrm>
            <a:off x="2945845"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1</a:t>
            </a:r>
          </a:p>
        </p:txBody>
      </p:sp>
      <p:sp>
        <p:nvSpPr>
          <p:cNvPr id="17" name="Oval 16">
            <a:extLst>
              <a:ext uri="{FF2B5EF4-FFF2-40B4-BE49-F238E27FC236}">
                <a16:creationId xmlns:a16="http://schemas.microsoft.com/office/drawing/2014/main" id="{6AD14159-DA23-DEFF-5535-25ED604CA625}"/>
              </a:ext>
            </a:extLst>
          </p:cNvPr>
          <p:cNvSpPr/>
          <p:nvPr userDrawn="1"/>
        </p:nvSpPr>
        <p:spPr>
          <a:xfrm>
            <a:off x="4413763"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2</a:t>
            </a:r>
          </a:p>
        </p:txBody>
      </p:sp>
      <p:sp>
        <p:nvSpPr>
          <p:cNvPr id="18" name="Oval 17">
            <a:extLst>
              <a:ext uri="{FF2B5EF4-FFF2-40B4-BE49-F238E27FC236}">
                <a16:creationId xmlns:a16="http://schemas.microsoft.com/office/drawing/2014/main" id="{92B86796-C689-93E1-AA11-12D316F4C92A}"/>
              </a:ext>
            </a:extLst>
          </p:cNvPr>
          <p:cNvSpPr/>
          <p:nvPr userDrawn="1"/>
        </p:nvSpPr>
        <p:spPr>
          <a:xfrm>
            <a:off x="5881681"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3</a:t>
            </a:r>
          </a:p>
        </p:txBody>
      </p:sp>
      <p:sp>
        <p:nvSpPr>
          <p:cNvPr id="19" name="Oval 18">
            <a:extLst>
              <a:ext uri="{FF2B5EF4-FFF2-40B4-BE49-F238E27FC236}">
                <a16:creationId xmlns:a16="http://schemas.microsoft.com/office/drawing/2014/main" id="{68138B66-3052-5320-EE57-9CB04AA02437}"/>
              </a:ext>
            </a:extLst>
          </p:cNvPr>
          <p:cNvSpPr/>
          <p:nvPr userDrawn="1"/>
        </p:nvSpPr>
        <p:spPr>
          <a:xfrm>
            <a:off x="7349599"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4</a:t>
            </a:r>
          </a:p>
        </p:txBody>
      </p:sp>
      <p:sp>
        <p:nvSpPr>
          <p:cNvPr id="20" name="Oval 19">
            <a:extLst>
              <a:ext uri="{FF2B5EF4-FFF2-40B4-BE49-F238E27FC236}">
                <a16:creationId xmlns:a16="http://schemas.microsoft.com/office/drawing/2014/main" id="{D6521086-AE93-422F-163B-CCD636CC3DC6}"/>
              </a:ext>
            </a:extLst>
          </p:cNvPr>
          <p:cNvSpPr/>
          <p:nvPr userDrawn="1"/>
        </p:nvSpPr>
        <p:spPr>
          <a:xfrm>
            <a:off x="881751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5</a:t>
            </a:r>
          </a:p>
        </p:txBody>
      </p:sp>
      <p:sp>
        <p:nvSpPr>
          <p:cNvPr id="22" name="Oval 21">
            <a:extLst>
              <a:ext uri="{FF2B5EF4-FFF2-40B4-BE49-F238E27FC236}">
                <a16:creationId xmlns:a16="http://schemas.microsoft.com/office/drawing/2014/main" id="{11011F88-B7D0-C6AC-D801-D600EF8310FB}"/>
              </a:ext>
            </a:extLst>
          </p:cNvPr>
          <p:cNvSpPr/>
          <p:nvPr userDrawn="1"/>
        </p:nvSpPr>
        <p:spPr>
          <a:xfrm>
            <a:off x="10285434"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6</a:t>
            </a:r>
          </a:p>
        </p:txBody>
      </p:sp>
      <p:cxnSp>
        <p:nvCxnSpPr>
          <p:cNvPr id="23" name="Straight Connector 22">
            <a:extLst>
              <a:ext uri="{FF2B5EF4-FFF2-40B4-BE49-F238E27FC236}">
                <a16:creationId xmlns:a16="http://schemas.microsoft.com/office/drawing/2014/main" id="{38A18DA3-F323-162B-C7CB-EC86A67CF0D6}"/>
              </a:ext>
            </a:extLst>
          </p:cNvPr>
          <p:cNvCxnSpPr>
            <a:cxnSpLocks/>
            <a:stCxn id="22" idx="0"/>
            <a:endCxn id="14" idx="2"/>
          </p:cNvCxnSpPr>
          <p:nvPr userDrawn="1"/>
        </p:nvCxnSpPr>
        <p:spPr>
          <a:xfrm flipV="1">
            <a:off x="10502000"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8A7FEF-0A9C-D00F-3A6B-E09C73444263}"/>
              </a:ext>
            </a:extLst>
          </p:cNvPr>
          <p:cNvCxnSpPr>
            <a:cxnSpLocks/>
          </p:cNvCxnSpPr>
          <p:nvPr userDrawn="1"/>
        </p:nvCxnSpPr>
        <p:spPr>
          <a:xfrm flipH="1" flipV="1">
            <a:off x="3162411"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ED38E4-0E1C-F23D-9BAE-5FB9C353D678}"/>
              </a:ext>
            </a:extLst>
          </p:cNvPr>
          <p:cNvCxnSpPr>
            <a:cxnSpLocks/>
          </p:cNvCxnSpPr>
          <p:nvPr userDrawn="1"/>
        </p:nvCxnSpPr>
        <p:spPr>
          <a:xfrm flipV="1">
            <a:off x="1694493"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1">
            <a:extLst>
              <a:ext uri="{FF2B5EF4-FFF2-40B4-BE49-F238E27FC236}">
                <a16:creationId xmlns:a16="http://schemas.microsoft.com/office/drawing/2014/main" id="{BC175DF2-4183-BB5C-7ACB-C6684DD0703D}"/>
              </a:ext>
            </a:extLst>
          </p:cNvPr>
          <p:cNvSpPr>
            <a:spLocks noGrp="1"/>
          </p:cNvSpPr>
          <p:nvPr>
            <p:ph type="body" sz="quarter" idx="16" hasCustomPrompt="1"/>
          </p:nvPr>
        </p:nvSpPr>
        <p:spPr>
          <a:xfrm>
            <a:off x="383848"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7" name="Text Placeholder 11">
            <a:extLst>
              <a:ext uri="{FF2B5EF4-FFF2-40B4-BE49-F238E27FC236}">
                <a16:creationId xmlns:a16="http://schemas.microsoft.com/office/drawing/2014/main" id="{1B5A7297-DE91-1A12-172E-0645F3917768}"/>
              </a:ext>
            </a:extLst>
          </p:cNvPr>
          <p:cNvSpPr>
            <a:spLocks noGrp="1"/>
          </p:cNvSpPr>
          <p:nvPr>
            <p:ph type="body" sz="quarter" idx="17" hasCustomPrompt="1"/>
          </p:nvPr>
        </p:nvSpPr>
        <p:spPr>
          <a:xfrm>
            <a:off x="3319684"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8" name="Text Placeholder 11">
            <a:extLst>
              <a:ext uri="{FF2B5EF4-FFF2-40B4-BE49-F238E27FC236}">
                <a16:creationId xmlns:a16="http://schemas.microsoft.com/office/drawing/2014/main" id="{23E91340-EF29-F3DC-3807-6AE7C195E41A}"/>
              </a:ext>
            </a:extLst>
          </p:cNvPr>
          <p:cNvSpPr>
            <a:spLocks noGrp="1"/>
          </p:cNvSpPr>
          <p:nvPr>
            <p:ph type="body" sz="quarter" idx="18" hasCustomPrompt="1"/>
          </p:nvPr>
        </p:nvSpPr>
        <p:spPr>
          <a:xfrm>
            <a:off x="6255520"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9" name="Text Placeholder 11">
            <a:extLst>
              <a:ext uri="{FF2B5EF4-FFF2-40B4-BE49-F238E27FC236}">
                <a16:creationId xmlns:a16="http://schemas.microsoft.com/office/drawing/2014/main" id="{BC4B9C08-2088-DFE3-60E9-2AA79144A73C}"/>
              </a:ext>
            </a:extLst>
          </p:cNvPr>
          <p:cNvSpPr>
            <a:spLocks noGrp="1"/>
          </p:cNvSpPr>
          <p:nvPr>
            <p:ph type="body" sz="quarter" idx="19" hasCustomPrompt="1"/>
          </p:nvPr>
        </p:nvSpPr>
        <p:spPr>
          <a:xfrm>
            <a:off x="9191355"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0" name="Text Placeholder 11">
            <a:extLst>
              <a:ext uri="{FF2B5EF4-FFF2-40B4-BE49-F238E27FC236}">
                <a16:creationId xmlns:a16="http://schemas.microsoft.com/office/drawing/2014/main" id="{D58C93FB-B4A5-AEAC-A785-F557C034E958}"/>
              </a:ext>
            </a:extLst>
          </p:cNvPr>
          <p:cNvSpPr>
            <a:spLocks noGrp="1"/>
          </p:cNvSpPr>
          <p:nvPr>
            <p:ph type="body" sz="quarter" idx="20" hasCustomPrompt="1"/>
          </p:nvPr>
        </p:nvSpPr>
        <p:spPr>
          <a:xfrm>
            <a:off x="1851766"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1" name="Text Placeholder 11">
            <a:extLst>
              <a:ext uri="{FF2B5EF4-FFF2-40B4-BE49-F238E27FC236}">
                <a16:creationId xmlns:a16="http://schemas.microsoft.com/office/drawing/2014/main" id="{EDFA4A35-BF71-058A-B48D-FF0D977DB8EA}"/>
              </a:ext>
            </a:extLst>
          </p:cNvPr>
          <p:cNvSpPr>
            <a:spLocks noGrp="1"/>
          </p:cNvSpPr>
          <p:nvPr>
            <p:ph type="body" sz="quarter" idx="21" hasCustomPrompt="1"/>
          </p:nvPr>
        </p:nvSpPr>
        <p:spPr>
          <a:xfrm>
            <a:off x="4787602"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2" name="Text Placeholder 11">
            <a:extLst>
              <a:ext uri="{FF2B5EF4-FFF2-40B4-BE49-F238E27FC236}">
                <a16:creationId xmlns:a16="http://schemas.microsoft.com/office/drawing/2014/main" id="{E6531D51-5A29-7D2B-74C1-D0CB1DD130B8}"/>
              </a:ext>
            </a:extLst>
          </p:cNvPr>
          <p:cNvSpPr>
            <a:spLocks noGrp="1"/>
          </p:cNvSpPr>
          <p:nvPr>
            <p:ph type="body" sz="quarter" idx="22" hasCustomPrompt="1"/>
          </p:nvPr>
        </p:nvSpPr>
        <p:spPr>
          <a:xfrm>
            <a:off x="7723438"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3" name="Picture Placeholder 56">
            <a:extLst>
              <a:ext uri="{FF2B5EF4-FFF2-40B4-BE49-F238E27FC236}">
                <a16:creationId xmlns:a16="http://schemas.microsoft.com/office/drawing/2014/main" id="{4B7B17AE-9FD4-78FD-625A-BF6DC1970342}"/>
              </a:ext>
            </a:extLst>
          </p:cNvPr>
          <p:cNvSpPr>
            <a:spLocks noGrp="1"/>
          </p:cNvSpPr>
          <p:nvPr>
            <p:ph type="pic" sz="quarter" idx="23" hasCustomPrompt="1"/>
          </p:nvPr>
        </p:nvSpPr>
        <p:spPr>
          <a:xfrm>
            <a:off x="459293"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4" name="Picture Placeholder 56">
            <a:extLst>
              <a:ext uri="{FF2B5EF4-FFF2-40B4-BE49-F238E27FC236}">
                <a16:creationId xmlns:a16="http://schemas.microsoft.com/office/drawing/2014/main" id="{A4FA298A-FDB0-62D1-348C-BA97EE95C963}"/>
              </a:ext>
            </a:extLst>
          </p:cNvPr>
          <p:cNvSpPr>
            <a:spLocks noGrp="1"/>
          </p:cNvSpPr>
          <p:nvPr>
            <p:ph type="pic" sz="quarter" idx="24" hasCustomPrompt="1"/>
          </p:nvPr>
        </p:nvSpPr>
        <p:spPr>
          <a:xfrm>
            <a:off x="3395129"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5" name="Picture Placeholder 56">
            <a:extLst>
              <a:ext uri="{FF2B5EF4-FFF2-40B4-BE49-F238E27FC236}">
                <a16:creationId xmlns:a16="http://schemas.microsoft.com/office/drawing/2014/main" id="{A90042C2-9ECF-07BD-6584-798A2ABE8F73}"/>
              </a:ext>
            </a:extLst>
          </p:cNvPr>
          <p:cNvSpPr>
            <a:spLocks noGrp="1"/>
          </p:cNvSpPr>
          <p:nvPr>
            <p:ph type="pic" sz="quarter" idx="25" hasCustomPrompt="1"/>
          </p:nvPr>
        </p:nvSpPr>
        <p:spPr>
          <a:xfrm>
            <a:off x="6330965"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6" name="Picture Placeholder 56">
            <a:extLst>
              <a:ext uri="{FF2B5EF4-FFF2-40B4-BE49-F238E27FC236}">
                <a16:creationId xmlns:a16="http://schemas.microsoft.com/office/drawing/2014/main" id="{86701723-00E8-A3B0-15A8-A9AED8CC7E9F}"/>
              </a:ext>
            </a:extLst>
          </p:cNvPr>
          <p:cNvSpPr>
            <a:spLocks noGrp="1"/>
          </p:cNvSpPr>
          <p:nvPr>
            <p:ph type="pic" sz="quarter" idx="26" hasCustomPrompt="1"/>
          </p:nvPr>
        </p:nvSpPr>
        <p:spPr>
          <a:xfrm>
            <a:off x="9266800"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7" name="Picture Placeholder 56">
            <a:extLst>
              <a:ext uri="{FF2B5EF4-FFF2-40B4-BE49-F238E27FC236}">
                <a16:creationId xmlns:a16="http://schemas.microsoft.com/office/drawing/2014/main" id="{F3D04200-5627-CE5C-6CE1-16F486651EFE}"/>
              </a:ext>
            </a:extLst>
          </p:cNvPr>
          <p:cNvSpPr>
            <a:spLocks noGrp="1"/>
          </p:cNvSpPr>
          <p:nvPr>
            <p:ph type="pic" sz="quarter" idx="27" hasCustomPrompt="1"/>
          </p:nvPr>
        </p:nvSpPr>
        <p:spPr>
          <a:xfrm>
            <a:off x="7798883"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8" name="Picture Placeholder 56">
            <a:extLst>
              <a:ext uri="{FF2B5EF4-FFF2-40B4-BE49-F238E27FC236}">
                <a16:creationId xmlns:a16="http://schemas.microsoft.com/office/drawing/2014/main" id="{885C2546-BE15-1B4E-2F9E-A906A939426C}"/>
              </a:ext>
            </a:extLst>
          </p:cNvPr>
          <p:cNvSpPr>
            <a:spLocks noGrp="1"/>
          </p:cNvSpPr>
          <p:nvPr>
            <p:ph type="pic" sz="quarter" idx="28" hasCustomPrompt="1"/>
          </p:nvPr>
        </p:nvSpPr>
        <p:spPr>
          <a:xfrm>
            <a:off x="4863047"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9" name="Picture Placeholder 56">
            <a:extLst>
              <a:ext uri="{FF2B5EF4-FFF2-40B4-BE49-F238E27FC236}">
                <a16:creationId xmlns:a16="http://schemas.microsoft.com/office/drawing/2014/main" id="{28DF2A32-A1D1-E469-4143-AF20954B662F}"/>
              </a:ext>
            </a:extLst>
          </p:cNvPr>
          <p:cNvSpPr>
            <a:spLocks noGrp="1"/>
          </p:cNvSpPr>
          <p:nvPr>
            <p:ph type="pic" sz="quarter" idx="29" hasCustomPrompt="1"/>
          </p:nvPr>
        </p:nvSpPr>
        <p:spPr>
          <a:xfrm>
            <a:off x="1927211"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Tree>
    <p:extLst>
      <p:ext uri="{BB962C8B-B14F-4D97-AF65-F5344CB8AC3E}">
        <p14:creationId xmlns:p14="http://schemas.microsoft.com/office/powerpoint/2010/main" val="307899421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57327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646431"/>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03908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1437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CS TDM T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73200781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CS BDM TY">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5" name="Group 24">
            <a:extLst>
              <a:ext uri="{FF2B5EF4-FFF2-40B4-BE49-F238E27FC236}">
                <a16:creationId xmlns:a16="http://schemas.microsoft.com/office/drawing/2014/main" id="{98036FDF-A847-A0F1-89A2-B3FFAE56A415}"/>
              </a:ext>
            </a:extLst>
          </p:cNvPr>
          <p:cNvGrpSpPr/>
          <p:nvPr userDrawn="1"/>
        </p:nvGrpSpPr>
        <p:grpSpPr>
          <a:xfrm>
            <a:off x="604894" y="597820"/>
            <a:ext cx="3084456" cy="292608"/>
            <a:chOff x="604894" y="597820"/>
            <a:chExt cx="3084456" cy="292608"/>
          </a:xfrm>
        </p:grpSpPr>
        <p:pic>
          <p:nvPicPr>
            <p:cNvPr id="26" name="Graphic 25" descr="Microsoft Power Platform logo">
              <a:extLst>
                <a:ext uri="{FF2B5EF4-FFF2-40B4-BE49-F238E27FC236}">
                  <a16:creationId xmlns:a16="http://schemas.microsoft.com/office/drawing/2014/main" id="{2C32B4D3-870A-3D16-E671-E9E5EE332AAC}"/>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27" name="Graphic 26" descr="Microsoft Power Platform logo">
              <a:extLst>
                <a:ext uri="{FF2B5EF4-FFF2-40B4-BE49-F238E27FC236}">
                  <a16:creationId xmlns:a16="http://schemas.microsoft.com/office/drawing/2014/main" id="{4BE174D5-5FA4-25E8-D5A3-86A9FD2F187F}"/>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accent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spTree>
    <p:extLst>
      <p:ext uri="{BB962C8B-B14F-4D97-AF65-F5344CB8AC3E}">
        <p14:creationId xmlns:p14="http://schemas.microsoft.com/office/powerpoint/2010/main" val="379567199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2632437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chemeClr val="bg2">
                  <a:lumMod val="60000"/>
                  <a:lumOff val="40000"/>
                </a:schemeClr>
              </a:gs>
              <a:gs pos="39000">
                <a:schemeClr val="bg2"/>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grpSp>
        <p:nvGrpSpPr>
          <p:cNvPr id="34" name="Group 33">
            <a:extLst>
              <a:ext uri="{FF2B5EF4-FFF2-40B4-BE49-F238E27FC236}">
                <a16:creationId xmlns:a16="http://schemas.microsoft.com/office/drawing/2014/main" id="{FAF6E093-C5EF-E3F1-8557-22E62F123AE8}"/>
              </a:ext>
            </a:extLst>
          </p:cNvPr>
          <p:cNvGrpSpPr/>
          <p:nvPr userDrawn="1"/>
        </p:nvGrpSpPr>
        <p:grpSpPr>
          <a:xfrm>
            <a:off x="604894" y="597820"/>
            <a:ext cx="3084456" cy="292608"/>
            <a:chOff x="604894" y="597820"/>
            <a:chExt cx="3084456" cy="292608"/>
          </a:xfrm>
        </p:grpSpPr>
        <p:pic>
          <p:nvPicPr>
            <p:cNvPr id="37" name="Graphic 36" descr="Microsoft Power Platform logo">
              <a:extLst>
                <a:ext uri="{FF2B5EF4-FFF2-40B4-BE49-F238E27FC236}">
                  <a16:creationId xmlns:a16="http://schemas.microsoft.com/office/drawing/2014/main" id="{95DDB86A-D5D3-DE8B-3006-A045FA549DC2}"/>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8" name="Graphic 37" descr="Microsoft Power Platform logo">
              <a:extLst>
                <a:ext uri="{FF2B5EF4-FFF2-40B4-BE49-F238E27FC236}">
                  <a16:creationId xmlns:a16="http://schemas.microsoft.com/office/drawing/2014/main" id="{CD2CA922-B57D-BB0D-F888-A74C43159126}"/>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chemeClr val="bg2">
              <a:lumMod val="60000"/>
              <a:lumOff val="40000"/>
            </a:schemeClr>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20000"/>
              <a:lumOff val="80000"/>
            </a:schemeClr>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chemeClr val="bg2">
                  <a:lumMod val="50000"/>
                </a:schemeClr>
              </a:gs>
              <a:gs pos="26000">
                <a:schemeClr val="bg2">
                  <a:lumMod val="75000"/>
                </a:schemeClr>
              </a:gs>
              <a:gs pos="100000">
                <a:schemeClr val="bg2">
                  <a:lumMod val="50000"/>
                </a:schemeClr>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chemeClr val="bg2">
              <a:lumMod val="60000"/>
              <a:lumOff val="4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7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chemeClr val="bg2">
              <a:lumMod val="40000"/>
              <a:lumOff val="60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chemeClr val="bg2"/>
              </a:gs>
              <a:gs pos="44000">
                <a:schemeClr val="bg2">
                  <a:lumMod val="75000"/>
                </a:schemeClr>
              </a:gs>
              <a:gs pos="100000">
                <a:schemeClr val="bg2">
                  <a:lumMod val="50000"/>
                </a:schemeClr>
              </a:gs>
            </a:gsLst>
            <a:lin ang="9497293" scaled="1"/>
          </a:gradFill>
          <a:ln w="14405" cap="flat">
            <a:noFill/>
            <a:prstDash val="solid"/>
            <a:miter/>
          </a:ln>
        </p:spPr>
        <p:txBody>
          <a:bodyPr rtlCol="0" anchor="ctr"/>
          <a:lstStyle/>
          <a:p>
            <a:pPr lvl="0"/>
            <a:endParaRPr lang="en-IN" err="1"/>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300009756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0" y="0"/>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90251727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chemeClr val="bg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grpSp>
        <p:nvGrpSpPr>
          <p:cNvPr id="26" name="Group 25">
            <a:extLst>
              <a:ext uri="{FF2B5EF4-FFF2-40B4-BE49-F238E27FC236}">
                <a16:creationId xmlns:a16="http://schemas.microsoft.com/office/drawing/2014/main" id="{81B5CE95-BEC8-78FF-66C0-B2E0D8807281}"/>
              </a:ext>
            </a:extLst>
          </p:cNvPr>
          <p:cNvGrpSpPr/>
          <p:nvPr userDrawn="1"/>
        </p:nvGrpSpPr>
        <p:grpSpPr>
          <a:xfrm>
            <a:off x="604894" y="597820"/>
            <a:ext cx="3084456" cy="292608"/>
            <a:chOff x="604894" y="597820"/>
            <a:chExt cx="3084456" cy="292608"/>
          </a:xfrm>
        </p:grpSpPr>
        <p:pic>
          <p:nvPicPr>
            <p:cNvPr id="27" name="Graphic 26" descr="Microsoft Power Platform logo">
              <a:extLst>
                <a:ext uri="{FF2B5EF4-FFF2-40B4-BE49-F238E27FC236}">
                  <a16:creationId xmlns:a16="http://schemas.microsoft.com/office/drawing/2014/main" id="{120ADA71-126C-9752-3940-1CEAF3C7672E}"/>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28" name="Graphic 27" descr="Microsoft Power Platform logo">
              <a:extLst>
                <a:ext uri="{FF2B5EF4-FFF2-40B4-BE49-F238E27FC236}">
                  <a16:creationId xmlns:a16="http://schemas.microsoft.com/office/drawing/2014/main" id="{1DC06F3F-EF47-D8B4-9C2E-3901B12D65BF}"/>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chemeClr val="bg2">
                    <a:lumMod val="20000"/>
                    <a:lumOff val="80000"/>
                  </a:schemeClr>
                </a:solidFill>
                <a:effectLst/>
                <a:latin typeface="Segoe UI Semibold"/>
                <a:ea typeface="+mn-ea"/>
                <a:cs typeface="Segoe UI" panose="020B0502040204020203" pitchFamily="34" charset="0"/>
              </a:defRPr>
            </a:lvl1pPr>
          </a:lstStyle>
          <a:p>
            <a:r>
              <a:rPr lang="en-GB"/>
              <a:t>Thank you!</a:t>
            </a:r>
          </a:p>
        </p:txBody>
      </p:sp>
    </p:spTree>
    <p:extLst>
      <p:ext uri="{BB962C8B-B14F-4D97-AF65-F5344CB8AC3E}">
        <p14:creationId xmlns:p14="http://schemas.microsoft.com/office/powerpoint/2010/main" val="332761563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2 (Light)">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5474156B-520D-0CFF-6121-BFF0C07DD945}"/>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11" name="Rectangle 10">
            <a:extLst>
              <a:ext uri="{FF2B5EF4-FFF2-40B4-BE49-F238E27FC236}">
                <a16:creationId xmlns:a16="http://schemas.microsoft.com/office/drawing/2014/main" id="{AE3E642E-DA20-F4F4-71E8-74EDC3C17B9A}"/>
              </a:ext>
            </a:extLst>
          </p:cNvPr>
          <p:cNvSpPr/>
          <p:nvPr userDrawn="1"/>
        </p:nvSpPr>
        <p:spPr bwMode="auto">
          <a:xfrm>
            <a:off x="0" y="2598613"/>
            <a:ext cx="8721814" cy="24312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AECA1A8A-7695-B932-C36D-D7608CE9FADE}"/>
              </a:ext>
            </a:extLst>
          </p:cNvPr>
          <p:cNvSpPr/>
          <p:nvPr userDrawn="1"/>
        </p:nvSpPr>
        <p:spPr>
          <a:xfrm>
            <a:off x="3206680" y="1"/>
            <a:ext cx="8713776" cy="6858001"/>
          </a:xfrm>
          <a:custGeom>
            <a:avLst/>
            <a:gdLst>
              <a:gd name="connsiteX0" fmla="*/ 6858862 w 8713776"/>
              <a:gd name="connsiteY0" fmla="*/ 0 h 6858001"/>
              <a:gd name="connsiteX1" fmla="*/ 8713776 w 8713776"/>
              <a:gd name="connsiteY1" fmla="*/ 0 h 6858001"/>
              <a:gd name="connsiteX2" fmla="*/ 1854710 w 8713776"/>
              <a:gd name="connsiteY2" fmla="*/ 6858001 h 6858001"/>
              <a:gd name="connsiteX3" fmla="*/ 0 w 8713776"/>
              <a:gd name="connsiteY3" fmla="*/ 6858001 h 6858001"/>
              <a:gd name="connsiteX4" fmla="*/ 6858862 w 8713776"/>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3776" h="6858001">
                <a:moveTo>
                  <a:pt x="6858862" y="0"/>
                </a:moveTo>
                <a:lnTo>
                  <a:pt x="8713776" y="0"/>
                </a:lnTo>
                <a:lnTo>
                  <a:pt x="1854710" y="6858001"/>
                </a:lnTo>
                <a:lnTo>
                  <a:pt x="0" y="6858001"/>
                </a:lnTo>
                <a:lnTo>
                  <a:pt x="6858862"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13" name="Freeform: Shape 12">
            <a:extLst>
              <a:ext uri="{FF2B5EF4-FFF2-40B4-BE49-F238E27FC236}">
                <a16:creationId xmlns:a16="http://schemas.microsoft.com/office/drawing/2014/main" id="{2B9CC861-261A-CF51-9293-1F692E56AB86}"/>
              </a:ext>
            </a:extLst>
          </p:cNvPr>
          <p:cNvSpPr/>
          <p:nvPr userDrawn="1"/>
        </p:nvSpPr>
        <p:spPr>
          <a:xfrm>
            <a:off x="4378982" y="542501"/>
            <a:ext cx="7816411" cy="6322756"/>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lumMod val="75000"/>
                </a:schemeClr>
              </a:gs>
              <a:gs pos="50000">
                <a:schemeClr val="bg2"/>
              </a:gs>
              <a:gs pos="100000">
                <a:schemeClr val="tx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4B58F365-B512-8DA5-9AC5-6646CD2D51AA}"/>
              </a:ext>
            </a:extLst>
          </p:cNvPr>
          <p:cNvSpPr/>
          <p:nvPr userDrawn="1"/>
        </p:nvSpPr>
        <p:spPr>
          <a:xfrm>
            <a:off x="6192965" y="0"/>
            <a:ext cx="6002431" cy="6628213"/>
          </a:xfrm>
          <a:custGeom>
            <a:avLst/>
            <a:gdLst>
              <a:gd name="connsiteX0" fmla="*/ 625784 w 6002431"/>
              <a:gd name="connsiteY0" fmla="*/ 0 h 6628213"/>
              <a:gd name="connsiteX1" fmla="*/ 3247782 w 6002431"/>
              <a:gd name="connsiteY1" fmla="*/ 0 h 6628213"/>
              <a:gd name="connsiteX2" fmla="*/ 2621885 w 6002431"/>
              <a:gd name="connsiteY2" fmla="*/ 625784 h 6628213"/>
              <a:gd name="connsiteX3" fmla="*/ 6002431 w 6002431"/>
              <a:gd name="connsiteY3" fmla="*/ 4006331 h 6628213"/>
              <a:gd name="connsiteX4" fmla="*/ 6002431 w 6002431"/>
              <a:gd name="connsiteY4" fmla="*/ 6628213 h 6628213"/>
              <a:gd name="connsiteX5" fmla="*/ 0 w 6002431"/>
              <a:gd name="connsiteY5" fmla="*/ 625784 h 6628213"/>
              <a:gd name="connsiteX6" fmla="*/ 625784 w 6002431"/>
              <a:gd name="connsiteY6" fmla="*/ 0 h 662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431" h="6628213">
                <a:moveTo>
                  <a:pt x="625784" y="0"/>
                </a:moveTo>
                <a:lnTo>
                  <a:pt x="3247782" y="0"/>
                </a:lnTo>
                <a:lnTo>
                  <a:pt x="2621885" y="625784"/>
                </a:lnTo>
                <a:lnTo>
                  <a:pt x="6002431" y="4006331"/>
                </a:lnTo>
                <a:lnTo>
                  <a:pt x="6002431" y="6628213"/>
                </a:lnTo>
                <a:lnTo>
                  <a:pt x="0" y="625784"/>
                </a:lnTo>
                <a:lnTo>
                  <a:pt x="625784" y="0"/>
                </a:lnTo>
                <a:close/>
              </a:path>
            </a:pathLst>
          </a:custGeom>
          <a:gradFill>
            <a:gsLst>
              <a:gs pos="0">
                <a:schemeClr val="bg2">
                  <a:lumMod val="20000"/>
                  <a:lumOff val="80000"/>
                </a:schemeClr>
              </a:gs>
              <a:gs pos="63000">
                <a:schemeClr val="bg2"/>
              </a:gs>
              <a:gs pos="100000">
                <a:schemeClr val="tx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18" name="Freeform: Shape 17">
            <a:extLst>
              <a:ext uri="{FF2B5EF4-FFF2-40B4-BE49-F238E27FC236}">
                <a16:creationId xmlns:a16="http://schemas.microsoft.com/office/drawing/2014/main" id="{1CBC7DA8-204A-C18C-D12B-13D0879782D8}"/>
              </a:ext>
            </a:extLst>
          </p:cNvPr>
          <p:cNvSpPr/>
          <p:nvPr userDrawn="1"/>
        </p:nvSpPr>
        <p:spPr>
          <a:xfrm>
            <a:off x="10698131" y="0"/>
            <a:ext cx="1497265" cy="2037335"/>
          </a:xfrm>
          <a:custGeom>
            <a:avLst/>
            <a:gdLst>
              <a:gd name="connsiteX0" fmla="*/ 540070 w 1497265"/>
              <a:gd name="connsiteY0" fmla="*/ 0 h 2037335"/>
              <a:gd name="connsiteX1" fmla="*/ 1497265 w 1497265"/>
              <a:gd name="connsiteY1" fmla="*/ 0 h 2037335"/>
              <a:gd name="connsiteX2" fmla="*/ 1497265 w 1497265"/>
              <a:gd name="connsiteY2" fmla="*/ 2037335 h 2037335"/>
              <a:gd name="connsiteX3" fmla="*/ 0 w 1497265"/>
              <a:gd name="connsiteY3" fmla="*/ 540070 h 2037335"/>
              <a:gd name="connsiteX4" fmla="*/ 540070 w 1497265"/>
              <a:gd name="connsiteY4" fmla="*/ 0 h 203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265" h="2037335">
                <a:moveTo>
                  <a:pt x="540070" y="0"/>
                </a:moveTo>
                <a:lnTo>
                  <a:pt x="1497265" y="0"/>
                </a:lnTo>
                <a:lnTo>
                  <a:pt x="1497265" y="2037335"/>
                </a:lnTo>
                <a:lnTo>
                  <a:pt x="0" y="540070"/>
                </a:lnTo>
                <a:lnTo>
                  <a:pt x="540070" y="0"/>
                </a:lnTo>
                <a:close/>
              </a:path>
            </a:pathLst>
          </a:custGeom>
          <a:gradFill>
            <a:gsLst>
              <a:gs pos="0">
                <a:schemeClr val="bg2">
                  <a:lumMod val="20000"/>
                  <a:lumOff val="80000"/>
                </a:schemeClr>
              </a:gs>
              <a:gs pos="63000">
                <a:schemeClr val="bg2"/>
              </a:gs>
            </a:gsLst>
            <a:lin ang="13500000" scaled="1"/>
          </a:gradFill>
          <a:ln w="1373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AACD24BF-DC84-1486-D51A-689CE4E17EB7}"/>
              </a:ext>
            </a:extLst>
          </p:cNvPr>
          <p:cNvSpPr/>
          <p:nvPr userDrawn="1"/>
        </p:nvSpPr>
        <p:spPr>
          <a:xfrm>
            <a:off x="3524272" y="1"/>
            <a:ext cx="8667728" cy="6858001"/>
          </a:xfrm>
          <a:custGeom>
            <a:avLst/>
            <a:gdLst>
              <a:gd name="connsiteX0" fmla="*/ 5068600 w 8667728"/>
              <a:gd name="connsiteY0" fmla="*/ 0 h 6858001"/>
              <a:gd name="connsiteX1" fmla="*/ 8667728 w 8667728"/>
              <a:gd name="connsiteY1" fmla="*/ 0 h 6858001"/>
              <a:gd name="connsiteX2" fmla="*/ 1809728 w 8667728"/>
              <a:gd name="connsiteY2" fmla="*/ 6858001 h 6858001"/>
              <a:gd name="connsiteX3" fmla="*/ 0 w 8667728"/>
              <a:gd name="connsiteY3" fmla="*/ 6858001 h 6858001"/>
              <a:gd name="connsiteX4" fmla="*/ 5963553 w 8667728"/>
              <a:gd name="connsiteY4" fmla="*/ 895285 h 6858001"/>
              <a:gd name="connsiteX5" fmla="*/ 5068600 w 8667728"/>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28" h="6858001">
                <a:moveTo>
                  <a:pt x="5068600" y="0"/>
                </a:moveTo>
                <a:lnTo>
                  <a:pt x="8667728" y="0"/>
                </a:lnTo>
                <a:lnTo>
                  <a:pt x="1809728" y="6858001"/>
                </a:lnTo>
                <a:lnTo>
                  <a:pt x="0" y="6858001"/>
                </a:lnTo>
                <a:lnTo>
                  <a:pt x="5963553" y="895285"/>
                </a:lnTo>
                <a:lnTo>
                  <a:pt x="5068600" y="0"/>
                </a:lnTo>
                <a:close/>
              </a:path>
            </a:pathLst>
          </a:custGeom>
          <a:solidFill>
            <a:schemeClr val="bg2">
              <a:lumMod val="60000"/>
              <a:lumOff val="40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3340672"/>
            <a:ext cx="4985307" cy="830997"/>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lang="en-GB" sz="5400" b="0" kern="1200" cap="none" spc="-50" baseline="0" dirty="0" smtClean="0">
                <a:ln w="3175">
                  <a:noFill/>
                </a:ln>
                <a:solidFill>
                  <a:schemeClr val="bg2"/>
                </a:solidFill>
                <a:effectLst/>
                <a:latin typeface="+mj-lt"/>
                <a:ea typeface="+mn-ea"/>
                <a:cs typeface="Segoe UI" pitchFamily="34" charset="0"/>
              </a:defRPr>
            </a:lvl1pPr>
          </a:lstStyle>
          <a:p>
            <a:r>
              <a:rPr lang="en-GB"/>
              <a:t>Thank you!</a:t>
            </a:r>
          </a:p>
        </p:txBody>
      </p:sp>
    </p:spTree>
    <p:extLst>
      <p:ext uri="{BB962C8B-B14F-4D97-AF65-F5344CB8AC3E}">
        <p14:creationId xmlns:p14="http://schemas.microsoft.com/office/powerpoint/2010/main" val="20479160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3 (Light)">
    <p:spTree>
      <p:nvGrpSpPr>
        <p:cNvPr id="1" name=""/>
        <p:cNvGrpSpPr/>
        <p:nvPr/>
      </p:nvGrpSpPr>
      <p:grpSpPr>
        <a:xfrm>
          <a:off x="0" y="0"/>
          <a:ext cx="0" cy="0"/>
          <a:chOff x="0" y="0"/>
          <a:chExt cx="0" cy="0"/>
        </a:xfrm>
      </p:grpSpPr>
      <p:pic>
        <p:nvPicPr>
          <p:cNvPr id="116" name="Graphic 115">
            <a:extLst>
              <a:ext uri="{FF2B5EF4-FFF2-40B4-BE49-F238E27FC236}">
                <a16:creationId xmlns:a16="http://schemas.microsoft.com/office/drawing/2014/main" id="{3A7E59A8-E0B6-CD05-3DBD-8BC20313735E}"/>
              </a:ext>
            </a:extLst>
          </p:cNvPr>
          <p:cNvPicPr>
            <a:picLocks noChangeAspect="1"/>
          </p:cNvPicPr>
          <p:nvPr userDrawn="1"/>
        </p:nvPicPr>
        <p:blipFill>
          <a:blip>
            <a:grayscl/>
            <a:alphaModFix amt="4000"/>
            <a:extLst>
              <a:ext uri="{96DAC541-7B7A-43D3-8B79-37D633B846F1}">
                <asvg:svgBlip xmlns:asvg="http://schemas.microsoft.com/office/drawing/2016/SVG/main" r:embed="rId2"/>
              </a:ext>
            </a:extLst>
          </a:blip>
          <a:srcRect l="42275" r="2049"/>
          <a:stretch>
            <a:fillRect/>
          </a:stretch>
        </p:blipFill>
        <p:spPr>
          <a:xfrm rot="18415104" flipV="1">
            <a:off x="-1625119" y="-1206766"/>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007429" y="4442348"/>
            <a:ext cx="6061177" cy="369332"/>
          </a:xfrm>
          <a:noFill/>
        </p:spPr>
        <p:txBody>
          <a:bodyPr wrap="square" lIns="0" tIns="0" rIns="0" bIns="0" anchor="ctr">
            <a:spAutoFit/>
          </a:bodyPr>
          <a:lstStyle>
            <a:lvl1pPr marL="0" indent="0" algn="r">
              <a:spcBef>
                <a:spcPts val="0"/>
              </a:spcBef>
              <a:spcAft>
                <a:spcPts val="0"/>
              </a:spcAft>
              <a:buFont typeface="Arial" panose="020B0604020202020204" pitchFamily="34" charset="0"/>
              <a:buNone/>
              <a:defRPr lang="en-US" sz="2400" kern="1200" spc="0" baseline="0" dirty="0">
                <a:solidFill>
                  <a:srgbClr val="FFFFFF">
                    <a:lumMod val="50000"/>
                  </a:srgbClr>
                </a:solidFill>
                <a:latin typeface="Segoe UI Semibold"/>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007429" y="4965568"/>
            <a:ext cx="6061177" cy="307777"/>
          </a:xfrm>
        </p:spPr>
        <p:txBody>
          <a:bodyPr anchor="ctr"/>
          <a:lstStyle>
            <a:lvl1pPr marL="0" indent="0" algn="r">
              <a:buNone/>
              <a:defRPr lang="en-US" sz="2000" kern="1200" spc="0" baseline="0" dirty="0">
                <a:solidFill>
                  <a:srgbClr val="000000"/>
                </a:solidFill>
                <a:latin typeface="+mn-lt"/>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Contact information</a:t>
            </a:r>
          </a:p>
        </p:txBody>
      </p:sp>
      <p:sp>
        <p:nvSpPr>
          <p:cNvPr id="2" name="Oval 1">
            <a:extLst>
              <a:ext uri="{FF2B5EF4-FFF2-40B4-BE49-F238E27FC236}">
                <a16:creationId xmlns:a16="http://schemas.microsoft.com/office/drawing/2014/main" id="{328D9C4A-C12F-C5EA-3F38-D34B616769A2}"/>
              </a:ext>
            </a:extLst>
          </p:cNvPr>
          <p:cNvSpPr/>
          <p:nvPr userDrawn="1"/>
        </p:nvSpPr>
        <p:spPr bwMode="auto">
          <a:xfrm>
            <a:off x="5219700" y="2090736"/>
            <a:ext cx="2185566" cy="2185566"/>
          </a:xfrm>
          <a:prstGeom prst="ellipse">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descr="Microsoft Power Platform logo">
            <a:extLst>
              <a:ext uri="{FF2B5EF4-FFF2-40B4-BE49-F238E27FC236}">
                <a16:creationId xmlns:a16="http://schemas.microsoft.com/office/drawing/2014/main" id="{2B08070D-DA45-9E50-5236-87D907B8A4FA}"/>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12" name="Free-form: Shape 11">
            <a:extLst>
              <a:ext uri="{FF2B5EF4-FFF2-40B4-BE49-F238E27FC236}">
                <a16:creationId xmlns:a16="http://schemas.microsoft.com/office/drawing/2014/main" id="{0F41B74D-A7EF-3B20-7F0D-D067296E9EC6}"/>
              </a:ext>
            </a:extLst>
          </p:cNvPr>
          <p:cNvSpPr/>
          <p:nvPr userDrawn="1"/>
        </p:nvSpPr>
        <p:spPr bwMode="auto">
          <a:xfrm flipH="1" flipV="1">
            <a:off x="2171700" y="0"/>
            <a:ext cx="9715500" cy="591820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987DECF0-2825-F323-1C94-7430D87E00E5}"/>
              </a:ext>
            </a:extLst>
          </p:cNvPr>
          <p:cNvGrpSpPr/>
          <p:nvPr userDrawn="1"/>
        </p:nvGrpSpPr>
        <p:grpSpPr>
          <a:xfrm rot="5400000">
            <a:off x="933017" y="5029200"/>
            <a:ext cx="932403" cy="932403"/>
            <a:chOff x="11016820" y="5720920"/>
            <a:chExt cx="870379" cy="870379"/>
          </a:xfrm>
        </p:grpSpPr>
        <p:sp>
          <p:nvSpPr>
            <p:cNvPr id="17" name="Oval 16">
              <a:extLst>
                <a:ext uri="{FF2B5EF4-FFF2-40B4-BE49-F238E27FC236}">
                  <a16:creationId xmlns:a16="http://schemas.microsoft.com/office/drawing/2014/main" id="{CDAB639E-D164-BC8B-4619-40816048398F}"/>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DD002153-809C-34E9-0578-2AA7C15B1C2C}"/>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33FEB50E-6B75-3FB6-E975-8BCDE5024C9E}"/>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9764DC1F-AABF-35A3-1458-72C9D07C5C2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EB4321EC-BAC3-DA0F-4630-6E6B57E9FA8F}"/>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41A3E2B5-28D3-C2B2-8A09-1BB3097A442D}"/>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06C83398-8708-BA02-6FAE-3928DB816762}"/>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DABA7B6-3A8C-9246-13E2-CCA2D76D493E}"/>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3BA4D6B5-4B90-7357-1AC2-8146651B29E3}"/>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B5F486D6-6932-FA63-AC6B-7D2F304BE77A}"/>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049B813A-7A86-ED14-2F6C-5DD6BC1D8C2D}"/>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FF4D76DA-8C14-D22D-8350-903159932C33}"/>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8" name="Free-form: Shape 37">
            <a:extLst>
              <a:ext uri="{FF2B5EF4-FFF2-40B4-BE49-F238E27FC236}">
                <a16:creationId xmlns:a16="http://schemas.microsoft.com/office/drawing/2014/main" id="{03AE6250-4BAE-A5D3-8E60-0CB02D58C209}"/>
              </a:ext>
            </a:extLst>
          </p:cNvPr>
          <p:cNvSpPr/>
          <p:nvPr userDrawn="1"/>
        </p:nvSpPr>
        <p:spPr bwMode="auto">
          <a:xfrm flipH="1" flipV="1">
            <a:off x="604894" y="2628900"/>
            <a:ext cx="11004494" cy="361315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 Box 3" descr="This is a copyright notice that should be included on the final slide.">
            <a:extLst>
              <a:ext uri="{FF2B5EF4-FFF2-40B4-BE49-F238E27FC236}">
                <a16:creationId xmlns:a16="http://schemas.microsoft.com/office/drawing/2014/main" id="{23A27302-55F2-1DF8-B450-7D1630FFA97D}"/>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ea typeface="+mn-ea"/>
                <a:cs typeface="Segoe UI" pitchFamily="34" charset="0"/>
              </a:rPr>
              <a:t>© Copyright Microsoft Corporation. All rights reserved. </a:t>
            </a:r>
          </a:p>
        </p:txBody>
      </p:sp>
      <p:grpSp>
        <p:nvGrpSpPr>
          <p:cNvPr id="41" name="Group 40">
            <a:extLst>
              <a:ext uri="{FF2B5EF4-FFF2-40B4-BE49-F238E27FC236}">
                <a16:creationId xmlns:a16="http://schemas.microsoft.com/office/drawing/2014/main" id="{3C47CEF5-4E26-434F-C205-C5D59182A20A}"/>
              </a:ext>
            </a:extLst>
          </p:cNvPr>
          <p:cNvGrpSpPr/>
          <p:nvPr userDrawn="1"/>
        </p:nvGrpSpPr>
        <p:grpSpPr>
          <a:xfrm>
            <a:off x="7536264" y="1533901"/>
            <a:ext cx="4636098" cy="950695"/>
            <a:chOff x="2110257" y="-2186187"/>
            <a:chExt cx="6422153" cy="1316951"/>
          </a:xfrm>
        </p:grpSpPr>
        <p:sp>
          <p:nvSpPr>
            <p:cNvPr id="42" name="Oval 41">
              <a:extLst>
                <a:ext uri="{FF2B5EF4-FFF2-40B4-BE49-F238E27FC236}">
                  <a16:creationId xmlns:a16="http://schemas.microsoft.com/office/drawing/2014/main" id="{85F5C0AB-990D-2F9A-9824-12A661B549A4}"/>
                </a:ext>
              </a:extLst>
            </p:cNvPr>
            <p:cNvSpPr/>
            <p:nvPr/>
          </p:nvSpPr>
          <p:spPr bwMode="auto">
            <a:xfrm rot="16200000" flipH="1">
              <a:off x="544594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8CC8D0A2-FC3B-DF70-09D0-8B9E76E48C55}"/>
                </a:ext>
              </a:extLst>
            </p:cNvPr>
            <p:cNvSpPr/>
            <p:nvPr/>
          </p:nvSpPr>
          <p:spPr bwMode="auto">
            <a:xfrm rot="16200000" flipH="1">
              <a:off x="581657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9A9D49D7-29F9-248B-14A7-BBBBEF6CAAE1}"/>
                </a:ext>
              </a:extLst>
            </p:cNvPr>
            <p:cNvSpPr/>
            <p:nvPr/>
          </p:nvSpPr>
          <p:spPr bwMode="auto">
            <a:xfrm rot="16200000" flipH="1">
              <a:off x="61872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B2561DA4-A2CD-FAF3-7040-2E2E3D84BE0C}"/>
                </a:ext>
              </a:extLst>
            </p:cNvPr>
            <p:cNvSpPr/>
            <p:nvPr/>
          </p:nvSpPr>
          <p:spPr bwMode="auto">
            <a:xfrm flipH="1">
              <a:off x="729910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9B8C7BF9-CF2E-086F-A931-59D2D6FDE469}"/>
                </a:ext>
              </a:extLst>
            </p:cNvPr>
            <p:cNvSpPr/>
            <p:nvPr/>
          </p:nvSpPr>
          <p:spPr bwMode="auto">
            <a:xfrm rot="16200000" flipH="1">
              <a:off x="766973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E674ABA2-9D9F-1574-0667-BB61EC6450D3}"/>
                </a:ext>
              </a:extLst>
            </p:cNvPr>
            <p:cNvSpPr/>
            <p:nvPr/>
          </p:nvSpPr>
          <p:spPr bwMode="auto">
            <a:xfrm rot="16200000" flipH="1">
              <a:off x="804036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011D13ED-5B08-1E30-A093-88381E410AFC}"/>
                </a:ext>
              </a:extLst>
            </p:cNvPr>
            <p:cNvSpPr/>
            <p:nvPr/>
          </p:nvSpPr>
          <p:spPr bwMode="auto">
            <a:xfrm rot="16200000" flipH="1">
              <a:off x="84110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45994FC4-52D3-CBD4-359A-5C6BC4753B98}"/>
                </a:ext>
              </a:extLst>
            </p:cNvPr>
            <p:cNvSpPr/>
            <p:nvPr/>
          </p:nvSpPr>
          <p:spPr bwMode="auto">
            <a:xfrm flipH="1">
              <a:off x="692847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09015457-EA20-56F4-EB5A-4E4A95F4B2F9}"/>
                </a:ext>
              </a:extLst>
            </p:cNvPr>
            <p:cNvSpPr/>
            <p:nvPr/>
          </p:nvSpPr>
          <p:spPr bwMode="auto">
            <a:xfrm flipH="1">
              <a:off x="655784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6B18E8D1-4891-B493-559C-C49D4F4749E3}"/>
                </a:ext>
              </a:extLst>
            </p:cNvPr>
            <p:cNvSpPr/>
            <p:nvPr/>
          </p:nvSpPr>
          <p:spPr bwMode="auto">
            <a:xfrm rot="16200000" flipH="1">
              <a:off x="544594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4209FF1-B135-83FD-1F0F-9935EBF19CBA}"/>
                </a:ext>
              </a:extLst>
            </p:cNvPr>
            <p:cNvSpPr/>
            <p:nvPr/>
          </p:nvSpPr>
          <p:spPr bwMode="auto">
            <a:xfrm rot="16200000" flipH="1">
              <a:off x="581657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6D1E3D37-5028-D6E6-BC57-4E0F6530B556}"/>
                </a:ext>
              </a:extLst>
            </p:cNvPr>
            <p:cNvSpPr/>
            <p:nvPr/>
          </p:nvSpPr>
          <p:spPr bwMode="auto">
            <a:xfrm rot="16200000" flipH="1">
              <a:off x="61872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691117A2-350B-A2A8-0C2B-488272516AAC}"/>
                </a:ext>
              </a:extLst>
            </p:cNvPr>
            <p:cNvSpPr/>
            <p:nvPr/>
          </p:nvSpPr>
          <p:spPr bwMode="auto">
            <a:xfrm flipH="1">
              <a:off x="729910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B6B779F3-C5D7-85F4-E094-D311373F3123}"/>
                </a:ext>
              </a:extLst>
            </p:cNvPr>
            <p:cNvSpPr/>
            <p:nvPr/>
          </p:nvSpPr>
          <p:spPr bwMode="auto">
            <a:xfrm rot="16200000" flipH="1">
              <a:off x="766973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C90D65A-9B8D-6ACD-E374-15C1EEB0516F}"/>
                </a:ext>
              </a:extLst>
            </p:cNvPr>
            <p:cNvSpPr/>
            <p:nvPr/>
          </p:nvSpPr>
          <p:spPr bwMode="auto">
            <a:xfrm rot="16200000" flipH="1">
              <a:off x="804036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16A3F3A3-12F8-4A60-C6DA-E8550EE733F3}"/>
                </a:ext>
              </a:extLst>
            </p:cNvPr>
            <p:cNvSpPr/>
            <p:nvPr/>
          </p:nvSpPr>
          <p:spPr bwMode="auto">
            <a:xfrm rot="16200000" flipH="1">
              <a:off x="84110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3778DA2C-346D-E6C4-AA4B-7107C88BB627}"/>
                </a:ext>
              </a:extLst>
            </p:cNvPr>
            <p:cNvSpPr/>
            <p:nvPr/>
          </p:nvSpPr>
          <p:spPr bwMode="auto">
            <a:xfrm flipH="1">
              <a:off x="692847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A335053E-8EA8-4A66-B89C-BEB5BE1FB6E8}"/>
                </a:ext>
              </a:extLst>
            </p:cNvPr>
            <p:cNvSpPr/>
            <p:nvPr/>
          </p:nvSpPr>
          <p:spPr bwMode="auto">
            <a:xfrm flipH="1">
              <a:off x="655784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E83F58D6-4326-2626-9F49-92570BAC141F}"/>
                </a:ext>
              </a:extLst>
            </p:cNvPr>
            <p:cNvSpPr/>
            <p:nvPr/>
          </p:nvSpPr>
          <p:spPr bwMode="auto">
            <a:xfrm rot="16200000" flipH="1">
              <a:off x="544594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9296434F-0FA2-14AA-6625-45E69FDAB767}"/>
                </a:ext>
              </a:extLst>
            </p:cNvPr>
            <p:cNvSpPr/>
            <p:nvPr/>
          </p:nvSpPr>
          <p:spPr bwMode="auto">
            <a:xfrm rot="16200000" flipH="1">
              <a:off x="581657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C7532114-B426-DA63-7BEE-86777BB54061}"/>
                </a:ext>
              </a:extLst>
            </p:cNvPr>
            <p:cNvSpPr/>
            <p:nvPr/>
          </p:nvSpPr>
          <p:spPr bwMode="auto">
            <a:xfrm rot="16200000" flipH="1">
              <a:off x="61872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C3A7092C-212F-3730-A7A6-8C584BAE4283}"/>
                </a:ext>
              </a:extLst>
            </p:cNvPr>
            <p:cNvSpPr/>
            <p:nvPr/>
          </p:nvSpPr>
          <p:spPr bwMode="auto">
            <a:xfrm flipH="1">
              <a:off x="729910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612ED967-98EA-7F85-0868-E80276A0BAC9}"/>
                </a:ext>
              </a:extLst>
            </p:cNvPr>
            <p:cNvSpPr/>
            <p:nvPr/>
          </p:nvSpPr>
          <p:spPr bwMode="auto">
            <a:xfrm rot="16200000" flipH="1">
              <a:off x="766973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F251AF1B-67A0-6343-D19A-B9BA44690D42}"/>
                </a:ext>
              </a:extLst>
            </p:cNvPr>
            <p:cNvSpPr/>
            <p:nvPr/>
          </p:nvSpPr>
          <p:spPr bwMode="auto">
            <a:xfrm rot="16200000" flipH="1">
              <a:off x="804036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036B1FA-9118-7392-802E-F7856BBF7515}"/>
                </a:ext>
              </a:extLst>
            </p:cNvPr>
            <p:cNvSpPr/>
            <p:nvPr/>
          </p:nvSpPr>
          <p:spPr bwMode="auto">
            <a:xfrm rot="16200000" flipH="1">
              <a:off x="84110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073763-3649-CC03-CBC8-723B2E6792E7}"/>
                </a:ext>
              </a:extLst>
            </p:cNvPr>
            <p:cNvSpPr/>
            <p:nvPr/>
          </p:nvSpPr>
          <p:spPr bwMode="auto">
            <a:xfrm flipH="1">
              <a:off x="692847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A374FDD-BAA4-371C-CC42-BA6EB27DC8D7}"/>
                </a:ext>
              </a:extLst>
            </p:cNvPr>
            <p:cNvSpPr/>
            <p:nvPr/>
          </p:nvSpPr>
          <p:spPr bwMode="auto">
            <a:xfrm flipH="1">
              <a:off x="655784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8FED1891-7910-423A-B412-31C9F6A3F168}"/>
                </a:ext>
              </a:extLst>
            </p:cNvPr>
            <p:cNvSpPr/>
            <p:nvPr/>
          </p:nvSpPr>
          <p:spPr bwMode="auto">
            <a:xfrm rot="16200000" flipH="1">
              <a:off x="544594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4E014EFB-467C-ECCB-7962-C767F03D682D}"/>
                </a:ext>
              </a:extLst>
            </p:cNvPr>
            <p:cNvSpPr/>
            <p:nvPr/>
          </p:nvSpPr>
          <p:spPr bwMode="auto">
            <a:xfrm rot="16200000" flipH="1">
              <a:off x="581657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C80BB61A-BA3B-0441-BDCE-B312AC39D15F}"/>
                </a:ext>
              </a:extLst>
            </p:cNvPr>
            <p:cNvSpPr/>
            <p:nvPr/>
          </p:nvSpPr>
          <p:spPr bwMode="auto">
            <a:xfrm rot="16200000" flipH="1">
              <a:off x="61872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9828A16C-4250-F81A-4756-F0BB5781CB09}"/>
                </a:ext>
              </a:extLst>
            </p:cNvPr>
            <p:cNvSpPr/>
            <p:nvPr/>
          </p:nvSpPr>
          <p:spPr bwMode="auto">
            <a:xfrm flipH="1">
              <a:off x="729910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69F02B4D-05F2-907F-FA80-146C2407926B}"/>
                </a:ext>
              </a:extLst>
            </p:cNvPr>
            <p:cNvSpPr/>
            <p:nvPr/>
          </p:nvSpPr>
          <p:spPr bwMode="auto">
            <a:xfrm rot="16200000" flipH="1">
              <a:off x="766973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3359AB73-768C-5A56-ADDA-87F0576AB605}"/>
                </a:ext>
              </a:extLst>
            </p:cNvPr>
            <p:cNvSpPr/>
            <p:nvPr/>
          </p:nvSpPr>
          <p:spPr bwMode="auto">
            <a:xfrm rot="16200000" flipH="1">
              <a:off x="804036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07682A51-2BAE-D9F2-517F-04C7E0CB82BA}"/>
                </a:ext>
              </a:extLst>
            </p:cNvPr>
            <p:cNvSpPr/>
            <p:nvPr/>
          </p:nvSpPr>
          <p:spPr bwMode="auto">
            <a:xfrm rot="16200000" flipH="1">
              <a:off x="84110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A25FB99-1C34-2689-DE7D-23F96876F28B}"/>
                </a:ext>
              </a:extLst>
            </p:cNvPr>
            <p:cNvSpPr/>
            <p:nvPr/>
          </p:nvSpPr>
          <p:spPr bwMode="auto">
            <a:xfrm flipH="1">
              <a:off x="692847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976316FF-8C95-5855-6E47-7A2400E4D2E7}"/>
                </a:ext>
              </a:extLst>
            </p:cNvPr>
            <p:cNvSpPr/>
            <p:nvPr/>
          </p:nvSpPr>
          <p:spPr bwMode="auto">
            <a:xfrm flipH="1">
              <a:off x="655784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D1804F6-8356-8A39-2957-654FFA8EE4EA}"/>
                </a:ext>
              </a:extLst>
            </p:cNvPr>
            <p:cNvSpPr/>
            <p:nvPr/>
          </p:nvSpPr>
          <p:spPr bwMode="auto">
            <a:xfrm rot="16200000" flipH="1">
              <a:off x="211025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697BC876-FF0A-5AAC-5C72-BE0B08F6B307}"/>
                </a:ext>
              </a:extLst>
            </p:cNvPr>
            <p:cNvSpPr/>
            <p:nvPr/>
          </p:nvSpPr>
          <p:spPr bwMode="auto">
            <a:xfrm rot="16200000" flipH="1">
              <a:off x="248088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71B1C47F-E934-7BF1-A303-81689FCE3BBF}"/>
                </a:ext>
              </a:extLst>
            </p:cNvPr>
            <p:cNvSpPr/>
            <p:nvPr/>
          </p:nvSpPr>
          <p:spPr bwMode="auto">
            <a:xfrm rot="16200000" flipH="1">
              <a:off x="285152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686A8F46-B481-C7BB-3082-D8622C53C252}"/>
                </a:ext>
              </a:extLst>
            </p:cNvPr>
            <p:cNvSpPr/>
            <p:nvPr/>
          </p:nvSpPr>
          <p:spPr bwMode="auto">
            <a:xfrm flipH="1">
              <a:off x="396341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5BCF7037-DADA-4A96-F7DC-AB443E05FA5C}"/>
                </a:ext>
              </a:extLst>
            </p:cNvPr>
            <p:cNvSpPr/>
            <p:nvPr/>
          </p:nvSpPr>
          <p:spPr bwMode="auto">
            <a:xfrm rot="16200000" flipH="1">
              <a:off x="433404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Oval 82">
              <a:extLst>
                <a:ext uri="{FF2B5EF4-FFF2-40B4-BE49-F238E27FC236}">
                  <a16:creationId xmlns:a16="http://schemas.microsoft.com/office/drawing/2014/main" id="{AD6D1AA5-7D71-C1CB-C470-378A60914442}"/>
                </a:ext>
              </a:extLst>
            </p:cNvPr>
            <p:cNvSpPr/>
            <p:nvPr/>
          </p:nvSpPr>
          <p:spPr bwMode="auto">
            <a:xfrm rot="16200000" flipH="1">
              <a:off x="470468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77500A5D-B3AA-309C-3D1E-105F945788B7}"/>
                </a:ext>
              </a:extLst>
            </p:cNvPr>
            <p:cNvSpPr/>
            <p:nvPr/>
          </p:nvSpPr>
          <p:spPr bwMode="auto">
            <a:xfrm rot="16200000" flipH="1">
              <a:off x="507531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5" name="Oval 84">
              <a:extLst>
                <a:ext uri="{FF2B5EF4-FFF2-40B4-BE49-F238E27FC236}">
                  <a16:creationId xmlns:a16="http://schemas.microsoft.com/office/drawing/2014/main" id="{D7997A35-F408-AE73-AA8E-15EF5E248C92}"/>
                </a:ext>
              </a:extLst>
            </p:cNvPr>
            <p:cNvSpPr/>
            <p:nvPr/>
          </p:nvSpPr>
          <p:spPr bwMode="auto">
            <a:xfrm flipH="1">
              <a:off x="359278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6" name="Oval 85">
              <a:extLst>
                <a:ext uri="{FF2B5EF4-FFF2-40B4-BE49-F238E27FC236}">
                  <a16:creationId xmlns:a16="http://schemas.microsoft.com/office/drawing/2014/main" id="{97B6D733-4487-637F-11CF-C9EA4143B76F}"/>
                </a:ext>
              </a:extLst>
            </p:cNvPr>
            <p:cNvSpPr/>
            <p:nvPr/>
          </p:nvSpPr>
          <p:spPr bwMode="auto">
            <a:xfrm flipH="1">
              <a:off x="322215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94CE726B-FFF4-BD97-D30C-5B0898B39919}"/>
                </a:ext>
              </a:extLst>
            </p:cNvPr>
            <p:cNvSpPr/>
            <p:nvPr/>
          </p:nvSpPr>
          <p:spPr bwMode="auto">
            <a:xfrm rot="16200000" flipH="1">
              <a:off x="211025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7D58717A-C73E-4A61-33DB-0D734732426B}"/>
                </a:ext>
              </a:extLst>
            </p:cNvPr>
            <p:cNvSpPr/>
            <p:nvPr/>
          </p:nvSpPr>
          <p:spPr bwMode="auto">
            <a:xfrm rot="16200000" flipH="1">
              <a:off x="248088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1EAFAD89-4A4F-F63D-0ECB-810ED30921EC}"/>
                </a:ext>
              </a:extLst>
            </p:cNvPr>
            <p:cNvSpPr/>
            <p:nvPr/>
          </p:nvSpPr>
          <p:spPr bwMode="auto">
            <a:xfrm rot="16200000" flipH="1">
              <a:off x="285152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31DFDC77-6E9C-4015-060B-10E5C49E35D0}"/>
                </a:ext>
              </a:extLst>
            </p:cNvPr>
            <p:cNvSpPr/>
            <p:nvPr/>
          </p:nvSpPr>
          <p:spPr bwMode="auto">
            <a:xfrm flipH="1">
              <a:off x="396341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CF452185-1B91-EE5D-DC9E-F6E1D4A7A7A9}"/>
                </a:ext>
              </a:extLst>
            </p:cNvPr>
            <p:cNvSpPr/>
            <p:nvPr/>
          </p:nvSpPr>
          <p:spPr bwMode="auto">
            <a:xfrm rot="16200000" flipH="1">
              <a:off x="433404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17748EFE-0A2B-A83A-D005-BC9D09AE4E02}"/>
                </a:ext>
              </a:extLst>
            </p:cNvPr>
            <p:cNvSpPr/>
            <p:nvPr/>
          </p:nvSpPr>
          <p:spPr bwMode="auto">
            <a:xfrm rot="16200000" flipH="1">
              <a:off x="470468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138668CA-F054-E0EA-D6C2-910ADF8B020F}"/>
                </a:ext>
              </a:extLst>
            </p:cNvPr>
            <p:cNvSpPr/>
            <p:nvPr/>
          </p:nvSpPr>
          <p:spPr bwMode="auto">
            <a:xfrm rot="16200000" flipH="1">
              <a:off x="507531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85DB7F3E-FAB7-FCFC-11EB-E2A53EE8EDFD}"/>
                </a:ext>
              </a:extLst>
            </p:cNvPr>
            <p:cNvSpPr/>
            <p:nvPr/>
          </p:nvSpPr>
          <p:spPr bwMode="auto">
            <a:xfrm flipH="1">
              <a:off x="359278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5" name="Oval 94">
              <a:extLst>
                <a:ext uri="{FF2B5EF4-FFF2-40B4-BE49-F238E27FC236}">
                  <a16:creationId xmlns:a16="http://schemas.microsoft.com/office/drawing/2014/main" id="{88B7CBBC-283E-38E4-EE8C-E594B7BAAF7E}"/>
                </a:ext>
              </a:extLst>
            </p:cNvPr>
            <p:cNvSpPr/>
            <p:nvPr/>
          </p:nvSpPr>
          <p:spPr bwMode="auto">
            <a:xfrm flipH="1">
              <a:off x="322215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6" name="Oval 95">
              <a:extLst>
                <a:ext uri="{FF2B5EF4-FFF2-40B4-BE49-F238E27FC236}">
                  <a16:creationId xmlns:a16="http://schemas.microsoft.com/office/drawing/2014/main" id="{1B2B4742-47FE-AAE8-AB75-F345D93381BB}"/>
                </a:ext>
              </a:extLst>
            </p:cNvPr>
            <p:cNvSpPr/>
            <p:nvPr/>
          </p:nvSpPr>
          <p:spPr bwMode="auto">
            <a:xfrm rot="16200000" flipH="1">
              <a:off x="211025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7" name="Oval 96">
              <a:extLst>
                <a:ext uri="{FF2B5EF4-FFF2-40B4-BE49-F238E27FC236}">
                  <a16:creationId xmlns:a16="http://schemas.microsoft.com/office/drawing/2014/main" id="{5E08CE76-1221-787E-AA99-3E2E6AEC20A0}"/>
                </a:ext>
              </a:extLst>
            </p:cNvPr>
            <p:cNvSpPr/>
            <p:nvPr/>
          </p:nvSpPr>
          <p:spPr bwMode="auto">
            <a:xfrm rot="16200000" flipH="1">
              <a:off x="248088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8" name="Oval 97">
              <a:extLst>
                <a:ext uri="{FF2B5EF4-FFF2-40B4-BE49-F238E27FC236}">
                  <a16:creationId xmlns:a16="http://schemas.microsoft.com/office/drawing/2014/main" id="{B633EE0B-4B44-00A0-EC81-00D8CE72E24E}"/>
                </a:ext>
              </a:extLst>
            </p:cNvPr>
            <p:cNvSpPr/>
            <p:nvPr/>
          </p:nvSpPr>
          <p:spPr bwMode="auto">
            <a:xfrm rot="16200000" flipH="1">
              <a:off x="285152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Oval 98">
              <a:extLst>
                <a:ext uri="{FF2B5EF4-FFF2-40B4-BE49-F238E27FC236}">
                  <a16:creationId xmlns:a16="http://schemas.microsoft.com/office/drawing/2014/main" id="{B2C4282A-0E57-F3DA-B1B3-E74657C9CF9F}"/>
                </a:ext>
              </a:extLst>
            </p:cNvPr>
            <p:cNvSpPr/>
            <p:nvPr/>
          </p:nvSpPr>
          <p:spPr bwMode="auto">
            <a:xfrm flipH="1">
              <a:off x="396341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A8D7E182-1229-E958-38C9-EC1269F52A0C}"/>
                </a:ext>
              </a:extLst>
            </p:cNvPr>
            <p:cNvSpPr/>
            <p:nvPr/>
          </p:nvSpPr>
          <p:spPr bwMode="auto">
            <a:xfrm rot="16200000" flipH="1">
              <a:off x="433404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D9EED7B3-88D9-E868-F290-F95A30153EB4}"/>
                </a:ext>
              </a:extLst>
            </p:cNvPr>
            <p:cNvSpPr/>
            <p:nvPr/>
          </p:nvSpPr>
          <p:spPr bwMode="auto">
            <a:xfrm rot="16200000" flipH="1">
              <a:off x="470468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2" name="Oval 101">
              <a:extLst>
                <a:ext uri="{FF2B5EF4-FFF2-40B4-BE49-F238E27FC236}">
                  <a16:creationId xmlns:a16="http://schemas.microsoft.com/office/drawing/2014/main" id="{A5E49765-F8F1-BC30-FD19-4563677004B7}"/>
                </a:ext>
              </a:extLst>
            </p:cNvPr>
            <p:cNvSpPr/>
            <p:nvPr/>
          </p:nvSpPr>
          <p:spPr bwMode="auto">
            <a:xfrm rot="16200000" flipH="1">
              <a:off x="507531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3" name="Oval 102">
              <a:extLst>
                <a:ext uri="{FF2B5EF4-FFF2-40B4-BE49-F238E27FC236}">
                  <a16:creationId xmlns:a16="http://schemas.microsoft.com/office/drawing/2014/main" id="{19555EF8-509A-3BC1-5804-7A421197FD14}"/>
                </a:ext>
              </a:extLst>
            </p:cNvPr>
            <p:cNvSpPr/>
            <p:nvPr/>
          </p:nvSpPr>
          <p:spPr bwMode="auto">
            <a:xfrm flipH="1">
              <a:off x="359278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5F332CD8-B317-D8B1-73C4-69BCE8AC9160}"/>
                </a:ext>
              </a:extLst>
            </p:cNvPr>
            <p:cNvSpPr/>
            <p:nvPr/>
          </p:nvSpPr>
          <p:spPr bwMode="auto">
            <a:xfrm flipH="1">
              <a:off x="322215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E35483CB-DB85-8D97-1410-97D711A1933F}"/>
                </a:ext>
              </a:extLst>
            </p:cNvPr>
            <p:cNvSpPr/>
            <p:nvPr/>
          </p:nvSpPr>
          <p:spPr bwMode="auto">
            <a:xfrm rot="16200000" flipH="1">
              <a:off x="211025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6" name="Oval 105">
              <a:extLst>
                <a:ext uri="{FF2B5EF4-FFF2-40B4-BE49-F238E27FC236}">
                  <a16:creationId xmlns:a16="http://schemas.microsoft.com/office/drawing/2014/main" id="{83E05CCD-6AB6-1284-5692-FE3075A7EA0C}"/>
                </a:ext>
              </a:extLst>
            </p:cNvPr>
            <p:cNvSpPr/>
            <p:nvPr/>
          </p:nvSpPr>
          <p:spPr bwMode="auto">
            <a:xfrm rot="16200000" flipH="1">
              <a:off x="248088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164E278F-A1A5-7C94-CBF9-B070B4F59A85}"/>
                </a:ext>
              </a:extLst>
            </p:cNvPr>
            <p:cNvSpPr/>
            <p:nvPr/>
          </p:nvSpPr>
          <p:spPr bwMode="auto">
            <a:xfrm rot="16200000" flipH="1">
              <a:off x="285152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90C9DA85-89FF-8E64-E13D-5FB5C73A6C5D}"/>
                </a:ext>
              </a:extLst>
            </p:cNvPr>
            <p:cNvSpPr/>
            <p:nvPr/>
          </p:nvSpPr>
          <p:spPr bwMode="auto">
            <a:xfrm flipH="1">
              <a:off x="396341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BAF7D82C-32D1-C55E-1E83-0B75C464BBFD}"/>
                </a:ext>
              </a:extLst>
            </p:cNvPr>
            <p:cNvSpPr/>
            <p:nvPr/>
          </p:nvSpPr>
          <p:spPr bwMode="auto">
            <a:xfrm rot="16200000" flipH="1">
              <a:off x="433404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0" name="Oval 109">
              <a:extLst>
                <a:ext uri="{FF2B5EF4-FFF2-40B4-BE49-F238E27FC236}">
                  <a16:creationId xmlns:a16="http://schemas.microsoft.com/office/drawing/2014/main" id="{3A35B21D-43A8-2FA7-EE08-99F8CC443016}"/>
                </a:ext>
              </a:extLst>
            </p:cNvPr>
            <p:cNvSpPr/>
            <p:nvPr/>
          </p:nvSpPr>
          <p:spPr bwMode="auto">
            <a:xfrm rot="16200000" flipH="1">
              <a:off x="470468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3EF25148-3009-5BD3-26B2-AD564F818F01}"/>
                </a:ext>
              </a:extLst>
            </p:cNvPr>
            <p:cNvSpPr/>
            <p:nvPr/>
          </p:nvSpPr>
          <p:spPr bwMode="auto">
            <a:xfrm rot="16200000" flipH="1">
              <a:off x="507531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9E44A32A-8EFF-9D5A-CC62-CB6E5C07FFA4}"/>
                </a:ext>
              </a:extLst>
            </p:cNvPr>
            <p:cNvSpPr/>
            <p:nvPr/>
          </p:nvSpPr>
          <p:spPr bwMode="auto">
            <a:xfrm flipH="1">
              <a:off x="359278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A237C9E-A97B-17DC-BE74-AE292C924D32}"/>
                </a:ext>
              </a:extLst>
            </p:cNvPr>
            <p:cNvSpPr/>
            <p:nvPr/>
          </p:nvSpPr>
          <p:spPr bwMode="auto">
            <a:xfrm flipH="1">
              <a:off x="322215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4" name="Free-form: Shape 113">
            <a:extLst>
              <a:ext uri="{FF2B5EF4-FFF2-40B4-BE49-F238E27FC236}">
                <a16:creationId xmlns:a16="http://schemas.microsoft.com/office/drawing/2014/main" id="{2E6C32E4-EB6B-6A10-3124-64148B97C9B2}"/>
              </a:ext>
            </a:extLst>
          </p:cNvPr>
          <p:cNvSpPr/>
          <p:nvPr userDrawn="1"/>
        </p:nvSpPr>
        <p:spPr bwMode="auto">
          <a:xfrm flipH="1" flipV="1">
            <a:off x="9301878" y="0"/>
            <a:ext cx="2890119" cy="1296237"/>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Up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Title 116">
            <a:extLst>
              <a:ext uri="{FF2B5EF4-FFF2-40B4-BE49-F238E27FC236}">
                <a16:creationId xmlns:a16="http://schemas.microsoft.com/office/drawing/2014/main" id="{726A0F59-738A-17C3-7A2E-64FBCC1117B8}"/>
              </a:ext>
            </a:extLst>
          </p:cNvPr>
          <p:cNvSpPr>
            <a:spLocks noGrp="1"/>
          </p:cNvSpPr>
          <p:nvPr>
            <p:ph type="title" hasCustomPrompt="1"/>
          </p:nvPr>
        </p:nvSpPr>
        <p:spPr>
          <a:xfrm>
            <a:off x="5007430" y="2880351"/>
            <a:ext cx="6061176" cy="123110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0" kern="1200" spc="0" baseline="0" dirty="0">
                <a:solidFill>
                  <a:schemeClr val="bg2"/>
                </a:solidFill>
                <a:latin typeface="Segoe UI Semibold"/>
                <a:ea typeface="+mn-ea"/>
                <a:cs typeface="Segoe UI" panose="020B0502040204020203" pitchFamily="34" charset="0"/>
              </a:defRPr>
            </a:lvl1pPr>
          </a:lstStyle>
          <a:p>
            <a:r>
              <a:rPr lang="en-GB"/>
              <a:t>Thank You!</a:t>
            </a:r>
            <a:endParaRPr lang="en-US"/>
          </a:p>
        </p:txBody>
      </p:sp>
    </p:spTree>
    <p:extLst>
      <p:ext uri="{BB962C8B-B14F-4D97-AF65-F5344CB8AC3E}">
        <p14:creationId xmlns:p14="http://schemas.microsoft.com/office/powerpoint/2010/main" val="222399131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960045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rgbClr val="0090A8"/>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rgbClr val="0090A8"/>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90A8"/>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rgbClr val="0090A8"/>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rgbClr val="0090A8"/>
                </a:solidFill>
                <a:latin typeface="+mj-lt"/>
              </a:defRPr>
            </a:lvl1pPr>
          </a:lstStyle>
          <a:p>
            <a:pPr lvl="0"/>
            <a:r>
              <a:rPr lang="en-US"/>
              <a:t>Click to edit Master text styles</a:t>
            </a:r>
          </a:p>
        </p:txBody>
      </p:sp>
    </p:spTree>
    <p:extLst>
      <p:ext uri="{BB962C8B-B14F-4D97-AF65-F5344CB8AC3E}">
        <p14:creationId xmlns:p14="http://schemas.microsoft.com/office/powerpoint/2010/main" val="23406665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9" name="Text Placeholder 8">
            <a:extLst>
              <a:ext uri="{FF2B5EF4-FFF2-40B4-BE49-F238E27FC236}">
                <a16:creationId xmlns:a16="http://schemas.microsoft.com/office/drawing/2014/main" id="{3901E923-3221-A6AC-2035-31F63A3575E7}"/>
              </a:ext>
            </a:extLst>
          </p:cNvPr>
          <p:cNvSpPr>
            <a:spLocks noGrp="1"/>
          </p:cNvSpPr>
          <p:nvPr>
            <p:ph type="body" sz="quarter" idx="11" hasCustomPrompt="1"/>
          </p:nvPr>
        </p:nvSpPr>
        <p:spPr>
          <a:xfrm>
            <a:off x="588264" y="6423918"/>
            <a:ext cx="8689086" cy="276999"/>
          </a:xfrm>
        </p:spPr>
        <p:txBody>
          <a:bodyPr wrap="square" anchor="ctr">
            <a:spAutoFit/>
          </a:bodyPr>
          <a:lstStyle>
            <a:lvl1pPr marL="0" indent="0">
              <a:buNone/>
              <a:defRPr sz="1800"/>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a:t>
            </a:r>
          </a:p>
        </p:txBody>
      </p:sp>
      <p:sp>
        <p:nvSpPr>
          <p:cNvPr id="22" name="Text Placeholder 21">
            <a:extLst>
              <a:ext uri="{FF2B5EF4-FFF2-40B4-BE49-F238E27FC236}">
                <a16:creationId xmlns:a16="http://schemas.microsoft.com/office/drawing/2014/main" id="{60E9E77E-79B3-A576-631E-D8ABBC211A8F}"/>
              </a:ext>
            </a:extLst>
          </p:cNvPr>
          <p:cNvSpPr>
            <a:spLocks noGrp="1"/>
          </p:cNvSpPr>
          <p:nvPr>
            <p:ph type="body" sz="quarter" idx="12" hasCustomPrompt="1"/>
          </p:nvPr>
        </p:nvSpPr>
        <p:spPr>
          <a:xfrm>
            <a:off x="9448800" y="6408529"/>
            <a:ext cx="2160588" cy="307777"/>
          </a:xfrm>
        </p:spPr>
        <p:txBody>
          <a:bodyPr anchor="ctr"/>
          <a:lstStyle>
            <a:lvl1pPr marL="0" indent="0" algn="r">
              <a:buNone/>
              <a:defRPr sz="2000"/>
            </a:lvl1pPr>
            <a:lvl2pPr marL="228600" indent="0" algn="r">
              <a:buNone/>
              <a:defRPr/>
            </a:lvl2pPr>
            <a:lvl3pPr marL="457200" indent="0" algn="r">
              <a:buNone/>
              <a:defRPr/>
            </a:lvl3pPr>
            <a:lvl4pPr marL="661988" indent="0" algn="r">
              <a:buNone/>
              <a:defRPr/>
            </a:lvl4pPr>
            <a:lvl5pPr marL="855663" indent="0" algn="r">
              <a:buNone/>
              <a:defRPr/>
            </a:lvl5pPr>
          </a:lstStyle>
          <a:p>
            <a:pPr lvl="0"/>
            <a:r>
              <a:rPr lang="en-GB"/>
              <a:t>LOREM IPSUM</a:t>
            </a:r>
            <a:endParaRPr lang="en-US"/>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Tree>
    <p:extLst>
      <p:ext uri="{BB962C8B-B14F-4D97-AF65-F5344CB8AC3E}">
        <p14:creationId xmlns:p14="http://schemas.microsoft.com/office/powerpoint/2010/main" val="287780999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ft title with 6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CF950-AF17-A39C-0166-183265ABBE71}"/>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65EB12EF-8B17-707D-E853-6A10E60364A9}"/>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3883624-94A0-C44D-F820-FAD11F3E3E53}"/>
              </a:ext>
            </a:extLst>
          </p:cNvPr>
          <p:cNvSpPr>
            <a:spLocks noGrp="1"/>
          </p:cNvSpPr>
          <p:nvPr>
            <p:ph type="body" sz="quarter" idx="12"/>
          </p:nvPr>
        </p:nvSpPr>
        <p:spPr>
          <a:xfrm>
            <a:off x="5276193" y="831044"/>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7CD3F75B-4595-F87C-A369-149DEA49E81F}"/>
              </a:ext>
            </a:extLst>
          </p:cNvPr>
          <p:cNvSpPr>
            <a:spLocks noGrp="1"/>
          </p:cNvSpPr>
          <p:nvPr>
            <p:ph type="body" sz="quarter" idx="15"/>
          </p:nvPr>
        </p:nvSpPr>
        <p:spPr>
          <a:xfrm>
            <a:off x="5276193" y="3782393"/>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8" name="Text Placeholder 62">
            <a:extLst>
              <a:ext uri="{FF2B5EF4-FFF2-40B4-BE49-F238E27FC236}">
                <a16:creationId xmlns:a16="http://schemas.microsoft.com/office/drawing/2014/main" id="{665FECA9-D7B1-9A46-9AFD-0A3FE50FF753}"/>
              </a:ext>
            </a:extLst>
          </p:cNvPr>
          <p:cNvSpPr>
            <a:spLocks noGrp="1"/>
          </p:cNvSpPr>
          <p:nvPr>
            <p:ph type="body" sz="quarter" idx="16"/>
          </p:nvPr>
        </p:nvSpPr>
        <p:spPr>
          <a:xfrm>
            <a:off x="5276193" y="4766176"/>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9" name="Text Placeholder 62">
            <a:extLst>
              <a:ext uri="{FF2B5EF4-FFF2-40B4-BE49-F238E27FC236}">
                <a16:creationId xmlns:a16="http://schemas.microsoft.com/office/drawing/2014/main" id="{1EC58318-A7CC-D2FA-2146-519695B2B57B}"/>
              </a:ext>
            </a:extLst>
          </p:cNvPr>
          <p:cNvSpPr>
            <a:spLocks noGrp="1"/>
          </p:cNvSpPr>
          <p:nvPr>
            <p:ph type="body" sz="quarter" idx="17"/>
          </p:nvPr>
        </p:nvSpPr>
        <p:spPr>
          <a:xfrm>
            <a:off x="5276193" y="5749959"/>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415C5D64-115E-CCF2-7EEF-642E523B6363}"/>
              </a:ext>
            </a:extLst>
          </p:cNvPr>
          <p:cNvCxnSpPr>
            <a:cxnSpLocks/>
          </p:cNvCxnSpPr>
          <p:nvPr userDrawn="1"/>
        </p:nvCxnSpPr>
        <p:spPr>
          <a:xfrm>
            <a:off x="5276193" y="1461434"/>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FB4D-6769-3EC5-7ADB-33DEA61D0429}"/>
              </a:ext>
            </a:extLst>
          </p:cNvPr>
          <p:cNvCxnSpPr>
            <a:cxnSpLocks/>
          </p:cNvCxnSpPr>
          <p:nvPr userDrawn="1"/>
        </p:nvCxnSpPr>
        <p:spPr>
          <a:xfrm>
            <a:off x="5276193" y="2445217"/>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C1AE44-0CD1-8EEA-B143-920CD978D409}"/>
              </a:ext>
            </a:extLst>
          </p:cNvPr>
          <p:cNvCxnSpPr>
            <a:cxnSpLocks/>
          </p:cNvCxnSpPr>
          <p:nvPr userDrawn="1"/>
        </p:nvCxnSpPr>
        <p:spPr>
          <a:xfrm>
            <a:off x="5276193" y="5396566"/>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F84F38-4477-6DCA-3536-C7E2B4E81840}"/>
              </a:ext>
            </a:extLst>
          </p:cNvPr>
          <p:cNvCxnSpPr>
            <a:cxnSpLocks/>
          </p:cNvCxnSpPr>
          <p:nvPr userDrawn="1"/>
        </p:nvCxnSpPr>
        <p:spPr>
          <a:xfrm>
            <a:off x="5276193" y="3429000"/>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69AD57-3FD5-237B-654A-389A8740DB6B}"/>
              </a:ext>
            </a:extLst>
          </p:cNvPr>
          <p:cNvCxnSpPr>
            <a:cxnSpLocks/>
          </p:cNvCxnSpPr>
          <p:nvPr userDrawn="1"/>
        </p:nvCxnSpPr>
        <p:spPr>
          <a:xfrm>
            <a:off x="5276193" y="4412783"/>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62">
            <a:extLst>
              <a:ext uri="{FF2B5EF4-FFF2-40B4-BE49-F238E27FC236}">
                <a16:creationId xmlns:a16="http://schemas.microsoft.com/office/drawing/2014/main" id="{7F1386AF-CD76-C4A8-0139-44716A1B87A4}"/>
              </a:ext>
            </a:extLst>
          </p:cNvPr>
          <p:cNvSpPr>
            <a:spLocks noGrp="1"/>
          </p:cNvSpPr>
          <p:nvPr>
            <p:ph type="body" sz="quarter" idx="14"/>
          </p:nvPr>
        </p:nvSpPr>
        <p:spPr>
          <a:xfrm>
            <a:off x="5276193" y="2798610"/>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62">
            <a:extLst>
              <a:ext uri="{FF2B5EF4-FFF2-40B4-BE49-F238E27FC236}">
                <a16:creationId xmlns:a16="http://schemas.microsoft.com/office/drawing/2014/main" id="{31357997-D280-E046-0565-10FB548D13B3}"/>
              </a:ext>
            </a:extLst>
          </p:cNvPr>
          <p:cNvSpPr>
            <a:spLocks noGrp="1"/>
          </p:cNvSpPr>
          <p:nvPr>
            <p:ph type="body" sz="quarter" idx="13"/>
          </p:nvPr>
        </p:nvSpPr>
        <p:spPr>
          <a:xfrm>
            <a:off x="5276193" y="181482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29" name="Text Placeholder 77">
            <a:extLst>
              <a:ext uri="{FF2B5EF4-FFF2-40B4-BE49-F238E27FC236}">
                <a16:creationId xmlns:a16="http://schemas.microsoft.com/office/drawing/2014/main" id="{0756E41F-5882-D06E-46FF-B59B86ADC728}"/>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19210466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eft title with 5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CF950-AF17-A39C-0166-183265ABBE71}"/>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65EB12EF-8B17-707D-E853-6A10E60364A9}"/>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3883624-94A0-C44D-F820-FAD11F3E3E53}"/>
              </a:ext>
            </a:extLst>
          </p:cNvPr>
          <p:cNvSpPr>
            <a:spLocks noGrp="1"/>
          </p:cNvSpPr>
          <p:nvPr>
            <p:ph type="body" sz="quarter" idx="12"/>
          </p:nvPr>
        </p:nvSpPr>
        <p:spPr>
          <a:xfrm>
            <a:off x="5276193" y="831044"/>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7CD3F75B-4595-F87C-A369-149DEA49E81F}"/>
              </a:ext>
            </a:extLst>
          </p:cNvPr>
          <p:cNvSpPr>
            <a:spLocks noGrp="1"/>
          </p:cNvSpPr>
          <p:nvPr>
            <p:ph type="body" sz="quarter" idx="15"/>
          </p:nvPr>
        </p:nvSpPr>
        <p:spPr>
          <a:xfrm>
            <a:off x="5276193" y="4483100"/>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8" name="Text Placeholder 62">
            <a:extLst>
              <a:ext uri="{FF2B5EF4-FFF2-40B4-BE49-F238E27FC236}">
                <a16:creationId xmlns:a16="http://schemas.microsoft.com/office/drawing/2014/main" id="{665FECA9-D7B1-9A46-9AFD-0A3FE50FF753}"/>
              </a:ext>
            </a:extLst>
          </p:cNvPr>
          <p:cNvSpPr>
            <a:spLocks noGrp="1"/>
          </p:cNvSpPr>
          <p:nvPr>
            <p:ph type="body" sz="quarter" idx="16"/>
          </p:nvPr>
        </p:nvSpPr>
        <p:spPr>
          <a:xfrm>
            <a:off x="5276193" y="5700454"/>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415C5D64-115E-CCF2-7EEF-642E523B6363}"/>
              </a:ext>
            </a:extLst>
          </p:cNvPr>
          <p:cNvCxnSpPr>
            <a:cxnSpLocks/>
          </p:cNvCxnSpPr>
          <p:nvPr userDrawn="1"/>
        </p:nvCxnSpPr>
        <p:spPr>
          <a:xfrm>
            <a:off x="5276193" y="1570699"/>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FB4D-6769-3EC5-7ADB-33DEA61D0429}"/>
              </a:ext>
            </a:extLst>
          </p:cNvPr>
          <p:cNvCxnSpPr>
            <a:cxnSpLocks/>
          </p:cNvCxnSpPr>
          <p:nvPr userDrawn="1"/>
        </p:nvCxnSpPr>
        <p:spPr>
          <a:xfrm>
            <a:off x="5276193" y="2788051"/>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F84F38-4477-6DCA-3536-C7E2B4E81840}"/>
              </a:ext>
            </a:extLst>
          </p:cNvPr>
          <p:cNvCxnSpPr>
            <a:cxnSpLocks/>
          </p:cNvCxnSpPr>
          <p:nvPr userDrawn="1"/>
        </p:nvCxnSpPr>
        <p:spPr>
          <a:xfrm>
            <a:off x="5276193" y="4005403"/>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69AD57-3FD5-237B-654A-389A8740DB6B}"/>
              </a:ext>
            </a:extLst>
          </p:cNvPr>
          <p:cNvCxnSpPr>
            <a:cxnSpLocks/>
          </p:cNvCxnSpPr>
          <p:nvPr userDrawn="1"/>
        </p:nvCxnSpPr>
        <p:spPr>
          <a:xfrm>
            <a:off x="5276193" y="5222755"/>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 Placeholder 62">
            <a:extLst>
              <a:ext uri="{FF2B5EF4-FFF2-40B4-BE49-F238E27FC236}">
                <a16:creationId xmlns:a16="http://schemas.microsoft.com/office/drawing/2014/main" id="{7F1386AF-CD76-C4A8-0139-44716A1B87A4}"/>
              </a:ext>
            </a:extLst>
          </p:cNvPr>
          <p:cNvSpPr>
            <a:spLocks noGrp="1"/>
          </p:cNvSpPr>
          <p:nvPr>
            <p:ph type="body" sz="quarter" idx="14"/>
          </p:nvPr>
        </p:nvSpPr>
        <p:spPr>
          <a:xfrm>
            <a:off x="5276193" y="3265748"/>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62">
            <a:extLst>
              <a:ext uri="{FF2B5EF4-FFF2-40B4-BE49-F238E27FC236}">
                <a16:creationId xmlns:a16="http://schemas.microsoft.com/office/drawing/2014/main" id="{31357997-D280-E046-0565-10FB548D13B3}"/>
              </a:ext>
            </a:extLst>
          </p:cNvPr>
          <p:cNvSpPr>
            <a:spLocks noGrp="1"/>
          </p:cNvSpPr>
          <p:nvPr>
            <p:ph type="body" sz="quarter" idx="13"/>
          </p:nvPr>
        </p:nvSpPr>
        <p:spPr>
          <a:xfrm>
            <a:off x="5276193" y="2048396"/>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29" name="Text Placeholder 77">
            <a:extLst>
              <a:ext uri="{FF2B5EF4-FFF2-40B4-BE49-F238E27FC236}">
                <a16:creationId xmlns:a16="http://schemas.microsoft.com/office/drawing/2014/main" id="{0756E41F-5882-D06E-46FF-B59B86ADC728}"/>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26350342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eft title with 4 placeholder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F3BB36-B799-D0E4-1F67-A94B91DA27E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83B5E54C-4C94-A256-E307-CF261FF9A226}"/>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42FFC635-2357-6251-06CF-9C4DC8F4E6F7}"/>
              </a:ext>
            </a:extLst>
          </p:cNvPr>
          <p:cNvSpPr>
            <a:spLocks noGrp="1"/>
          </p:cNvSpPr>
          <p:nvPr>
            <p:ph type="body" sz="quarter" idx="15"/>
          </p:nvPr>
        </p:nvSpPr>
        <p:spPr>
          <a:xfrm>
            <a:off x="5276193" y="4010993"/>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7" name="Text Placeholder 62">
            <a:extLst>
              <a:ext uri="{FF2B5EF4-FFF2-40B4-BE49-F238E27FC236}">
                <a16:creationId xmlns:a16="http://schemas.microsoft.com/office/drawing/2014/main" id="{A06F00D4-D881-8FF3-53D9-C63CDB1089F3}"/>
              </a:ext>
            </a:extLst>
          </p:cNvPr>
          <p:cNvSpPr>
            <a:spLocks noGrp="1"/>
          </p:cNvSpPr>
          <p:nvPr>
            <p:ph type="body" sz="quarter" idx="16"/>
          </p:nvPr>
        </p:nvSpPr>
        <p:spPr>
          <a:xfrm>
            <a:off x="5276193" y="5391016"/>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5A566CE1-0531-FDFE-1937-5845F84004AE}"/>
              </a:ext>
            </a:extLst>
          </p:cNvPr>
          <p:cNvCxnSpPr>
            <a:cxnSpLocks/>
          </p:cNvCxnSpPr>
          <p:nvPr userDrawn="1"/>
        </p:nvCxnSpPr>
        <p:spPr>
          <a:xfrm>
            <a:off x="5276193" y="2071937"/>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AC5219-C092-1342-FEAA-ACEE742462DA}"/>
              </a:ext>
            </a:extLst>
          </p:cNvPr>
          <p:cNvCxnSpPr>
            <a:cxnSpLocks/>
          </p:cNvCxnSpPr>
          <p:nvPr userDrawn="1"/>
        </p:nvCxnSpPr>
        <p:spPr>
          <a:xfrm>
            <a:off x="5276193" y="3451960"/>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5F1B15-4563-AD43-B1B4-2C94196604F3}"/>
              </a:ext>
            </a:extLst>
          </p:cNvPr>
          <p:cNvCxnSpPr>
            <a:cxnSpLocks/>
          </p:cNvCxnSpPr>
          <p:nvPr userDrawn="1"/>
        </p:nvCxnSpPr>
        <p:spPr>
          <a:xfrm>
            <a:off x="5276193" y="4831984"/>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62">
            <a:extLst>
              <a:ext uri="{FF2B5EF4-FFF2-40B4-BE49-F238E27FC236}">
                <a16:creationId xmlns:a16="http://schemas.microsoft.com/office/drawing/2014/main" id="{099DA313-570B-EB18-4A15-1EC380C88EE7}"/>
              </a:ext>
            </a:extLst>
          </p:cNvPr>
          <p:cNvSpPr>
            <a:spLocks noGrp="1"/>
          </p:cNvSpPr>
          <p:nvPr>
            <p:ph type="body" sz="quarter" idx="14"/>
          </p:nvPr>
        </p:nvSpPr>
        <p:spPr>
          <a:xfrm>
            <a:off x="5276193" y="2630969"/>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5" name="Text Placeholder 62">
            <a:extLst>
              <a:ext uri="{FF2B5EF4-FFF2-40B4-BE49-F238E27FC236}">
                <a16:creationId xmlns:a16="http://schemas.microsoft.com/office/drawing/2014/main" id="{043658B6-0A21-34DF-5804-9E9406D835C5}"/>
              </a:ext>
            </a:extLst>
          </p:cNvPr>
          <p:cNvSpPr>
            <a:spLocks noGrp="1"/>
          </p:cNvSpPr>
          <p:nvPr>
            <p:ph type="body" sz="quarter" idx="13"/>
          </p:nvPr>
        </p:nvSpPr>
        <p:spPr>
          <a:xfrm>
            <a:off x="5276193" y="125094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77">
            <a:extLst>
              <a:ext uri="{FF2B5EF4-FFF2-40B4-BE49-F238E27FC236}">
                <a16:creationId xmlns:a16="http://schemas.microsoft.com/office/drawing/2014/main" id="{6786499D-7EDF-B039-F4FB-65451CBC597F}"/>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387769283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title with 3 placehol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24E729F-772E-4F2A-BD8E-91B4A319302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4" name="Text Placeholder 60">
            <a:extLst>
              <a:ext uri="{FF2B5EF4-FFF2-40B4-BE49-F238E27FC236}">
                <a16:creationId xmlns:a16="http://schemas.microsoft.com/office/drawing/2014/main" id="{F735A75B-889F-3161-5832-DED669272DD8}"/>
              </a:ext>
            </a:extLst>
          </p:cNvPr>
          <p:cNvSpPr>
            <a:spLocks noGrp="1"/>
          </p:cNvSpPr>
          <p:nvPr>
            <p:ph type="body" sz="quarter" idx="11"/>
          </p:nvPr>
        </p:nvSpPr>
        <p:spPr>
          <a:xfrm>
            <a:off x="5003800" y="292100"/>
            <a:ext cx="6883400" cy="6273800"/>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6" name="Text Placeholder 62">
            <a:extLst>
              <a:ext uri="{FF2B5EF4-FFF2-40B4-BE49-F238E27FC236}">
                <a16:creationId xmlns:a16="http://schemas.microsoft.com/office/drawing/2014/main" id="{56D9CC5F-9960-7FEA-DCC9-84C4C575C2EE}"/>
              </a:ext>
            </a:extLst>
          </p:cNvPr>
          <p:cNvSpPr>
            <a:spLocks noGrp="1"/>
          </p:cNvSpPr>
          <p:nvPr>
            <p:ph type="body" sz="quarter" idx="15"/>
          </p:nvPr>
        </p:nvSpPr>
        <p:spPr>
          <a:xfrm>
            <a:off x="5276193" y="4757753"/>
            <a:ext cx="6356281" cy="261958"/>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0" name="Straight Connector 9">
            <a:extLst>
              <a:ext uri="{FF2B5EF4-FFF2-40B4-BE49-F238E27FC236}">
                <a16:creationId xmlns:a16="http://schemas.microsoft.com/office/drawing/2014/main" id="{35DF6063-3B87-5D37-D063-AD7EF00724A0}"/>
              </a:ext>
            </a:extLst>
          </p:cNvPr>
          <p:cNvCxnSpPr>
            <a:cxnSpLocks/>
          </p:cNvCxnSpPr>
          <p:nvPr userDrawn="1"/>
        </p:nvCxnSpPr>
        <p:spPr>
          <a:xfrm>
            <a:off x="5276193" y="2681538"/>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B6EB97-9C60-30F9-7AC1-5689B3649DBA}"/>
              </a:ext>
            </a:extLst>
          </p:cNvPr>
          <p:cNvCxnSpPr>
            <a:cxnSpLocks/>
          </p:cNvCxnSpPr>
          <p:nvPr userDrawn="1"/>
        </p:nvCxnSpPr>
        <p:spPr>
          <a:xfrm>
            <a:off x="5276193" y="4153002"/>
            <a:ext cx="6356281"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 Placeholder 62">
            <a:extLst>
              <a:ext uri="{FF2B5EF4-FFF2-40B4-BE49-F238E27FC236}">
                <a16:creationId xmlns:a16="http://schemas.microsoft.com/office/drawing/2014/main" id="{A20783E1-830C-92DF-5707-EC6F05166281}"/>
              </a:ext>
            </a:extLst>
          </p:cNvPr>
          <p:cNvSpPr>
            <a:spLocks noGrp="1"/>
          </p:cNvSpPr>
          <p:nvPr>
            <p:ph type="body" sz="quarter" idx="14"/>
          </p:nvPr>
        </p:nvSpPr>
        <p:spPr>
          <a:xfrm>
            <a:off x="5276193" y="3286291"/>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5" name="Text Placeholder 62">
            <a:extLst>
              <a:ext uri="{FF2B5EF4-FFF2-40B4-BE49-F238E27FC236}">
                <a16:creationId xmlns:a16="http://schemas.microsoft.com/office/drawing/2014/main" id="{B7F37C86-CE2D-DF0E-2743-FC8906030881}"/>
              </a:ext>
            </a:extLst>
          </p:cNvPr>
          <p:cNvSpPr>
            <a:spLocks noGrp="1"/>
          </p:cNvSpPr>
          <p:nvPr>
            <p:ph type="body" sz="quarter" idx="13"/>
          </p:nvPr>
        </p:nvSpPr>
        <p:spPr>
          <a:xfrm>
            <a:off x="5276193" y="1814827"/>
            <a:ext cx="6356281" cy="261958"/>
          </a:xfrm>
        </p:spPr>
        <p:txBody>
          <a:bodyPr/>
          <a:lstStyle>
            <a:lvl1pPr marL="0" indent="0">
              <a:buFont typeface="Arial" panose="020B0604020202020204" pitchFamily="34" charset="0"/>
              <a:buNone/>
              <a:defRPr sz="1800">
                <a:latin typeface="+mj-lt"/>
              </a:defRPr>
            </a:lvl1pPr>
          </a:lstStyle>
          <a:p>
            <a:pPr lvl="0"/>
            <a:endParaRPr lang="en-IN"/>
          </a:p>
        </p:txBody>
      </p:sp>
      <p:sp>
        <p:nvSpPr>
          <p:cNvPr id="16" name="Text Placeholder 77">
            <a:extLst>
              <a:ext uri="{FF2B5EF4-FFF2-40B4-BE49-F238E27FC236}">
                <a16:creationId xmlns:a16="http://schemas.microsoft.com/office/drawing/2014/main" id="{C0699646-C696-4911-19E5-9260DD1A1E35}"/>
              </a:ext>
            </a:extLst>
          </p:cNvPr>
          <p:cNvSpPr>
            <a:spLocks noGrp="1"/>
          </p:cNvSpPr>
          <p:nvPr>
            <p:ph type="body" sz="quarter" idx="24"/>
          </p:nvPr>
        </p:nvSpPr>
        <p:spPr>
          <a:xfrm>
            <a:off x="584200" y="3957484"/>
            <a:ext cx="822960" cy="36576"/>
          </a:xfrm>
          <a:prstGeom prst="roundRect">
            <a:avLst>
              <a:gd name="adj" fmla="val 50000"/>
            </a:avLst>
          </a:prstGeom>
          <a:solidFill>
            <a:schemeClr val="bg2"/>
          </a:solidFill>
        </p:spPr>
        <p:txBody>
          <a:bodyPr>
            <a:noAutofit/>
          </a:bodyPr>
          <a:lstStyle>
            <a:lvl1pPr marL="0" indent="0">
              <a:buNone/>
              <a:defRPr sz="100"/>
            </a:lvl1pPr>
          </a:lstStyle>
          <a:p>
            <a:pPr lvl="0"/>
            <a:endParaRPr lang="en-IN"/>
          </a:p>
        </p:txBody>
      </p:sp>
    </p:spTree>
    <p:extLst>
      <p:ext uri="{BB962C8B-B14F-4D97-AF65-F5344CB8AC3E}">
        <p14:creationId xmlns:p14="http://schemas.microsoft.com/office/powerpoint/2010/main" val="101529199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nalyst repo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46ECF8-54F8-D88C-D186-CE33E82FF93E}"/>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Freeform: Shape 3">
            <a:extLst>
              <a:ext uri="{FF2B5EF4-FFF2-40B4-BE49-F238E27FC236}">
                <a16:creationId xmlns:a16="http://schemas.microsoft.com/office/drawing/2014/main" id="{42AE4766-CBC1-79E6-3602-2A189753B2B0}"/>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Rectangle: Single Corner Rounded 4">
            <a:extLst>
              <a:ext uri="{FF2B5EF4-FFF2-40B4-BE49-F238E27FC236}">
                <a16:creationId xmlns:a16="http://schemas.microsoft.com/office/drawing/2014/main" id="{9A43E5FD-106D-F8CF-883B-EF304F36EA33}"/>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Arrow: Bent 5">
            <a:extLst>
              <a:ext uri="{FF2B5EF4-FFF2-40B4-BE49-F238E27FC236}">
                <a16:creationId xmlns:a16="http://schemas.microsoft.com/office/drawing/2014/main" id="{6400E7DB-E1C2-7255-A78A-9C334A5C6761}"/>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5663EAAE-CCF2-73F7-B126-C91CE928C9A0}"/>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Title 1">
            <a:extLst>
              <a:ext uri="{FF2B5EF4-FFF2-40B4-BE49-F238E27FC236}">
                <a16:creationId xmlns:a16="http://schemas.microsoft.com/office/drawing/2014/main" id="{27044FF9-F588-1686-7B39-FE7F05E990E5}"/>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10" name="Arrow: Bent 9">
            <a:extLst>
              <a:ext uri="{FF2B5EF4-FFF2-40B4-BE49-F238E27FC236}">
                <a16:creationId xmlns:a16="http://schemas.microsoft.com/office/drawing/2014/main" id="{225DD3CD-BC72-C6B4-2042-0C31BD495560}"/>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3625779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er stor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45FF17-5C1B-1FAC-2B0B-F8AEED707486}"/>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E9A60C29-70E4-48A8-1AD6-664797F8A49D}"/>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5893444-D178-4644-717D-109F0DD21C94}"/>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172B0E9-6FE9-0DD5-1E51-93E86ED7A90F}"/>
              </a:ext>
            </a:extLst>
          </p:cNvPr>
          <p:cNvSpPr>
            <a:spLocks noGrp="1"/>
          </p:cNvSpPr>
          <p:nvPr>
            <p:ph type="body" sz="quarter" idx="10" hasCustomPrompt="1"/>
          </p:nvPr>
        </p:nvSpPr>
        <p:spPr>
          <a:xfrm>
            <a:off x="6096000" y="620645"/>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7" name="Text Placeholder 61">
            <a:extLst>
              <a:ext uri="{FF2B5EF4-FFF2-40B4-BE49-F238E27FC236}">
                <a16:creationId xmlns:a16="http://schemas.microsoft.com/office/drawing/2014/main" id="{80FEEA81-F148-6156-7F23-495D80BE68C3}"/>
              </a:ext>
            </a:extLst>
          </p:cNvPr>
          <p:cNvSpPr>
            <a:spLocks noGrp="1"/>
          </p:cNvSpPr>
          <p:nvPr>
            <p:ph type="body" sz="quarter" idx="11" hasCustomPrompt="1"/>
          </p:nvPr>
        </p:nvSpPr>
        <p:spPr>
          <a:xfrm>
            <a:off x="6096000" y="252927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8" name="Text Placeholder 61">
            <a:extLst>
              <a:ext uri="{FF2B5EF4-FFF2-40B4-BE49-F238E27FC236}">
                <a16:creationId xmlns:a16="http://schemas.microsoft.com/office/drawing/2014/main" id="{58EE2FA4-084E-E229-BFBD-11AEC5673726}"/>
              </a:ext>
            </a:extLst>
          </p:cNvPr>
          <p:cNvSpPr>
            <a:spLocks noGrp="1"/>
          </p:cNvSpPr>
          <p:nvPr>
            <p:ph type="body" sz="quarter" idx="12" hasCustomPrompt="1"/>
          </p:nvPr>
        </p:nvSpPr>
        <p:spPr>
          <a:xfrm>
            <a:off x="6096000" y="443790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9" name="Text Placeholder 61">
            <a:extLst>
              <a:ext uri="{FF2B5EF4-FFF2-40B4-BE49-F238E27FC236}">
                <a16:creationId xmlns:a16="http://schemas.microsoft.com/office/drawing/2014/main" id="{1F924E61-E2BA-0B66-0881-3B025F2F18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73231D4B-E7DA-ABEC-7C60-D50BEEB10623}"/>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cxnSp>
        <p:nvCxnSpPr>
          <p:cNvPr id="11" name="Straight Connector 10">
            <a:extLst>
              <a:ext uri="{FF2B5EF4-FFF2-40B4-BE49-F238E27FC236}">
                <a16:creationId xmlns:a16="http://schemas.microsoft.com/office/drawing/2014/main" id="{46E5F2EA-15C9-BDAD-92EE-81CE16CA1A5A}"/>
              </a:ext>
            </a:extLst>
          </p:cNvPr>
          <p:cNvCxnSpPr>
            <a:cxnSpLocks/>
          </p:cNvCxnSpPr>
          <p:nvPr userDrawn="1"/>
        </p:nvCxnSpPr>
        <p:spPr>
          <a:xfrm>
            <a:off x="6096000" y="2397658"/>
            <a:ext cx="530352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BC662B-9797-BF45-BD4E-D84EDDB7574C}"/>
              </a:ext>
            </a:extLst>
          </p:cNvPr>
          <p:cNvCxnSpPr>
            <a:cxnSpLocks/>
          </p:cNvCxnSpPr>
          <p:nvPr userDrawn="1"/>
        </p:nvCxnSpPr>
        <p:spPr>
          <a:xfrm>
            <a:off x="6096000" y="4306286"/>
            <a:ext cx="5303520"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57057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er story - 5 ">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8CA0A9E-D04E-E78D-3936-D2B21CA22EBD}"/>
              </a:ext>
              <a:ext uri="{C183D7F6-B498-43B3-948B-1728B52AA6E4}">
                <adec:decorative xmlns:adec="http://schemas.microsoft.com/office/drawing/2017/decorative" val="1"/>
              </a:ext>
            </a:extLst>
          </p:cNvPr>
          <p:cNvCxnSpPr>
            <a:cxnSpLocks/>
          </p:cNvCxnSpPr>
          <p:nvPr userDrawn="1"/>
        </p:nvCxnSpPr>
        <p:spPr>
          <a:xfrm>
            <a:off x="6096000" y="1624804"/>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195189-4305-E6E0-DD07-AFAB98CA6F04}"/>
              </a:ext>
              <a:ext uri="{C183D7F6-B498-43B3-948B-1728B52AA6E4}">
                <adec:decorative xmlns:adec="http://schemas.microsoft.com/office/drawing/2017/decorative" val="1"/>
              </a:ext>
            </a:extLst>
          </p:cNvPr>
          <p:cNvCxnSpPr>
            <a:cxnSpLocks/>
          </p:cNvCxnSpPr>
          <p:nvPr userDrawn="1"/>
        </p:nvCxnSpPr>
        <p:spPr>
          <a:xfrm>
            <a:off x="6095999" y="2785070"/>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DA550D1-9EC7-B798-3D4A-89BA2D57AA27}"/>
              </a:ext>
              <a:ext uri="{C183D7F6-B498-43B3-948B-1728B52AA6E4}">
                <adec:decorative xmlns:adec="http://schemas.microsoft.com/office/drawing/2017/decorative" val="1"/>
              </a:ext>
            </a:extLst>
          </p:cNvPr>
          <p:cNvCxnSpPr>
            <a:cxnSpLocks/>
          </p:cNvCxnSpPr>
          <p:nvPr userDrawn="1"/>
        </p:nvCxnSpPr>
        <p:spPr>
          <a:xfrm>
            <a:off x="6095998" y="3945335"/>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AFC14A-3E75-F76D-0B7A-C96653D62F33}"/>
              </a:ext>
              <a:ext uri="{C183D7F6-B498-43B3-948B-1728B52AA6E4}">
                <adec:decorative xmlns:adec="http://schemas.microsoft.com/office/drawing/2017/decorative" val="1"/>
              </a:ext>
            </a:extLst>
          </p:cNvPr>
          <p:cNvCxnSpPr>
            <a:cxnSpLocks/>
          </p:cNvCxnSpPr>
          <p:nvPr userDrawn="1"/>
        </p:nvCxnSpPr>
        <p:spPr>
          <a:xfrm>
            <a:off x="6095998" y="5105600"/>
            <a:ext cx="5275435"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6CE3599-EC8A-AFA1-92AA-8C8AF057CBE3}"/>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Picture Placeholder 56">
            <a:extLst>
              <a:ext uri="{FF2B5EF4-FFF2-40B4-BE49-F238E27FC236}">
                <a16:creationId xmlns:a16="http://schemas.microsoft.com/office/drawing/2014/main" id="{234432EB-E892-EF33-18BC-472C67F64958}"/>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9" name="Rectangle: Rounded Corners 8">
            <a:extLst>
              <a:ext uri="{FF2B5EF4-FFF2-40B4-BE49-F238E27FC236}">
                <a16:creationId xmlns:a16="http://schemas.microsoft.com/office/drawing/2014/main" id="{B9AC8824-5AEB-8959-8D3B-621F26627B7E}"/>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Text Placeholder 61">
            <a:extLst>
              <a:ext uri="{FF2B5EF4-FFF2-40B4-BE49-F238E27FC236}">
                <a16:creationId xmlns:a16="http://schemas.microsoft.com/office/drawing/2014/main" id="{8E4B6139-6467-872D-8F33-1A333E65FEFF}"/>
              </a:ext>
            </a:extLst>
          </p:cNvPr>
          <p:cNvSpPr>
            <a:spLocks noGrp="1"/>
          </p:cNvSpPr>
          <p:nvPr>
            <p:ph type="body" sz="quarter" idx="10" hasCustomPrompt="1"/>
          </p:nvPr>
        </p:nvSpPr>
        <p:spPr>
          <a:xfrm>
            <a:off x="6096000" y="620645"/>
            <a:ext cx="5303520" cy="848052"/>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1" name="Text Placeholder 61">
            <a:extLst>
              <a:ext uri="{FF2B5EF4-FFF2-40B4-BE49-F238E27FC236}">
                <a16:creationId xmlns:a16="http://schemas.microsoft.com/office/drawing/2014/main" id="{82B001C5-E1D6-9A9E-EB23-429D24857AE1}"/>
              </a:ext>
            </a:extLst>
          </p:cNvPr>
          <p:cNvSpPr>
            <a:spLocks noGrp="1"/>
          </p:cNvSpPr>
          <p:nvPr>
            <p:ph type="body" sz="quarter" idx="11" hasCustomPrompt="1"/>
          </p:nvPr>
        </p:nvSpPr>
        <p:spPr>
          <a:xfrm>
            <a:off x="6096000" y="1780911"/>
            <a:ext cx="5303520" cy="848052"/>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2" name="Text Placeholder 61">
            <a:extLst>
              <a:ext uri="{FF2B5EF4-FFF2-40B4-BE49-F238E27FC236}">
                <a16:creationId xmlns:a16="http://schemas.microsoft.com/office/drawing/2014/main" id="{8D650BC2-8AB4-58D3-780B-3E60C240D1F1}"/>
              </a:ext>
            </a:extLst>
          </p:cNvPr>
          <p:cNvSpPr>
            <a:spLocks noGrp="1"/>
          </p:cNvSpPr>
          <p:nvPr>
            <p:ph type="body" sz="quarter" idx="12" hasCustomPrompt="1"/>
          </p:nvPr>
        </p:nvSpPr>
        <p:spPr>
          <a:xfrm>
            <a:off x="6096000" y="2941177"/>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3" name="Text Placeholder 61">
            <a:extLst>
              <a:ext uri="{FF2B5EF4-FFF2-40B4-BE49-F238E27FC236}">
                <a16:creationId xmlns:a16="http://schemas.microsoft.com/office/drawing/2014/main" id="{406D8B0D-9482-1175-E5E5-0E386C10C985}"/>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4" name="Text Placeholder 23">
            <a:extLst>
              <a:ext uri="{FF2B5EF4-FFF2-40B4-BE49-F238E27FC236}">
                <a16:creationId xmlns:a16="http://schemas.microsoft.com/office/drawing/2014/main" id="{72F716FE-8A59-80ED-1368-E514AC668320}"/>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
        <p:nvSpPr>
          <p:cNvPr id="17" name="Text Placeholder 61">
            <a:extLst>
              <a:ext uri="{FF2B5EF4-FFF2-40B4-BE49-F238E27FC236}">
                <a16:creationId xmlns:a16="http://schemas.microsoft.com/office/drawing/2014/main" id="{6BB6AE42-F8EC-726D-04A8-C23A1E0F022C}"/>
              </a:ext>
            </a:extLst>
          </p:cNvPr>
          <p:cNvSpPr>
            <a:spLocks noGrp="1"/>
          </p:cNvSpPr>
          <p:nvPr>
            <p:ph type="body" sz="quarter" idx="24" hasCustomPrompt="1"/>
          </p:nvPr>
        </p:nvSpPr>
        <p:spPr>
          <a:xfrm>
            <a:off x="6096000" y="4101442"/>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18" name="Text Placeholder 61">
            <a:extLst>
              <a:ext uri="{FF2B5EF4-FFF2-40B4-BE49-F238E27FC236}">
                <a16:creationId xmlns:a16="http://schemas.microsoft.com/office/drawing/2014/main" id="{8D650BC2-8AB4-58D3-780B-3E60C240D1F1}"/>
              </a:ext>
            </a:extLst>
          </p:cNvPr>
          <p:cNvSpPr>
            <a:spLocks noGrp="1"/>
          </p:cNvSpPr>
          <p:nvPr>
            <p:ph type="body" sz="quarter" idx="25" hasCustomPrompt="1"/>
          </p:nvPr>
        </p:nvSpPr>
        <p:spPr>
          <a:xfrm>
            <a:off x="6096000" y="5261704"/>
            <a:ext cx="5303520" cy="848051"/>
          </a:xfrm>
        </p:spPr>
        <p:txBody>
          <a:bodyPr anchor="ctr">
            <a:noAutofit/>
          </a:bodyPr>
          <a:lstStyle>
            <a:lvl1pPr marL="0" indent="0">
              <a:spcBef>
                <a:spcPts val="0"/>
              </a:spcBef>
              <a:buNone/>
              <a:defRPr kumimoji="0" lang="en-US" sz="2000" b="0" i="0" u="none" strike="noStrike" kern="1200" cap="none" spc="0" normalizeH="0" baseline="0" dirty="0">
                <a:ln w="3175">
                  <a:noFill/>
                </a:ln>
                <a:solidFill>
                  <a:srgbClr val="000000"/>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Tree>
    <p:extLst>
      <p:ext uri="{BB962C8B-B14F-4D97-AF65-F5344CB8AC3E}">
        <p14:creationId xmlns:p14="http://schemas.microsoft.com/office/powerpoint/2010/main" val="831763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4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6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er story - media">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B4F104-4F56-1C72-6B4B-6003D87CCAA1}"/>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27C0FE8D-305C-E013-B424-6281F312CC67}"/>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C24262A-4B23-F365-A6E1-DFDEF065BC16}"/>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Text Placeholder 61">
            <a:extLst>
              <a:ext uri="{FF2B5EF4-FFF2-40B4-BE49-F238E27FC236}">
                <a16:creationId xmlns:a16="http://schemas.microsoft.com/office/drawing/2014/main" id="{7BA21467-C364-F7C8-78AF-BFCDD4CE70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66B985D3-2063-EA15-71E7-16F224B2FA50}"/>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
        <p:nvSpPr>
          <p:cNvPr id="16" name="Picture Placeholder 15">
            <a:extLst>
              <a:ext uri="{FF2B5EF4-FFF2-40B4-BE49-F238E27FC236}">
                <a16:creationId xmlns:a16="http://schemas.microsoft.com/office/drawing/2014/main" id="{305E87A4-AEBE-DC11-8E82-1732D10A4090}"/>
              </a:ext>
            </a:extLst>
          </p:cNvPr>
          <p:cNvSpPr>
            <a:spLocks noGrp="1"/>
          </p:cNvSpPr>
          <p:nvPr>
            <p:ph type="pic" sz="quarter" idx="24" hasCustomPrompt="1"/>
          </p:nvPr>
        </p:nvSpPr>
        <p:spPr>
          <a:xfrm>
            <a:off x="6201861" y="812804"/>
            <a:ext cx="4953000" cy="5059676"/>
          </a:xfrm>
        </p:spPr>
        <p:txBody>
          <a:bodyPr/>
          <a:lstStyle>
            <a:lvl1pPr marL="0" indent="0">
              <a:buNone/>
              <a:defRPr/>
            </a:lvl1pPr>
          </a:lstStyle>
          <a:p>
            <a:r>
              <a:rPr lang="en-US"/>
              <a:t>Insert media</a:t>
            </a:r>
          </a:p>
        </p:txBody>
      </p:sp>
    </p:spTree>
    <p:extLst>
      <p:ext uri="{BB962C8B-B14F-4D97-AF65-F5344CB8AC3E}">
        <p14:creationId xmlns:p14="http://schemas.microsoft.com/office/powerpoint/2010/main" val="341440655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er story - quote onl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EB94B67-E65E-F724-99D9-516DD2596A81}"/>
              </a:ext>
            </a:extLst>
          </p:cNvPr>
          <p:cNvSpPr/>
          <p:nvPr userDrawn="1"/>
        </p:nvSpPr>
        <p:spPr bwMode="auto">
          <a:xfrm>
            <a:off x="613810" y="539253"/>
            <a:ext cx="10877150"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33289C13-F335-E281-CD97-2DDCA84A1076}"/>
              </a:ext>
            </a:extLst>
          </p:cNvPr>
          <p:cNvSpPr>
            <a:spLocks noGrp="1"/>
          </p:cNvSpPr>
          <p:nvPr>
            <p:ph type="pic" sz="quarter" idx="16" hasCustomPrompt="1"/>
          </p:nvPr>
        </p:nvSpPr>
        <p:spPr>
          <a:xfrm>
            <a:off x="5379290" y="1006115"/>
            <a:ext cx="1433420" cy="1433420"/>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94A0E8B8-6C61-DAE2-E578-FC09246C5E8A}"/>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BCA81E3-27B3-973D-770F-38FDD26E804D}"/>
              </a:ext>
            </a:extLst>
          </p:cNvPr>
          <p:cNvSpPr>
            <a:spLocks noGrp="1"/>
          </p:cNvSpPr>
          <p:nvPr>
            <p:ph type="body" sz="quarter" idx="14" hasCustomPrompt="1"/>
          </p:nvPr>
        </p:nvSpPr>
        <p:spPr>
          <a:xfrm>
            <a:off x="2220886" y="3017520"/>
            <a:ext cx="7750229" cy="2900680"/>
          </a:xfrm>
        </p:spPr>
        <p:txBody>
          <a:bodyPr anchor="t">
            <a:noAutofit/>
          </a:bodyPr>
          <a:lstStyle>
            <a:lvl1pPr marL="0" indent="0" algn="ctr">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 name="Text Placeholder 23">
            <a:extLst>
              <a:ext uri="{FF2B5EF4-FFF2-40B4-BE49-F238E27FC236}">
                <a16:creationId xmlns:a16="http://schemas.microsoft.com/office/drawing/2014/main" id="{6E1FA416-D0B1-57D8-3551-18AFDD30E1DF}"/>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296491969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er story - soluti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F0480DC-D43B-D9D9-2E0C-F9D36434565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19BC4FD8-13E6-E36B-0AF0-83D53FC2ADF6}"/>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0A2D0EB7-84B4-000E-5F45-03A3545FBD21}"/>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8B9C755D-AD1A-9CBB-683E-5E945889C890}"/>
              </a:ext>
            </a:extLst>
          </p:cNvPr>
          <p:cNvSpPr/>
          <p:nvPr userDrawn="1"/>
        </p:nvSpPr>
        <p:spPr bwMode="auto">
          <a:xfrm>
            <a:off x="584199" y="4930932"/>
            <a:ext cx="1973431" cy="1188720"/>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372B03D8-1E29-7C15-DF23-EC1F15B85ADF}"/>
              </a:ext>
            </a:extLst>
          </p:cNvPr>
          <p:cNvSpPr/>
          <p:nvPr userDrawn="1"/>
        </p:nvSpPr>
        <p:spPr bwMode="auto">
          <a:xfrm>
            <a:off x="2679531"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TextBox 7">
            <a:extLst>
              <a:ext uri="{FF2B5EF4-FFF2-40B4-BE49-F238E27FC236}">
                <a16:creationId xmlns:a16="http://schemas.microsoft.com/office/drawing/2014/main" id="{3A0AEB11-7DC2-7852-7AAE-822F0F4F5625}"/>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bg2"/>
                </a:solidFill>
                <a:effectLst/>
                <a:uLnTx/>
                <a:uFillTx/>
                <a:latin typeface="Segoe UI Semibold"/>
                <a:ea typeface="+mn-ea"/>
                <a:cs typeface="Segoe UI Semibold"/>
              </a:rPr>
              <a:t>Current Solution</a:t>
            </a:r>
            <a:endParaRPr kumimoji="0" lang="en-US" sz="2000" b="0" i="0" u="none" strike="noStrike" kern="1200" cap="none" spc="0" normalizeH="0" baseline="0" noProof="0">
              <a:ln>
                <a:noFill/>
              </a:ln>
              <a:solidFill>
                <a:schemeClr val="bg2"/>
              </a:solidFill>
              <a:effectLst/>
              <a:uLnTx/>
              <a:uFillTx/>
              <a:latin typeface="Segoe UI Semibold"/>
              <a:ea typeface="+mn-ea"/>
              <a:cs typeface="+mn-cs"/>
            </a:endParaRPr>
          </a:p>
        </p:txBody>
      </p:sp>
      <p:cxnSp>
        <p:nvCxnSpPr>
          <p:cNvPr id="9" name="Straight Connector 8">
            <a:extLst>
              <a:ext uri="{FF2B5EF4-FFF2-40B4-BE49-F238E27FC236}">
                <a16:creationId xmlns:a16="http://schemas.microsoft.com/office/drawing/2014/main" id="{CAA820C7-3C5F-5462-BFC3-BD6C0EE85ECA}"/>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22E7B7-A300-3398-92C8-685CE51BE7C0}"/>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chemeClr val="bg2"/>
                </a:solidFill>
                <a:latin typeface="Segoe UI Semibold"/>
                <a:cs typeface="Segoe UI Semibold"/>
              </a:rPr>
              <a:t>Looking Ahead</a:t>
            </a:r>
          </a:p>
        </p:txBody>
      </p:sp>
      <p:cxnSp>
        <p:nvCxnSpPr>
          <p:cNvPr id="11" name="Straight Connector 10">
            <a:extLst>
              <a:ext uri="{FF2B5EF4-FFF2-40B4-BE49-F238E27FC236}">
                <a16:creationId xmlns:a16="http://schemas.microsoft.com/office/drawing/2014/main" id="{AA4982DC-B8EB-F4C4-1ED0-AC71D8482F9A}"/>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Freeform: Shape 58">
            <a:extLst>
              <a:ext uri="{FF2B5EF4-FFF2-40B4-BE49-F238E27FC236}">
                <a16:creationId xmlns:a16="http://schemas.microsoft.com/office/drawing/2014/main" id="{22790B87-BCA6-D600-1CE2-0E27B1590470}"/>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58">
            <a:extLst>
              <a:ext uri="{FF2B5EF4-FFF2-40B4-BE49-F238E27FC236}">
                <a16:creationId xmlns:a16="http://schemas.microsoft.com/office/drawing/2014/main" id="{4B2D9CA3-DFE3-7309-3E64-5D79D7CEE8B7}"/>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Single Corner Rounded 13">
            <a:extLst>
              <a:ext uri="{FF2B5EF4-FFF2-40B4-BE49-F238E27FC236}">
                <a16:creationId xmlns:a16="http://schemas.microsoft.com/office/drawing/2014/main" id="{5F52895E-A328-6C30-5C06-121960138065}"/>
              </a:ext>
              <a:ext uri="{C183D7F6-B498-43B3-948B-1728B52AA6E4}">
                <adec:decorative xmlns:adec="http://schemas.microsoft.com/office/drawing/2017/decorative" val="1"/>
              </a:ext>
            </a:extLst>
          </p:cNvPr>
          <p:cNvSpPr/>
          <p:nvPr userDrawn="1"/>
        </p:nvSpPr>
        <p:spPr bwMode="auto">
          <a:xfrm flipH="1">
            <a:off x="4958078" y="4876800"/>
            <a:ext cx="7233915" cy="1981200"/>
          </a:xfrm>
          <a:prstGeom prst="round1Rect">
            <a:avLst>
              <a:gd name="adj" fmla="val 3955"/>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lumMod val="6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outerShdw blurRad="50800" dist="38100" dir="2700000" algn="tl" rotWithShape="0">
                  <a:srgbClr val="000000">
                    <a:alpha val="40000"/>
                  </a:srgbClr>
                </a:outerShdw>
              </a:effectLst>
              <a:uLnTx/>
              <a:uFillTx/>
              <a:cs typeface="Segoe UI" pitchFamily="34" charset="0"/>
            </a:endParaRPr>
          </a:p>
        </p:txBody>
      </p:sp>
      <p:sp>
        <p:nvSpPr>
          <p:cNvPr id="15" name="Freeform: Shape 14">
            <a:extLst>
              <a:ext uri="{FF2B5EF4-FFF2-40B4-BE49-F238E27FC236}">
                <a16:creationId xmlns:a16="http://schemas.microsoft.com/office/drawing/2014/main" id="{AAFAAED7-CC9A-7734-949F-7C0699C7989F}"/>
              </a:ext>
            </a:extLst>
          </p:cNvPr>
          <p:cNvSpPr/>
          <p:nvPr userDrawn="1"/>
        </p:nvSpPr>
        <p:spPr>
          <a:xfrm>
            <a:off x="5032376" y="4947177"/>
            <a:ext cx="258761" cy="205353"/>
          </a:xfrm>
          <a:custGeom>
            <a:avLst/>
            <a:gdLst>
              <a:gd name="connsiteX0" fmla="*/ 434170 w 434170"/>
              <a:gd name="connsiteY0" fmla="*/ 0 h 344558"/>
              <a:gd name="connsiteX1" fmla="*/ 434170 w 434170"/>
              <a:gd name="connsiteY1" fmla="*/ 74504 h 344558"/>
              <a:gd name="connsiteX2" fmla="*/ 335092 w 434170"/>
              <a:gd name="connsiteY2" fmla="*/ 170889 h 344558"/>
              <a:gd name="connsiteX3" fmla="*/ 434170 w 434170"/>
              <a:gd name="connsiteY3" fmla="*/ 170889 h 344558"/>
              <a:gd name="connsiteX4" fmla="*/ 434170 w 434170"/>
              <a:gd name="connsiteY4" fmla="*/ 344558 h 344558"/>
              <a:gd name="connsiteX5" fmla="*/ 260502 w 434170"/>
              <a:gd name="connsiteY5" fmla="*/ 344558 h 344558"/>
              <a:gd name="connsiteX6" fmla="*/ 260502 w 434170"/>
              <a:gd name="connsiteY6" fmla="*/ 170889 h 344558"/>
              <a:gd name="connsiteX7" fmla="*/ 434170 w 434170"/>
              <a:gd name="connsiteY7" fmla="*/ 0 h 344558"/>
              <a:gd name="connsiteX8" fmla="*/ 173668 w 434170"/>
              <a:gd name="connsiteY8" fmla="*/ 0 h 344558"/>
              <a:gd name="connsiteX9" fmla="*/ 173668 w 434170"/>
              <a:gd name="connsiteY9" fmla="*/ 74504 h 344558"/>
              <a:gd name="connsiteX10" fmla="*/ 74590 w 434170"/>
              <a:gd name="connsiteY10" fmla="*/ 170889 h 344558"/>
              <a:gd name="connsiteX11" fmla="*/ 173668 w 434170"/>
              <a:gd name="connsiteY11" fmla="*/ 170889 h 344558"/>
              <a:gd name="connsiteX12" fmla="*/ 173668 w 434170"/>
              <a:gd name="connsiteY12" fmla="*/ 344558 h 344558"/>
              <a:gd name="connsiteX13" fmla="*/ 0 w 434170"/>
              <a:gd name="connsiteY13" fmla="*/ 344558 h 344558"/>
              <a:gd name="connsiteX14" fmla="*/ 0 w 434170"/>
              <a:gd name="connsiteY14" fmla="*/ 170889 h 344558"/>
              <a:gd name="connsiteX15" fmla="*/ 173668 w 434170"/>
              <a:gd name="connsiteY15" fmla="*/ 0 h 3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170" h="344558">
                <a:moveTo>
                  <a:pt x="434170" y="0"/>
                </a:moveTo>
                <a:lnTo>
                  <a:pt x="434170" y="74504"/>
                </a:lnTo>
                <a:cubicBezTo>
                  <a:pt x="380504" y="74530"/>
                  <a:pt x="336596" y="117244"/>
                  <a:pt x="335092" y="170889"/>
                </a:cubicBezTo>
                <a:lnTo>
                  <a:pt x="434170" y="170889"/>
                </a:lnTo>
                <a:lnTo>
                  <a:pt x="434170" y="344558"/>
                </a:lnTo>
                <a:lnTo>
                  <a:pt x="260502" y="344558"/>
                </a:lnTo>
                <a:lnTo>
                  <a:pt x="260502" y="170889"/>
                </a:lnTo>
                <a:cubicBezTo>
                  <a:pt x="262020" y="76062"/>
                  <a:pt x="339331" y="-12"/>
                  <a:pt x="434170" y="0"/>
                </a:cubicBezTo>
                <a:close/>
                <a:moveTo>
                  <a:pt x="173668" y="0"/>
                </a:moveTo>
                <a:lnTo>
                  <a:pt x="173668" y="74504"/>
                </a:lnTo>
                <a:cubicBezTo>
                  <a:pt x="120002" y="74530"/>
                  <a:pt x="76094" y="117244"/>
                  <a:pt x="74590" y="170889"/>
                </a:cubicBezTo>
                <a:lnTo>
                  <a:pt x="173668" y="170889"/>
                </a:lnTo>
                <a:lnTo>
                  <a:pt x="173668" y="344558"/>
                </a:lnTo>
                <a:lnTo>
                  <a:pt x="0" y="344558"/>
                </a:lnTo>
                <a:lnTo>
                  <a:pt x="0" y="170889"/>
                </a:lnTo>
                <a:cubicBezTo>
                  <a:pt x="1518" y="76062"/>
                  <a:pt x="78829" y="-12"/>
                  <a:pt x="173668" y="0"/>
                </a:cubicBezTo>
                <a:close/>
              </a:path>
            </a:pathLst>
          </a:custGeom>
          <a:solidFill>
            <a:schemeClr val="bg1">
              <a:lumMod val="95000"/>
            </a:schemeClr>
          </a:solidFill>
          <a:ln w="8632" cap="flat">
            <a:noFill/>
            <a:prstDash val="solid"/>
            <a:miter/>
          </a:ln>
        </p:spPr>
        <p:txBody>
          <a:bodyPr rtlCol="0" anchor="ctr"/>
          <a:lstStyle/>
          <a:p>
            <a:endParaRPr lang="en-US"/>
          </a:p>
        </p:txBody>
      </p:sp>
      <p:sp>
        <p:nvSpPr>
          <p:cNvPr id="16" name="Title 1">
            <a:extLst>
              <a:ext uri="{FF2B5EF4-FFF2-40B4-BE49-F238E27FC236}">
                <a16:creationId xmlns:a16="http://schemas.microsoft.com/office/drawing/2014/main" id="{9ACA0609-D155-40F1-2F6B-61B85A5FA457}"/>
              </a:ext>
            </a:extLst>
          </p:cNvPr>
          <p:cNvSpPr>
            <a:spLocks noGrp="1"/>
          </p:cNvSpPr>
          <p:nvPr>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17" name="Text Placeholder 42">
            <a:extLst>
              <a:ext uri="{FF2B5EF4-FFF2-40B4-BE49-F238E27FC236}">
                <a16:creationId xmlns:a16="http://schemas.microsoft.com/office/drawing/2014/main" id="{EA67E6B9-ED1E-9B21-B421-7D7804FD2217}"/>
              </a:ext>
            </a:extLst>
          </p:cNvPr>
          <p:cNvSpPr>
            <a:spLocks noGrp="1"/>
          </p:cNvSpPr>
          <p:nvPr>
            <p:ph type="body" sz="quarter" idx="18"/>
          </p:nvPr>
        </p:nvSpPr>
        <p:spPr>
          <a:xfrm>
            <a:off x="588263" y="1903420"/>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18" name="Text Placeholder 42">
            <a:extLst>
              <a:ext uri="{FF2B5EF4-FFF2-40B4-BE49-F238E27FC236}">
                <a16:creationId xmlns:a16="http://schemas.microsoft.com/office/drawing/2014/main" id="{517347C2-C6D0-A7A7-C129-F3FA7757E6FD}"/>
              </a:ext>
            </a:extLst>
          </p:cNvPr>
          <p:cNvSpPr>
            <a:spLocks noGrp="1"/>
          </p:cNvSpPr>
          <p:nvPr>
            <p:ph type="body" sz="quarter" idx="19" hasCustomPrompt="1"/>
          </p:nvPr>
        </p:nvSpPr>
        <p:spPr>
          <a:xfrm>
            <a:off x="696978"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19" name="Text Placeholder 42">
            <a:extLst>
              <a:ext uri="{FF2B5EF4-FFF2-40B4-BE49-F238E27FC236}">
                <a16:creationId xmlns:a16="http://schemas.microsoft.com/office/drawing/2014/main" id="{FA9F2B3C-8D16-9EEF-89C6-3B00BE12821B}"/>
              </a:ext>
            </a:extLst>
          </p:cNvPr>
          <p:cNvSpPr>
            <a:spLocks noGrp="1"/>
          </p:cNvSpPr>
          <p:nvPr>
            <p:ph type="body" sz="quarter" idx="20"/>
          </p:nvPr>
        </p:nvSpPr>
        <p:spPr>
          <a:xfrm>
            <a:off x="696978"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0" name="Text Placeholder 42">
            <a:extLst>
              <a:ext uri="{FF2B5EF4-FFF2-40B4-BE49-F238E27FC236}">
                <a16:creationId xmlns:a16="http://schemas.microsoft.com/office/drawing/2014/main" id="{3098E8C2-9BB1-26AC-2564-C18F5FEFB7A6}"/>
              </a:ext>
            </a:extLst>
          </p:cNvPr>
          <p:cNvSpPr>
            <a:spLocks noGrp="1"/>
          </p:cNvSpPr>
          <p:nvPr>
            <p:ph type="body" sz="quarter" idx="21" hasCustomPrompt="1"/>
          </p:nvPr>
        </p:nvSpPr>
        <p:spPr>
          <a:xfrm>
            <a:off x="2792310"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21" name="Text Placeholder 42">
            <a:extLst>
              <a:ext uri="{FF2B5EF4-FFF2-40B4-BE49-F238E27FC236}">
                <a16:creationId xmlns:a16="http://schemas.microsoft.com/office/drawing/2014/main" id="{742416D9-83C6-58D4-B566-3D244E84499D}"/>
              </a:ext>
            </a:extLst>
          </p:cNvPr>
          <p:cNvSpPr>
            <a:spLocks noGrp="1"/>
          </p:cNvSpPr>
          <p:nvPr>
            <p:ph type="body" sz="quarter" idx="22"/>
          </p:nvPr>
        </p:nvSpPr>
        <p:spPr>
          <a:xfrm>
            <a:off x="2792310"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2" name="Text Placeholder 42">
            <a:extLst>
              <a:ext uri="{FF2B5EF4-FFF2-40B4-BE49-F238E27FC236}">
                <a16:creationId xmlns:a16="http://schemas.microsoft.com/office/drawing/2014/main" id="{70B6D3BA-5C89-64BF-0757-7FECCF07E6F5}"/>
              </a:ext>
            </a:extLst>
          </p:cNvPr>
          <p:cNvSpPr>
            <a:spLocks noGrp="1"/>
          </p:cNvSpPr>
          <p:nvPr>
            <p:ph type="body" sz="quarter" idx="23"/>
          </p:nvPr>
        </p:nvSpPr>
        <p:spPr>
          <a:xfrm>
            <a:off x="5120640" y="5031849"/>
            <a:ext cx="6777671" cy="215444"/>
          </a:xfrm>
        </p:spPr>
        <p:txBody>
          <a:bodyPr wrap="square">
            <a:spAutoFit/>
          </a:bodyPr>
          <a:lstStyle>
            <a:lvl1pPr marL="0" indent="0">
              <a:buNone/>
              <a:defRPr sz="1400" i="1">
                <a:solidFill>
                  <a:schemeClr val="tx1"/>
                </a:solidFill>
                <a:latin typeface="+mn-lt"/>
              </a:defRPr>
            </a:lvl1pPr>
          </a:lstStyle>
          <a:p>
            <a:pPr lvl="0"/>
            <a:r>
              <a:rPr lang="en-US"/>
              <a:t>Click to edit Master text styles</a:t>
            </a:r>
          </a:p>
        </p:txBody>
      </p:sp>
      <p:sp>
        <p:nvSpPr>
          <p:cNvPr id="23" name="Text Placeholder 42">
            <a:extLst>
              <a:ext uri="{FF2B5EF4-FFF2-40B4-BE49-F238E27FC236}">
                <a16:creationId xmlns:a16="http://schemas.microsoft.com/office/drawing/2014/main" id="{29545424-0147-6335-C6F1-506B67A30519}"/>
              </a:ext>
            </a:extLst>
          </p:cNvPr>
          <p:cNvSpPr>
            <a:spLocks noGrp="1"/>
          </p:cNvSpPr>
          <p:nvPr>
            <p:ph type="body" sz="quarter" idx="24"/>
          </p:nvPr>
        </p:nvSpPr>
        <p:spPr>
          <a:xfrm>
            <a:off x="5120640" y="6222345"/>
            <a:ext cx="6777671" cy="184666"/>
          </a:xfrm>
        </p:spPr>
        <p:txBody>
          <a:bodyPr wrap="square" anchor="b">
            <a:spAutoFit/>
          </a:bodyPr>
          <a:lstStyle>
            <a:lvl1pPr marL="0" indent="0" algn="r">
              <a:spcBef>
                <a:spcPts val="0"/>
              </a:spcBef>
              <a:buNone/>
              <a:defRPr sz="1200">
                <a:solidFill>
                  <a:schemeClr val="tx1"/>
                </a:solidFill>
                <a:latin typeface="+mj-lt"/>
              </a:defRPr>
            </a:lvl1pPr>
          </a:lstStyle>
          <a:p>
            <a:pPr lvl="0"/>
            <a:r>
              <a:rPr lang="en-US"/>
              <a:t>Click to edit Master text styles</a:t>
            </a:r>
          </a:p>
        </p:txBody>
      </p:sp>
      <p:sp>
        <p:nvSpPr>
          <p:cNvPr id="24" name="Text Placeholder 42">
            <a:extLst>
              <a:ext uri="{FF2B5EF4-FFF2-40B4-BE49-F238E27FC236}">
                <a16:creationId xmlns:a16="http://schemas.microsoft.com/office/drawing/2014/main" id="{DD3E1587-6802-84F9-7084-5C86440A34A1}"/>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5" name="Text Placeholder 42">
            <a:extLst>
              <a:ext uri="{FF2B5EF4-FFF2-40B4-BE49-F238E27FC236}">
                <a16:creationId xmlns:a16="http://schemas.microsoft.com/office/drawing/2014/main" id="{CA3BDA25-320D-A6B1-9CE4-99CA3730596D}"/>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6" name="Picture Placeholder 56">
            <a:extLst>
              <a:ext uri="{FF2B5EF4-FFF2-40B4-BE49-F238E27FC236}">
                <a16:creationId xmlns:a16="http://schemas.microsoft.com/office/drawing/2014/main" id="{C278F43F-8A42-019C-441D-4C23A632795B}"/>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grpSp>
        <p:nvGrpSpPr>
          <p:cNvPr id="27" name="Picture Placeholder 815">
            <a:extLst>
              <a:ext uri="{FF2B5EF4-FFF2-40B4-BE49-F238E27FC236}">
                <a16:creationId xmlns:a16="http://schemas.microsoft.com/office/drawing/2014/main" id="{09EC962C-AD71-501F-76E0-CB60A7AE11C2}"/>
              </a:ext>
            </a:extLst>
          </p:cNvPr>
          <p:cNvGrpSpPr/>
          <p:nvPr userDrawn="1"/>
        </p:nvGrpSpPr>
        <p:grpSpPr>
          <a:xfrm>
            <a:off x="8526088" y="2231221"/>
            <a:ext cx="297629" cy="297627"/>
            <a:chOff x="5026092" y="2187685"/>
            <a:chExt cx="297629" cy="297627"/>
          </a:xfrm>
        </p:grpSpPr>
        <p:sp>
          <p:nvSpPr>
            <p:cNvPr id="28" name="Freeform: Shape 27">
              <a:extLst>
                <a:ext uri="{FF2B5EF4-FFF2-40B4-BE49-F238E27FC236}">
                  <a16:creationId xmlns:a16="http://schemas.microsoft.com/office/drawing/2014/main" id="{8ADDC726-4200-E8E7-68F2-543A31AA6C18}"/>
                </a:ext>
              </a:extLst>
            </p:cNvPr>
            <p:cNvSpPr/>
            <p:nvPr/>
          </p:nvSpPr>
          <p:spPr>
            <a:xfrm>
              <a:off x="5186783" y="2187685"/>
              <a:ext cx="195964" cy="195968"/>
            </a:xfrm>
            <a:custGeom>
              <a:avLst/>
              <a:gdLst>
                <a:gd name="connsiteX0" fmla="*/ 130622 w 195964"/>
                <a:gd name="connsiteY0" fmla="*/ -1012 h 195968"/>
                <a:gd name="connsiteX1" fmla="*/ 130747 w 195964"/>
                <a:gd name="connsiteY1" fmla="*/ -1012 h 195968"/>
                <a:gd name="connsiteX2" fmla="*/ 136689 w 195964"/>
                <a:gd name="connsiteY2" fmla="*/ 4906 h 195968"/>
                <a:gd name="connsiteX3" fmla="*/ 136689 w 195964"/>
                <a:gd name="connsiteY3" fmla="*/ 32106 h 195968"/>
                <a:gd name="connsiteX4" fmla="*/ 141396 w 195964"/>
                <a:gd name="connsiteY4" fmla="*/ 27403 h 195968"/>
                <a:gd name="connsiteX5" fmla="*/ 154455 w 195964"/>
                <a:gd name="connsiteY5" fmla="*/ 21994 h 195968"/>
                <a:gd name="connsiteX6" fmla="*/ 167534 w 195964"/>
                <a:gd name="connsiteY6" fmla="*/ 27403 h 195968"/>
                <a:gd name="connsiteX7" fmla="*/ 167494 w 195964"/>
                <a:gd name="connsiteY7" fmla="*/ 53466 h 195968"/>
                <a:gd name="connsiteX8" fmla="*/ 162779 w 195964"/>
                <a:gd name="connsiteY8" fmla="*/ 58208 h 195968"/>
                <a:gd name="connsiteX9" fmla="*/ 189948 w 195964"/>
                <a:gd name="connsiteY9" fmla="*/ 58208 h 195968"/>
                <a:gd name="connsiteX10" fmla="*/ 194118 w 195964"/>
                <a:gd name="connsiteY10" fmla="*/ 59933 h 195968"/>
                <a:gd name="connsiteX11" fmla="*/ 194142 w 195964"/>
                <a:gd name="connsiteY11" fmla="*/ 68281 h 195968"/>
                <a:gd name="connsiteX12" fmla="*/ 152723 w 195964"/>
                <a:gd name="connsiteY12" fmla="*/ 109707 h 195968"/>
                <a:gd name="connsiteX13" fmla="*/ 148525 w 195964"/>
                <a:gd name="connsiteY13" fmla="*/ 111432 h 195968"/>
                <a:gd name="connsiteX14" fmla="*/ 109520 w 195964"/>
                <a:gd name="connsiteY14" fmla="*/ 111432 h 195968"/>
                <a:gd name="connsiteX15" fmla="*/ 31374 w 195964"/>
                <a:gd name="connsiteY15" fmla="*/ 189543 h 195968"/>
                <a:gd name="connsiteX16" fmla="*/ 5271 w 195964"/>
                <a:gd name="connsiteY16" fmla="*/ 189582 h 195968"/>
                <a:gd name="connsiteX17" fmla="*/ 5271 w 195964"/>
                <a:gd name="connsiteY17" fmla="*/ 163480 h 195968"/>
                <a:gd name="connsiteX18" fmla="*/ 83430 w 195964"/>
                <a:gd name="connsiteY18" fmla="*/ 85330 h 195968"/>
                <a:gd name="connsiteX19" fmla="*/ 83430 w 195964"/>
                <a:gd name="connsiteY19" fmla="*/ 46372 h 195968"/>
                <a:gd name="connsiteX20" fmla="*/ 85178 w 195964"/>
                <a:gd name="connsiteY20" fmla="*/ 42178 h 195968"/>
                <a:gd name="connsiteX21" fmla="*/ 126597 w 195964"/>
                <a:gd name="connsiteY21" fmla="*/ 752 h 195968"/>
                <a:gd name="connsiteX22" fmla="*/ 130618 w 195964"/>
                <a:gd name="connsiteY22" fmla="*/ -973 h 195968"/>
                <a:gd name="connsiteX23" fmla="*/ 130622 w 195964"/>
                <a:gd name="connsiteY23" fmla="*/ -1012 h 1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964" h="195968">
                  <a:moveTo>
                    <a:pt x="130622" y="-1012"/>
                  </a:moveTo>
                  <a:cubicBezTo>
                    <a:pt x="130665" y="-1012"/>
                    <a:pt x="130708" y="-1012"/>
                    <a:pt x="130747" y="-1012"/>
                  </a:cubicBezTo>
                  <a:cubicBezTo>
                    <a:pt x="134016" y="-1012"/>
                    <a:pt x="136677" y="1653"/>
                    <a:pt x="136689" y="4906"/>
                  </a:cubicBezTo>
                  <a:lnTo>
                    <a:pt x="136689" y="32106"/>
                  </a:lnTo>
                  <a:lnTo>
                    <a:pt x="141396" y="27403"/>
                  </a:lnTo>
                  <a:cubicBezTo>
                    <a:pt x="144974" y="23797"/>
                    <a:pt x="149713" y="21994"/>
                    <a:pt x="154455" y="21994"/>
                  </a:cubicBezTo>
                  <a:cubicBezTo>
                    <a:pt x="159201" y="21994"/>
                    <a:pt x="163951" y="23797"/>
                    <a:pt x="167534" y="27403"/>
                  </a:cubicBezTo>
                  <a:cubicBezTo>
                    <a:pt x="174694" y="34575"/>
                    <a:pt x="174663" y="46333"/>
                    <a:pt x="167494" y="53466"/>
                  </a:cubicBezTo>
                  <a:lnTo>
                    <a:pt x="162779" y="58208"/>
                  </a:lnTo>
                  <a:lnTo>
                    <a:pt x="189948" y="58208"/>
                  </a:lnTo>
                  <a:cubicBezTo>
                    <a:pt x="191508" y="58208"/>
                    <a:pt x="193009" y="58835"/>
                    <a:pt x="194118" y="59933"/>
                  </a:cubicBezTo>
                  <a:cubicBezTo>
                    <a:pt x="196434" y="62206"/>
                    <a:pt x="196446" y="65969"/>
                    <a:pt x="194142" y="68281"/>
                  </a:cubicBezTo>
                  <a:lnTo>
                    <a:pt x="152723" y="109707"/>
                  </a:lnTo>
                  <a:cubicBezTo>
                    <a:pt x="151610" y="110805"/>
                    <a:pt x="150101" y="111432"/>
                    <a:pt x="148525" y="111432"/>
                  </a:cubicBezTo>
                  <a:lnTo>
                    <a:pt x="109520" y="111432"/>
                  </a:lnTo>
                  <a:lnTo>
                    <a:pt x="31374" y="189543"/>
                  </a:lnTo>
                  <a:cubicBezTo>
                    <a:pt x="24209" y="196716"/>
                    <a:pt x="12436" y="196794"/>
                    <a:pt x="5271" y="189582"/>
                  </a:cubicBezTo>
                  <a:cubicBezTo>
                    <a:pt x="-1893" y="182449"/>
                    <a:pt x="-1893" y="170652"/>
                    <a:pt x="5271" y="163480"/>
                  </a:cubicBezTo>
                  <a:lnTo>
                    <a:pt x="83430" y="85330"/>
                  </a:lnTo>
                  <a:lnTo>
                    <a:pt x="83430" y="46372"/>
                  </a:lnTo>
                  <a:cubicBezTo>
                    <a:pt x="83430" y="44805"/>
                    <a:pt x="84061" y="43276"/>
                    <a:pt x="85178" y="42178"/>
                  </a:cubicBezTo>
                  <a:lnTo>
                    <a:pt x="126597" y="752"/>
                  </a:lnTo>
                  <a:cubicBezTo>
                    <a:pt x="127663" y="-306"/>
                    <a:pt x="129105" y="-934"/>
                    <a:pt x="130618" y="-973"/>
                  </a:cubicBezTo>
                  <a:lnTo>
                    <a:pt x="130622" y="-1012"/>
                  </a:lnTo>
                  <a:close/>
                </a:path>
              </a:pathLst>
            </a:custGeom>
            <a:solidFill>
              <a:srgbClr val="222043"/>
            </a:solidFill>
            <a:ln w="46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1C93AB-532C-20E4-3436-01C072319E3A}"/>
                </a:ext>
              </a:extLst>
            </p:cNvPr>
            <p:cNvSpPr/>
            <p:nvPr/>
          </p:nvSpPr>
          <p:spPr>
            <a:xfrm>
              <a:off x="5026092" y="2187685"/>
              <a:ext cx="356654" cy="356653"/>
            </a:xfrm>
            <a:custGeom>
              <a:avLst/>
              <a:gdLst>
                <a:gd name="connsiteX0" fmla="*/ 178225 w 356654"/>
                <a:gd name="connsiteY0" fmla="*/ -1012 h 356653"/>
                <a:gd name="connsiteX1" fmla="*/ 254679 w 356654"/>
                <a:gd name="connsiteY1" fmla="*/ 16194 h 356653"/>
                <a:gd name="connsiteX2" fmla="*/ 236983 w 356654"/>
                <a:gd name="connsiteY2" fmla="*/ 33909 h 356653"/>
                <a:gd name="connsiteX3" fmla="*/ 231724 w 356654"/>
                <a:gd name="connsiteY3" fmla="*/ 46568 h 356653"/>
                <a:gd name="connsiteX4" fmla="*/ 231724 w 356654"/>
                <a:gd name="connsiteY4" fmla="*/ 51467 h 356653"/>
                <a:gd name="connsiteX5" fmla="*/ 178225 w 356654"/>
                <a:gd name="connsiteY5" fmla="*/ 40572 h 356653"/>
                <a:gd name="connsiteX6" fmla="*/ 41497 w 356654"/>
                <a:gd name="connsiteY6" fmla="*/ 177315 h 356653"/>
                <a:gd name="connsiteX7" fmla="*/ 178225 w 356654"/>
                <a:gd name="connsiteY7" fmla="*/ 314058 h 356653"/>
                <a:gd name="connsiteX8" fmla="*/ 314953 w 356654"/>
                <a:gd name="connsiteY8" fmla="*/ 177315 h 356653"/>
                <a:gd name="connsiteX9" fmla="*/ 304066 w 356654"/>
                <a:gd name="connsiteY9" fmla="*/ 123856 h 356653"/>
                <a:gd name="connsiteX10" fmla="*/ 308988 w 356654"/>
                <a:gd name="connsiteY10" fmla="*/ 123856 h 356653"/>
                <a:gd name="connsiteX11" fmla="*/ 321628 w 356654"/>
                <a:gd name="connsiteY11" fmla="*/ 118565 h 356653"/>
                <a:gd name="connsiteX12" fmla="*/ 339335 w 356654"/>
                <a:gd name="connsiteY12" fmla="*/ 100850 h 356653"/>
                <a:gd name="connsiteX13" fmla="*/ 356553 w 356654"/>
                <a:gd name="connsiteY13" fmla="*/ 177315 h 356653"/>
                <a:gd name="connsiteX14" fmla="*/ 178225 w 356654"/>
                <a:gd name="connsiteY14" fmla="*/ 355642 h 356653"/>
                <a:gd name="connsiteX15" fmla="*/ -102 w 356654"/>
                <a:gd name="connsiteY15" fmla="*/ 177315 h 356653"/>
                <a:gd name="connsiteX16" fmla="*/ 178225 w 356654"/>
                <a:gd name="connsiteY16" fmla="*/ -1012 h 35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654" h="356653">
                  <a:moveTo>
                    <a:pt x="178225" y="-1012"/>
                  </a:moveTo>
                  <a:cubicBezTo>
                    <a:pt x="205578" y="-1012"/>
                    <a:pt x="231500" y="5181"/>
                    <a:pt x="254679" y="16194"/>
                  </a:cubicBezTo>
                  <a:lnTo>
                    <a:pt x="236983" y="33909"/>
                  </a:lnTo>
                  <a:cubicBezTo>
                    <a:pt x="233624" y="37240"/>
                    <a:pt x="231728" y="41826"/>
                    <a:pt x="231724" y="46568"/>
                  </a:cubicBezTo>
                  <a:lnTo>
                    <a:pt x="231724" y="51467"/>
                  </a:lnTo>
                  <a:cubicBezTo>
                    <a:pt x="215286" y="44451"/>
                    <a:pt x="197206" y="40572"/>
                    <a:pt x="178225" y="40572"/>
                  </a:cubicBezTo>
                  <a:cubicBezTo>
                    <a:pt x="102791" y="40572"/>
                    <a:pt x="41497" y="101908"/>
                    <a:pt x="41497" y="177315"/>
                  </a:cubicBezTo>
                  <a:cubicBezTo>
                    <a:pt x="41497" y="252761"/>
                    <a:pt x="102791" y="314058"/>
                    <a:pt x="178225" y="314058"/>
                  </a:cubicBezTo>
                  <a:cubicBezTo>
                    <a:pt x="253664" y="314058"/>
                    <a:pt x="314953" y="252761"/>
                    <a:pt x="314953" y="177315"/>
                  </a:cubicBezTo>
                  <a:cubicBezTo>
                    <a:pt x="314953" y="158346"/>
                    <a:pt x="311073" y="140278"/>
                    <a:pt x="304066" y="123856"/>
                  </a:cubicBezTo>
                  <a:lnTo>
                    <a:pt x="308988" y="123856"/>
                  </a:lnTo>
                  <a:cubicBezTo>
                    <a:pt x="313727" y="123856"/>
                    <a:pt x="318289" y="121936"/>
                    <a:pt x="321628" y="118565"/>
                  </a:cubicBezTo>
                  <a:lnTo>
                    <a:pt x="339335" y="100850"/>
                  </a:lnTo>
                  <a:cubicBezTo>
                    <a:pt x="350364" y="124052"/>
                    <a:pt x="356553" y="149958"/>
                    <a:pt x="356553" y="177315"/>
                  </a:cubicBezTo>
                  <a:cubicBezTo>
                    <a:pt x="356553" y="275728"/>
                    <a:pt x="276642" y="355642"/>
                    <a:pt x="178225" y="355642"/>
                  </a:cubicBezTo>
                  <a:cubicBezTo>
                    <a:pt x="79808" y="355642"/>
                    <a:pt x="-102" y="275728"/>
                    <a:pt x="-102" y="177315"/>
                  </a:cubicBezTo>
                  <a:cubicBezTo>
                    <a:pt x="-102" y="78902"/>
                    <a:pt x="79808" y="-1012"/>
                    <a:pt x="178225" y="-1012"/>
                  </a:cubicBezTo>
                  <a:close/>
                </a:path>
              </a:pathLst>
            </a:custGeom>
            <a:solidFill>
              <a:srgbClr val="BABABA"/>
            </a:solidFill>
            <a:ln w="46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7C1AD78-3650-8535-12E9-70FE3F0DC1BB}"/>
                </a:ext>
              </a:extLst>
            </p:cNvPr>
            <p:cNvSpPr/>
            <p:nvPr/>
          </p:nvSpPr>
          <p:spPr>
            <a:xfrm>
              <a:off x="5108397" y="2269990"/>
              <a:ext cx="192048" cy="192044"/>
            </a:xfrm>
            <a:custGeom>
              <a:avLst/>
              <a:gdLst>
                <a:gd name="connsiteX0" fmla="*/ 95944 w 192048"/>
                <a:gd name="connsiteY0" fmla="*/ -1012 h 192044"/>
                <a:gd name="connsiteX1" fmla="*/ 138484 w 192048"/>
                <a:gd name="connsiteY1" fmla="*/ 9061 h 192044"/>
                <a:gd name="connsiteX2" fmla="*/ 105593 w 192048"/>
                <a:gd name="connsiteY2" fmla="*/ 41944 h 192044"/>
                <a:gd name="connsiteX3" fmla="*/ 95944 w 192048"/>
                <a:gd name="connsiteY3" fmla="*/ 41042 h 192044"/>
                <a:gd name="connsiteX4" fmla="*/ 41944 w 192048"/>
                <a:gd name="connsiteY4" fmla="*/ 95049 h 192044"/>
                <a:gd name="connsiteX5" fmla="*/ 95944 w 192048"/>
                <a:gd name="connsiteY5" fmla="*/ 149018 h 192044"/>
                <a:gd name="connsiteX6" fmla="*/ 149948 w 192048"/>
                <a:gd name="connsiteY6" fmla="*/ 95049 h 192044"/>
                <a:gd name="connsiteX7" fmla="*/ 149031 w 192048"/>
                <a:gd name="connsiteY7" fmla="*/ 85408 h 192044"/>
                <a:gd name="connsiteX8" fmla="*/ 181909 w 192048"/>
                <a:gd name="connsiteY8" fmla="*/ 52486 h 192044"/>
                <a:gd name="connsiteX9" fmla="*/ 191947 w 192048"/>
                <a:gd name="connsiteY9" fmla="*/ 95049 h 192044"/>
                <a:gd name="connsiteX10" fmla="*/ 95944 w 192048"/>
                <a:gd name="connsiteY10" fmla="*/ 191032 h 192044"/>
                <a:gd name="connsiteX11" fmla="*/ -102 w 192048"/>
                <a:gd name="connsiteY11" fmla="*/ 95049 h 192044"/>
                <a:gd name="connsiteX12" fmla="*/ 95944 w 192048"/>
                <a:gd name="connsiteY12" fmla="*/ -1012 h 1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8" h="192044">
                  <a:moveTo>
                    <a:pt x="95944" y="-1012"/>
                  </a:moveTo>
                  <a:cubicBezTo>
                    <a:pt x="111233" y="-1012"/>
                    <a:pt x="125644" y="2672"/>
                    <a:pt x="138484" y="9061"/>
                  </a:cubicBezTo>
                  <a:lnTo>
                    <a:pt x="105593" y="41944"/>
                  </a:lnTo>
                  <a:cubicBezTo>
                    <a:pt x="102458" y="41395"/>
                    <a:pt x="99244" y="41042"/>
                    <a:pt x="95944" y="41042"/>
                  </a:cubicBezTo>
                  <a:cubicBezTo>
                    <a:pt x="66185" y="41042"/>
                    <a:pt x="41944" y="65263"/>
                    <a:pt x="41944" y="95049"/>
                  </a:cubicBezTo>
                  <a:cubicBezTo>
                    <a:pt x="41944" y="124797"/>
                    <a:pt x="66185" y="149018"/>
                    <a:pt x="95944" y="149018"/>
                  </a:cubicBezTo>
                  <a:cubicBezTo>
                    <a:pt x="125703" y="149018"/>
                    <a:pt x="149948" y="124797"/>
                    <a:pt x="149948" y="95049"/>
                  </a:cubicBezTo>
                  <a:cubicBezTo>
                    <a:pt x="149948" y="91757"/>
                    <a:pt x="149603" y="88505"/>
                    <a:pt x="149031" y="85408"/>
                  </a:cubicBezTo>
                  <a:lnTo>
                    <a:pt x="181909" y="52486"/>
                  </a:lnTo>
                  <a:cubicBezTo>
                    <a:pt x="188278" y="65342"/>
                    <a:pt x="191947" y="79764"/>
                    <a:pt x="191947" y="95049"/>
                  </a:cubicBezTo>
                  <a:cubicBezTo>
                    <a:pt x="191947" y="147999"/>
                    <a:pt x="148905" y="191032"/>
                    <a:pt x="95944" y="191032"/>
                  </a:cubicBezTo>
                  <a:cubicBezTo>
                    <a:pt x="42987" y="191032"/>
                    <a:pt x="-102" y="147999"/>
                    <a:pt x="-102" y="95049"/>
                  </a:cubicBezTo>
                  <a:cubicBezTo>
                    <a:pt x="-102" y="42061"/>
                    <a:pt x="42987" y="-1012"/>
                    <a:pt x="95944" y="-1012"/>
                  </a:cubicBezTo>
                  <a:close/>
                </a:path>
              </a:pathLst>
            </a:custGeom>
            <a:solidFill>
              <a:srgbClr val="BABABA"/>
            </a:solidFill>
            <a:ln w="4659"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C865DA46-0E05-6520-33B2-0352CBD48635}"/>
              </a:ext>
            </a:extLst>
          </p:cNvPr>
          <p:cNvSpPr/>
          <p:nvPr userDrawn="1"/>
        </p:nvSpPr>
        <p:spPr>
          <a:xfrm>
            <a:off x="5191218" y="2482907"/>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F56CAE-AC56-0171-8943-02E4354E3388}"/>
              </a:ext>
            </a:extLst>
          </p:cNvPr>
          <p:cNvSpPr/>
          <p:nvPr userDrawn="1"/>
        </p:nvSpPr>
        <p:spPr>
          <a:xfrm>
            <a:off x="5192799" y="2516880"/>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89CCC58-1485-6002-4C19-A251C37F512D}"/>
              </a:ext>
            </a:extLst>
          </p:cNvPr>
          <p:cNvSpPr/>
          <p:nvPr userDrawn="1"/>
        </p:nvSpPr>
        <p:spPr>
          <a:xfrm>
            <a:off x="5129784" y="2216511"/>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rgbClr val="222043"/>
          </a:solidFill>
          <a:ln w="101600" cap="flat">
            <a:noFill/>
            <a:prstDash val="solid"/>
            <a:miter/>
          </a:ln>
        </p:spPr>
        <p:txBody>
          <a:bodyPr rtlCol="0" anchor="ctr"/>
          <a:lstStyle/>
          <a:p>
            <a:endParaRPr lang="en-US"/>
          </a:p>
        </p:txBody>
      </p:sp>
      <p:sp>
        <p:nvSpPr>
          <p:cNvPr id="34" name="Picture Placeholder 71">
            <a:extLst>
              <a:ext uri="{FF2B5EF4-FFF2-40B4-BE49-F238E27FC236}">
                <a16:creationId xmlns:a16="http://schemas.microsoft.com/office/drawing/2014/main" id="{8E8E9E01-1C51-882B-9946-59A8D8C398B8}"/>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67072097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er story - solution (no stats)">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BD4CED6-700C-4DD5-213E-A31A9143B0C6}"/>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3DC69A49-743E-FF27-9F8B-EDDD39668AB9}"/>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965321C1-AFA4-2450-0735-00358D9F64B0}"/>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TextBox 7">
            <a:extLst>
              <a:ext uri="{FF2B5EF4-FFF2-40B4-BE49-F238E27FC236}">
                <a16:creationId xmlns:a16="http://schemas.microsoft.com/office/drawing/2014/main" id="{7A83C07F-4FCA-C21E-0394-35A78AB8D4EE}"/>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bg2"/>
                </a:solidFill>
                <a:effectLst/>
                <a:uLnTx/>
                <a:uFillTx/>
                <a:latin typeface="Segoe UI Semibold"/>
                <a:ea typeface="+mn-ea"/>
                <a:cs typeface="Segoe UI Semibold"/>
              </a:rPr>
              <a:t>Current Solution</a:t>
            </a:r>
            <a:endParaRPr kumimoji="0" lang="en-US" sz="2000" b="0" i="0" u="none" strike="noStrike" kern="1200" cap="none" spc="0" normalizeH="0" baseline="0" noProof="0">
              <a:ln>
                <a:noFill/>
              </a:ln>
              <a:solidFill>
                <a:schemeClr val="bg2"/>
              </a:solidFill>
              <a:effectLst/>
              <a:uLnTx/>
              <a:uFillTx/>
              <a:latin typeface="Segoe UI Semibold"/>
              <a:ea typeface="+mn-ea"/>
              <a:cs typeface="+mn-cs"/>
            </a:endParaRPr>
          </a:p>
        </p:txBody>
      </p:sp>
      <p:cxnSp>
        <p:nvCxnSpPr>
          <p:cNvPr id="9" name="Straight Connector 8">
            <a:extLst>
              <a:ext uri="{FF2B5EF4-FFF2-40B4-BE49-F238E27FC236}">
                <a16:creationId xmlns:a16="http://schemas.microsoft.com/office/drawing/2014/main" id="{47CA7772-C21D-7441-6853-E76F3BBBFC06}"/>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3FFE7E-5236-B500-94E6-09200B2658DD}"/>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chemeClr val="bg2"/>
                </a:solidFill>
                <a:latin typeface="Segoe UI Semibold"/>
                <a:cs typeface="Segoe UI Semibold"/>
              </a:rPr>
              <a:t>Looking Ahead</a:t>
            </a:r>
          </a:p>
        </p:txBody>
      </p:sp>
      <p:cxnSp>
        <p:nvCxnSpPr>
          <p:cNvPr id="11" name="Straight Connector 10">
            <a:extLst>
              <a:ext uri="{FF2B5EF4-FFF2-40B4-BE49-F238E27FC236}">
                <a16:creationId xmlns:a16="http://schemas.microsoft.com/office/drawing/2014/main" id="{734C641C-8B2D-F9F1-A580-49DAB1C43C50}"/>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Freeform: Shape 58">
            <a:extLst>
              <a:ext uri="{FF2B5EF4-FFF2-40B4-BE49-F238E27FC236}">
                <a16:creationId xmlns:a16="http://schemas.microsoft.com/office/drawing/2014/main" id="{CE867CDD-8FF7-35CF-2869-8A2134058FE2}"/>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58">
            <a:extLst>
              <a:ext uri="{FF2B5EF4-FFF2-40B4-BE49-F238E27FC236}">
                <a16:creationId xmlns:a16="http://schemas.microsoft.com/office/drawing/2014/main" id="{28E9490E-518C-3453-EF6E-83DEFB2167F3}"/>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itle 1">
            <a:extLst>
              <a:ext uri="{FF2B5EF4-FFF2-40B4-BE49-F238E27FC236}">
                <a16:creationId xmlns:a16="http://schemas.microsoft.com/office/drawing/2014/main" id="{7764E4C4-69CF-276C-A76F-FA2F1940B9BC}"/>
              </a:ext>
            </a:extLst>
          </p:cNvPr>
          <p:cNvSpPr>
            <a:spLocks noGrp="1"/>
          </p:cNvSpPr>
          <p:nvPr>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17" name="Text Placeholder 42">
            <a:extLst>
              <a:ext uri="{FF2B5EF4-FFF2-40B4-BE49-F238E27FC236}">
                <a16:creationId xmlns:a16="http://schemas.microsoft.com/office/drawing/2014/main" id="{13F9CD75-87C9-E734-1E5F-9B0CE30EF457}"/>
              </a:ext>
            </a:extLst>
          </p:cNvPr>
          <p:cNvSpPr>
            <a:spLocks noGrp="1"/>
          </p:cNvSpPr>
          <p:nvPr>
            <p:ph type="body" sz="quarter" idx="18"/>
          </p:nvPr>
        </p:nvSpPr>
        <p:spPr>
          <a:xfrm>
            <a:off x="588263" y="1903420"/>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24" name="Text Placeholder 42">
            <a:extLst>
              <a:ext uri="{FF2B5EF4-FFF2-40B4-BE49-F238E27FC236}">
                <a16:creationId xmlns:a16="http://schemas.microsoft.com/office/drawing/2014/main" id="{12D956B7-3401-68D7-E2CF-F76A1F32B7B6}"/>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5" name="Text Placeholder 42">
            <a:extLst>
              <a:ext uri="{FF2B5EF4-FFF2-40B4-BE49-F238E27FC236}">
                <a16:creationId xmlns:a16="http://schemas.microsoft.com/office/drawing/2014/main" id="{F4228D93-A8F9-CA26-B4DD-D193FE140660}"/>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6" name="Picture Placeholder 56">
            <a:extLst>
              <a:ext uri="{FF2B5EF4-FFF2-40B4-BE49-F238E27FC236}">
                <a16:creationId xmlns:a16="http://schemas.microsoft.com/office/drawing/2014/main" id="{51F96B87-9D57-E28B-1306-AD15F512061D}"/>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grpSp>
        <p:nvGrpSpPr>
          <p:cNvPr id="27" name="Picture Placeholder 815">
            <a:extLst>
              <a:ext uri="{FF2B5EF4-FFF2-40B4-BE49-F238E27FC236}">
                <a16:creationId xmlns:a16="http://schemas.microsoft.com/office/drawing/2014/main" id="{4B544683-5DBF-F12B-29A7-097FED6D6CDC}"/>
              </a:ext>
            </a:extLst>
          </p:cNvPr>
          <p:cNvGrpSpPr/>
          <p:nvPr userDrawn="1"/>
        </p:nvGrpSpPr>
        <p:grpSpPr>
          <a:xfrm>
            <a:off x="8526088" y="2231221"/>
            <a:ext cx="297629" cy="297627"/>
            <a:chOff x="5026092" y="2187685"/>
            <a:chExt cx="297629" cy="297627"/>
          </a:xfrm>
        </p:grpSpPr>
        <p:sp>
          <p:nvSpPr>
            <p:cNvPr id="28" name="Freeform: Shape 27">
              <a:extLst>
                <a:ext uri="{FF2B5EF4-FFF2-40B4-BE49-F238E27FC236}">
                  <a16:creationId xmlns:a16="http://schemas.microsoft.com/office/drawing/2014/main" id="{759DD4A6-97A0-0212-A792-07F21BAF724A}"/>
                </a:ext>
              </a:extLst>
            </p:cNvPr>
            <p:cNvSpPr/>
            <p:nvPr/>
          </p:nvSpPr>
          <p:spPr>
            <a:xfrm>
              <a:off x="5186783" y="2187685"/>
              <a:ext cx="195964" cy="195968"/>
            </a:xfrm>
            <a:custGeom>
              <a:avLst/>
              <a:gdLst>
                <a:gd name="connsiteX0" fmla="*/ 130622 w 195964"/>
                <a:gd name="connsiteY0" fmla="*/ -1012 h 195968"/>
                <a:gd name="connsiteX1" fmla="*/ 130747 w 195964"/>
                <a:gd name="connsiteY1" fmla="*/ -1012 h 195968"/>
                <a:gd name="connsiteX2" fmla="*/ 136689 w 195964"/>
                <a:gd name="connsiteY2" fmla="*/ 4906 h 195968"/>
                <a:gd name="connsiteX3" fmla="*/ 136689 w 195964"/>
                <a:gd name="connsiteY3" fmla="*/ 32106 h 195968"/>
                <a:gd name="connsiteX4" fmla="*/ 141396 w 195964"/>
                <a:gd name="connsiteY4" fmla="*/ 27403 h 195968"/>
                <a:gd name="connsiteX5" fmla="*/ 154455 w 195964"/>
                <a:gd name="connsiteY5" fmla="*/ 21994 h 195968"/>
                <a:gd name="connsiteX6" fmla="*/ 167534 w 195964"/>
                <a:gd name="connsiteY6" fmla="*/ 27403 h 195968"/>
                <a:gd name="connsiteX7" fmla="*/ 167494 w 195964"/>
                <a:gd name="connsiteY7" fmla="*/ 53466 h 195968"/>
                <a:gd name="connsiteX8" fmla="*/ 162779 w 195964"/>
                <a:gd name="connsiteY8" fmla="*/ 58208 h 195968"/>
                <a:gd name="connsiteX9" fmla="*/ 189948 w 195964"/>
                <a:gd name="connsiteY9" fmla="*/ 58208 h 195968"/>
                <a:gd name="connsiteX10" fmla="*/ 194118 w 195964"/>
                <a:gd name="connsiteY10" fmla="*/ 59933 h 195968"/>
                <a:gd name="connsiteX11" fmla="*/ 194142 w 195964"/>
                <a:gd name="connsiteY11" fmla="*/ 68281 h 195968"/>
                <a:gd name="connsiteX12" fmla="*/ 152723 w 195964"/>
                <a:gd name="connsiteY12" fmla="*/ 109707 h 195968"/>
                <a:gd name="connsiteX13" fmla="*/ 148525 w 195964"/>
                <a:gd name="connsiteY13" fmla="*/ 111432 h 195968"/>
                <a:gd name="connsiteX14" fmla="*/ 109520 w 195964"/>
                <a:gd name="connsiteY14" fmla="*/ 111432 h 195968"/>
                <a:gd name="connsiteX15" fmla="*/ 31374 w 195964"/>
                <a:gd name="connsiteY15" fmla="*/ 189543 h 195968"/>
                <a:gd name="connsiteX16" fmla="*/ 5271 w 195964"/>
                <a:gd name="connsiteY16" fmla="*/ 189582 h 195968"/>
                <a:gd name="connsiteX17" fmla="*/ 5271 w 195964"/>
                <a:gd name="connsiteY17" fmla="*/ 163480 h 195968"/>
                <a:gd name="connsiteX18" fmla="*/ 83430 w 195964"/>
                <a:gd name="connsiteY18" fmla="*/ 85330 h 195968"/>
                <a:gd name="connsiteX19" fmla="*/ 83430 w 195964"/>
                <a:gd name="connsiteY19" fmla="*/ 46372 h 195968"/>
                <a:gd name="connsiteX20" fmla="*/ 85178 w 195964"/>
                <a:gd name="connsiteY20" fmla="*/ 42178 h 195968"/>
                <a:gd name="connsiteX21" fmla="*/ 126597 w 195964"/>
                <a:gd name="connsiteY21" fmla="*/ 752 h 195968"/>
                <a:gd name="connsiteX22" fmla="*/ 130618 w 195964"/>
                <a:gd name="connsiteY22" fmla="*/ -973 h 195968"/>
                <a:gd name="connsiteX23" fmla="*/ 130622 w 195964"/>
                <a:gd name="connsiteY23" fmla="*/ -1012 h 1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964" h="195968">
                  <a:moveTo>
                    <a:pt x="130622" y="-1012"/>
                  </a:moveTo>
                  <a:cubicBezTo>
                    <a:pt x="130665" y="-1012"/>
                    <a:pt x="130708" y="-1012"/>
                    <a:pt x="130747" y="-1012"/>
                  </a:cubicBezTo>
                  <a:cubicBezTo>
                    <a:pt x="134016" y="-1012"/>
                    <a:pt x="136677" y="1653"/>
                    <a:pt x="136689" y="4906"/>
                  </a:cubicBezTo>
                  <a:lnTo>
                    <a:pt x="136689" y="32106"/>
                  </a:lnTo>
                  <a:lnTo>
                    <a:pt x="141396" y="27403"/>
                  </a:lnTo>
                  <a:cubicBezTo>
                    <a:pt x="144974" y="23797"/>
                    <a:pt x="149713" y="21994"/>
                    <a:pt x="154455" y="21994"/>
                  </a:cubicBezTo>
                  <a:cubicBezTo>
                    <a:pt x="159201" y="21994"/>
                    <a:pt x="163951" y="23797"/>
                    <a:pt x="167534" y="27403"/>
                  </a:cubicBezTo>
                  <a:cubicBezTo>
                    <a:pt x="174694" y="34575"/>
                    <a:pt x="174663" y="46333"/>
                    <a:pt x="167494" y="53466"/>
                  </a:cubicBezTo>
                  <a:lnTo>
                    <a:pt x="162779" y="58208"/>
                  </a:lnTo>
                  <a:lnTo>
                    <a:pt x="189948" y="58208"/>
                  </a:lnTo>
                  <a:cubicBezTo>
                    <a:pt x="191508" y="58208"/>
                    <a:pt x="193009" y="58835"/>
                    <a:pt x="194118" y="59933"/>
                  </a:cubicBezTo>
                  <a:cubicBezTo>
                    <a:pt x="196434" y="62206"/>
                    <a:pt x="196446" y="65969"/>
                    <a:pt x="194142" y="68281"/>
                  </a:cubicBezTo>
                  <a:lnTo>
                    <a:pt x="152723" y="109707"/>
                  </a:lnTo>
                  <a:cubicBezTo>
                    <a:pt x="151610" y="110805"/>
                    <a:pt x="150101" y="111432"/>
                    <a:pt x="148525" y="111432"/>
                  </a:cubicBezTo>
                  <a:lnTo>
                    <a:pt x="109520" y="111432"/>
                  </a:lnTo>
                  <a:lnTo>
                    <a:pt x="31374" y="189543"/>
                  </a:lnTo>
                  <a:cubicBezTo>
                    <a:pt x="24209" y="196716"/>
                    <a:pt x="12436" y="196794"/>
                    <a:pt x="5271" y="189582"/>
                  </a:cubicBezTo>
                  <a:cubicBezTo>
                    <a:pt x="-1893" y="182449"/>
                    <a:pt x="-1893" y="170652"/>
                    <a:pt x="5271" y="163480"/>
                  </a:cubicBezTo>
                  <a:lnTo>
                    <a:pt x="83430" y="85330"/>
                  </a:lnTo>
                  <a:lnTo>
                    <a:pt x="83430" y="46372"/>
                  </a:lnTo>
                  <a:cubicBezTo>
                    <a:pt x="83430" y="44805"/>
                    <a:pt x="84061" y="43276"/>
                    <a:pt x="85178" y="42178"/>
                  </a:cubicBezTo>
                  <a:lnTo>
                    <a:pt x="126597" y="752"/>
                  </a:lnTo>
                  <a:cubicBezTo>
                    <a:pt x="127663" y="-306"/>
                    <a:pt x="129105" y="-934"/>
                    <a:pt x="130618" y="-973"/>
                  </a:cubicBezTo>
                  <a:lnTo>
                    <a:pt x="130622" y="-1012"/>
                  </a:lnTo>
                  <a:close/>
                </a:path>
              </a:pathLst>
            </a:custGeom>
            <a:solidFill>
              <a:srgbClr val="222043"/>
            </a:solidFill>
            <a:ln w="46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E76F079-5541-3818-3630-94EB28441B31}"/>
                </a:ext>
              </a:extLst>
            </p:cNvPr>
            <p:cNvSpPr/>
            <p:nvPr/>
          </p:nvSpPr>
          <p:spPr>
            <a:xfrm>
              <a:off x="5026092" y="2187685"/>
              <a:ext cx="356654" cy="356653"/>
            </a:xfrm>
            <a:custGeom>
              <a:avLst/>
              <a:gdLst>
                <a:gd name="connsiteX0" fmla="*/ 178225 w 356654"/>
                <a:gd name="connsiteY0" fmla="*/ -1012 h 356653"/>
                <a:gd name="connsiteX1" fmla="*/ 254679 w 356654"/>
                <a:gd name="connsiteY1" fmla="*/ 16194 h 356653"/>
                <a:gd name="connsiteX2" fmla="*/ 236983 w 356654"/>
                <a:gd name="connsiteY2" fmla="*/ 33909 h 356653"/>
                <a:gd name="connsiteX3" fmla="*/ 231724 w 356654"/>
                <a:gd name="connsiteY3" fmla="*/ 46568 h 356653"/>
                <a:gd name="connsiteX4" fmla="*/ 231724 w 356654"/>
                <a:gd name="connsiteY4" fmla="*/ 51467 h 356653"/>
                <a:gd name="connsiteX5" fmla="*/ 178225 w 356654"/>
                <a:gd name="connsiteY5" fmla="*/ 40572 h 356653"/>
                <a:gd name="connsiteX6" fmla="*/ 41497 w 356654"/>
                <a:gd name="connsiteY6" fmla="*/ 177315 h 356653"/>
                <a:gd name="connsiteX7" fmla="*/ 178225 w 356654"/>
                <a:gd name="connsiteY7" fmla="*/ 314058 h 356653"/>
                <a:gd name="connsiteX8" fmla="*/ 314953 w 356654"/>
                <a:gd name="connsiteY8" fmla="*/ 177315 h 356653"/>
                <a:gd name="connsiteX9" fmla="*/ 304066 w 356654"/>
                <a:gd name="connsiteY9" fmla="*/ 123856 h 356653"/>
                <a:gd name="connsiteX10" fmla="*/ 308988 w 356654"/>
                <a:gd name="connsiteY10" fmla="*/ 123856 h 356653"/>
                <a:gd name="connsiteX11" fmla="*/ 321628 w 356654"/>
                <a:gd name="connsiteY11" fmla="*/ 118565 h 356653"/>
                <a:gd name="connsiteX12" fmla="*/ 339335 w 356654"/>
                <a:gd name="connsiteY12" fmla="*/ 100850 h 356653"/>
                <a:gd name="connsiteX13" fmla="*/ 356553 w 356654"/>
                <a:gd name="connsiteY13" fmla="*/ 177315 h 356653"/>
                <a:gd name="connsiteX14" fmla="*/ 178225 w 356654"/>
                <a:gd name="connsiteY14" fmla="*/ 355642 h 356653"/>
                <a:gd name="connsiteX15" fmla="*/ -102 w 356654"/>
                <a:gd name="connsiteY15" fmla="*/ 177315 h 356653"/>
                <a:gd name="connsiteX16" fmla="*/ 178225 w 356654"/>
                <a:gd name="connsiteY16" fmla="*/ -1012 h 35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654" h="356653">
                  <a:moveTo>
                    <a:pt x="178225" y="-1012"/>
                  </a:moveTo>
                  <a:cubicBezTo>
                    <a:pt x="205578" y="-1012"/>
                    <a:pt x="231500" y="5181"/>
                    <a:pt x="254679" y="16194"/>
                  </a:cubicBezTo>
                  <a:lnTo>
                    <a:pt x="236983" y="33909"/>
                  </a:lnTo>
                  <a:cubicBezTo>
                    <a:pt x="233624" y="37240"/>
                    <a:pt x="231728" y="41826"/>
                    <a:pt x="231724" y="46568"/>
                  </a:cubicBezTo>
                  <a:lnTo>
                    <a:pt x="231724" y="51467"/>
                  </a:lnTo>
                  <a:cubicBezTo>
                    <a:pt x="215286" y="44451"/>
                    <a:pt x="197206" y="40572"/>
                    <a:pt x="178225" y="40572"/>
                  </a:cubicBezTo>
                  <a:cubicBezTo>
                    <a:pt x="102791" y="40572"/>
                    <a:pt x="41497" y="101908"/>
                    <a:pt x="41497" y="177315"/>
                  </a:cubicBezTo>
                  <a:cubicBezTo>
                    <a:pt x="41497" y="252761"/>
                    <a:pt x="102791" y="314058"/>
                    <a:pt x="178225" y="314058"/>
                  </a:cubicBezTo>
                  <a:cubicBezTo>
                    <a:pt x="253664" y="314058"/>
                    <a:pt x="314953" y="252761"/>
                    <a:pt x="314953" y="177315"/>
                  </a:cubicBezTo>
                  <a:cubicBezTo>
                    <a:pt x="314953" y="158346"/>
                    <a:pt x="311073" y="140278"/>
                    <a:pt x="304066" y="123856"/>
                  </a:cubicBezTo>
                  <a:lnTo>
                    <a:pt x="308988" y="123856"/>
                  </a:lnTo>
                  <a:cubicBezTo>
                    <a:pt x="313727" y="123856"/>
                    <a:pt x="318289" y="121936"/>
                    <a:pt x="321628" y="118565"/>
                  </a:cubicBezTo>
                  <a:lnTo>
                    <a:pt x="339335" y="100850"/>
                  </a:lnTo>
                  <a:cubicBezTo>
                    <a:pt x="350364" y="124052"/>
                    <a:pt x="356553" y="149958"/>
                    <a:pt x="356553" y="177315"/>
                  </a:cubicBezTo>
                  <a:cubicBezTo>
                    <a:pt x="356553" y="275728"/>
                    <a:pt x="276642" y="355642"/>
                    <a:pt x="178225" y="355642"/>
                  </a:cubicBezTo>
                  <a:cubicBezTo>
                    <a:pt x="79808" y="355642"/>
                    <a:pt x="-102" y="275728"/>
                    <a:pt x="-102" y="177315"/>
                  </a:cubicBezTo>
                  <a:cubicBezTo>
                    <a:pt x="-102" y="78902"/>
                    <a:pt x="79808" y="-1012"/>
                    <a:pt x="178225" y="-1012"/>
                  </a:cubicBezTo>
                  <a:close/>
                </a:path>
              </a:pathLst>
            </a:custGeom>
            <a:solidFill>
              <a:srgbClr val="BABABA"/>
            </a:solidFill>
            <a:ln w="46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034BFEC-7A6D-E844-3147-0625249941A9}"/>
                </a:ext>
              </a:extLst>
            </p:cNvPr>
            <p:cNvSpPr/>
            <p:nvPr/>
          </p:nvSpPr>
          <p:spPr>
            <a:xfrm>
              <a:off x="5108397" y="2269990"/>
              <a:ext cx="192048" cy="192044"/>
            </a:xfrm>
            <a:custGeom>
              <a:avLst/>
              <a:gdLst>
                <a:gd name="connsiteX0" fmla="*/ 95944 w 192048"/>
                <a:gd name="connsiteY0" fmla="*/ -1012 h 192044"/>
                <a:gd name="connsiteX1" fmla="*/ 138484 w 192048"/>
                <a:gd name="connsiteY1" fmla="*/ 9061 h 192044"/>
                <a:gd name="connsiteX2" fmla="*/ 105593 w 192048"/>
                <a:gd name="connsiteY2" fmla="*/ 41944 h 192044"/>
                <a:gd name="connsiteX3" fmla="*/ 95944 w 192048"/>
                <a:gd name="connsiteY3" fmla="*/ 41042 h 192044"/>
                <a:gd name="connsiteX4" fmla="*/ 41944 w 192048"/>
                <a:gd name="connsiteY4" fmla="*/ 95049 h 192044"/>
                <a:gd name="connsiteX5" fmla="*/ 95944 w 192048"/>
                <a:gd name="connsiteY5" fmla="*/ 149018 h 192044"/>
                <a:gd name="connsiteX6" fmla="*/ 149948 w 192048"/>
                <a:gd name="connsiteY6" fmla="*/ 95049 h 192044"/>
                <a:gd name="connsiteX7" fmla="*/ 149031 w 192048"/>
                <a:gd name="connsiteY7" fmla="*/ 85408 h 192044"/>
                <a:gd name="connsiteX8" fmla="*/ 181909 w 192048"/>
                <a:gd name="connsiteY8" fmla="*/ 52486 h 192044"/>
                <a:gd name="connsiteX9" fmla="*/ 191947 w 192048"/>
                <a:gd name="connsiteY9" fmla="*/ 95049 h 192044"/>
                <a:gd name="connsiteX10" fmla="*/ 95944 w 192048"/>
                <a:gd name="connsiteY10" fmla="*/ 191032 h 192044"/>
                <a:gd name="connsiteX11" fmla="*/ -102 w 192048"/>
                <a:gd name="connsiteY11" fmla="*/ 95049 h 192044"/>
                <a:gd name="connsiteX12" fmla="*/ 95944 w 192048"/>
                <a:gd name="connsiteY12" fmla="*/ -1012 h 1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8" h="192044">
                  <a:moveTo>
                    <a:pt x="95944" y="-1012"/>
                  </a:moveTo>
                  <a:cubicBezTo>
                    <a:pt x="111233" y="-1012"/>
                    <a:pt x="125644" y="2672"/>
                    <a:pt x="138484" y="9061"/>
                  </a:cubicBezTo>
                  <a:lnTo>
                    <a:pt x="105593" y="41944"/>
                  </a:lnTo>
                  <a:cubicBezTo>
                    <a:pt x="102458" y="41395"/>
                    <a:pt x="99244" y="41042"/>
                    <a:pt x="95944" y="41042"/>
                  </a:cubicBezTo>
                  <a:cubicBezTo>
                    <a:pt x="66185" y="41042"/>
                    <a:pt x="41944" y="65263"/>
                    <a:pt x="41944" y="95049"/>
                  </a:cubicBezTo>
                  <a:cubicBezTo>
                    <a:pt x="41944" y="124797"/>
                    <a:pt x="66185" y="149018"/>
                    <a:pt x="95944" y="149018"/>
                  </a:cubicBezTo>
                  <a:cubicBezTo>
                    <a:pt x="125703" y="149018"/>
                    <a:pt x="149948" y="124797"/>
                    <a:pt x="149948" y="95049"/>
                  </a:cubicBezTo>
                  <a:cubicBezTo>
                    <a:pt x="149948" y="91757"/>
                    <a:pt x="149603" y="88505"/>
                    <a:pt x="149031" y="85408"/>
                  </a:cubicBezTo>
                  <a:lnTo>
                    <a:pt x="181909" y="52486"/>
                  </a:lnTo>
                  <a:cubicBezTo>
                    <a:pt x="188278" y="65342"/>
                    <a:pt x="191947" y="79764"/>
                    <a:pt x="191947" y="95049"/>
                  </a:cubicBezTo>
                  <a:cubicBezTo>
                    <a:pt x="191947" y="147999"/>
                    <a:pt x="148905" y="191032"/>
                    <a:pt x="95944" y="191032"/>
                  </a:cubicBezTo>
                  <a:cubicBezTo>
                    <a:pt x="42987" y="191032"/>
                    <a:pt x="-102" y="147999"/>
                    <a:pt x="-102" y="95049"/>
                  </a:cubicBezTo>
                  <a:cubicBezTo>
                    <a:pt x="-102" y="42061"/>
                    <a:pt x="42987" y="-1012"/>
                    <a:pt x="95944" y="-1012"/>
                  </a:cubicBezTo>
                  <a:close/>
                </a:path>
              </a:pathLst>
            </a:custGeom>
            <a:solidFill>
              <a:srgbClr val="BABABA"/>
            </a:solidFill>
            <a:ln w="4659"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6181DE2A-F3CA-B736-81AA-41BB2A3CB493}"/>
              </a:ext>
            </a:extLst>
          </p:cNvPr>
          <p:cNvSpPr/>
          <p:nvPr userDrawn="1"/>
        </p:nvSpPr>
        <p:spPr>
          <a:xfrm>
            <a:off x="5191218" y="2482907"/>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E54945A-C0DC-B13A-31BD-2845D28F120E}"/>
              </a:ext>
            </a:extLst>
          </p:cNvPr>
          <p:cNvSpPr/>
          <p:nvPr userDrawn="1"/>
        </p:nvSpPr>
        <p:spPr>
          <a:xfrm>
            <a:off x="5192799" y="2516880"/>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A022ACC-4392-1C7A-9A34-E9419D5D8292}"/>
              </a:ext>
            </a:extLst>
          </p:cNvPr>
          <p:cNvSpPr/>
          <p:nvPr userDrawn="1"/>
        </p:nvSpPr>
        <p:spPr>
          <a:xfrm>
            <a:off x="5129784" y="2216511"/>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rgbClr val="222043"/>
          </a:solidFill>
          <a:ln w="101600" cap="flat">
            <a:noFill/>
            <a:prstDash val="solid"/>
            <a:miter/>
          </a:ln>
        </p:spPr>
        <p:txBody>
          <a:bodyPr rtlCol="0" anchor="ctr"/>
          <a:lstStyle/>
          <a:p>
            <a:endParaRPr lang="en-US"/>
          </a:p>
        </p:txBody>
      </p:sp>
      <p:sp>
        <p:nvSpPr>
          <p:cNvPr id="34" name="Picture Placeholder 71">
            <a:extLst>
              <a:ext uri="{FF2B5EF4-FFF2-40B4-BE49-F238E27FC236}">
                <a16:creationId xmlns:a16="http://schemas.microsoft.com/office/drawing/2014/main" id="{EE170BED-D710-D054-CC82-E1980FB7B902}"/>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188821385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MCS TDM TY">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pic>
        <p:nvPicPr>
          <p:cNvPr id="24" name="Picture 23" descr="A logo on a black background&#10;&#10;AI-generated content may be incorrect.">
            <a:extLst>
              <a:ext uri="{FF2B5EF4-FFF2-40B4-BE49-F238E27FC236}">
                <a16:creationId xmlns:a16="http://schemas.microsoft.com/office/drawing/2014/main" id="{4E48091E-718E-00CA-F5E3-F799B7C417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6984907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2.xml"/><Relationship Id="rId21" Type="http://schemas.openxmlformats.org/officeDocument/2006/relationships/slideLayout" Target="../slideLayouts/slideLayout67.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63" Type="http://schemas.openxmlformats.org/officeDocument/2006/relationships/slideLayout" Target="../slideLayouts/slideLayout109.xml"/><Relationship Id="rId68" Type="http://schemas.openxmlformats.org/officeDocument/2006/relationships/slideLayout" Target="../slideLayouts/slideLayout11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3" Type="http://schemas.openxmlformats.org/officeDocument/2006/relationships/slideLayout" Target="../slideLayouts/slideLayout99.xml"/><Relationship Id="rId58" Type="http://schemas.openxmlformats.org/officeDocument/2006/relationships/slideLayout" Target="../slideLayouts/slideLayout104.xml"/><Relationship Id="rId66" Type="http://schemas.openxmlformats.org/officeDocument/2006/relationships/slideLayout" Target="../slideLayouts/slideLayout112.xml"/><Relationship Id="rId5" Type="http://schemas.openxmlformats.org/officeDocument/2006/relationships/slideLayout" Target="../slideLayouts/slideLayout51.xml"/><Relationship Id="rId61" Type="http://schemas.openxmlformats.org/officeDocument/2006/relationships/slideLayout" Target="../slideLayouts/slideLayout107.xml"/><Relationship Id="rId19" Type="http://schemas.openxmlformats.org/officeDocument/2006/relationships/slideLayout" Target="../slideLayouts/slideLayout6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56" Type="http://schemas.openxmlformats.org/officeDocument/2006/relationships/slideLayout" Target="../slideLayouts/slideLayout102.xml"/><Relationship Id="rId64" Type="http://schemas.openxmlformats.org/officeDocument/2006/relationships/slideLayout" Target="../slideLayouts/slideLayout110.xml"/><Relationship Id="rId69" Type="http://schemas.openxmlformats.org/officeDocument/2006/relationships/slideLayout" Target="../slideLayouts/slideLayout115.xml"/><Relationship Id="rId8" Type="http://schemas.openxmlformats.org/officeDocument/2006/relationships/slideLayout" Target="../slideLayouts/slideLayout54.xml"/><Relationship Id="rId51" Type="http://schemas.openxmlformats.org/officeDocument/2006/relationships/slideLayout" Target="../slideLayouts/slideLayout97.xml"/><Relationship Id="rId72" Type="http://schemas.openxmlformats.org/officeDocument/2006/relationships/slideLayout" Target="../slideLayouts/slideLayout118.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59" Type="http://schemas.openxmlformats.org/officeDocument/2006/relationships/slideLayout" Target="../slideLayouts/slideLayout105.xml"/><Relationship Id="rId67" Type="http://schemas.openxmlformats.org/officeDocument/2006/relationships/slideLayout" Target="../slideLayouts/slideLayout113.xml"/><Relationship Id="rId20" Type="http://schemas.openxmlformats.org/officeDocument/2006/relationships/slideLayout" Target="../slideLayouts/slideLayout66.xml"/><Relationship Id="rId41" Type="http://schemas.openxmlformats.org/officeDocument/2006/relationships/slideLayout" Target="../slideLayouts/slideLayout87.xml"/><Relationship Id="rId54" Type="http://schemas.openxmlformats.org/officeDocument/2006/relationships/slideLayout" Target="../slideLayouts/slideLayout100.xml"/><Relationship Id="rId62" Type="http://schemas.openxmlformats.org/officeDocument/2006/relationships/slideLayout" Target="../slideLayouts/slideLayout108.xml"/><Relationship Id="rId70" Type="http://schemas.openxmlformats.org/officeDocument/2006/relationships/slideLayout" Target="../slideLayouts/slideLayout11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57" Type="http://schemas.openxmlformats.org/officeDocument/2006/relationships/slideLayout" Target="../slideLayouts/slideLayout103.xml"/><Relationship Id="rId10" Type="http://schemas.openxmlformats.org/officeDocument/2006/relationships/slideLayout" Target="../slideLayouts/slideLayout56.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slideLayout" Target="../slideLayouts/slideLayout98.xml"/><Relationship Id="rId60" Type="http://schemas.openxmlformats.org/officeDocument/2006/relationships/slideLayout" Target="../slideLayouts/slideLayout106.xml"/><Relationship Id="rId65" Type="http://schemas.openxmlformats.org/officeDocument/2006/relationships/slideLayout" Target="../slideLayouts/slideLayout111.xml"/><Relationship Id="rId73" Type="http://schemas.openxmlformats.org/officeDocument/2006/relationships/theme" Target="../theme/theme2.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9" Type="http://schemas.openxmlformats.org/officeDocument/2006/relationships/slideLayout" Target="../slideLayouts/slideLayout85.xml"/><Relationship Id="rId34" Type="http://schemas.openxmlformats.org/officeDocument/2006/relationships/slideLayout" Target="../slideLayouts/slideLayout80.xml"/><Relationship Id="rId50" Type="http://schemas.openxmlformats.org/officeDocument/2006/relationships/slideLayout" Target="../slideLayouts/slideLayout96.xml"/><Relationship Id="rId55" Type="http://schemas.openxmlformats.org/officeDocument/2006/relationships/slideLayout" Target="../slideLayouts/slideLayout101.xml"/><Relationship Id="rId7" Type="http://schemas.openxmlformats.org/officeDocument/2006/relationships/slideLayout" Target="../slideLayouts/slideLayout53.xml"/><Relationship Id="rId71" Type="http://schemas.openxmlformats.org/officeDocument/2006/relationships/slideLayout" Target="../slideLayouts/slideLayout1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3.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8"/>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49"/>
              </a:ext>
            </a:extLst>
          </a:blip>
          <a:srcRect/>
          <a:stretch/>
        </p:blipFill>
        <p:spPr>
          <a:xfrm rot="5400000">
            <a:off x="9509919" y="2743200"/>
            <a:ext cx="6858000" cy="1371600"/>
          </a:xfrm>
          <a:prstGeom prst="rect">
            <a:avLst/>
          </a:prstGeom>
        </p:spPr>
      </p:pic>
      <p:sp>
        <p:nvSpPr>
          <p:cNvPr id="4" name="TextBox 3">
            <a:extLst>
              <a:ext uri="{FF2B5EF4-FFF2-40B4-BE49-F238E27FC236}">
                <a16:creationId xmlns:a16="http://schemas.microsoft.com/office/drawing/2014/main" id="{95F36F0E-D7C2-A9BE-9E45-C575E05BBCC0}"/>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1" r:id="rId41"/>
    <p:sldLayoutId id="2147486094" r:id="rId42"/>
    <p:sldLayoutId id="2147486095" r:id="rId43"/>
    <p:sldLayoutId id="2147486096" r:id="rId44"/>
    <p:sldLayoutId id="2147486097" r:id="rId45"/>
    <p:sldLayoutId id="2147486098" r:id="rId4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
        <p:nvSpPr>
          <p:cNvPr id="6" name="TextBox 5">
            <a:extLst>
              <a:ext uri="{FF2B5EF4-FFF2-40B4-BE49-F238E27FC236}">
                <a16:creationId xmlns:a16="http://schemas.microsoft.com/office/drawing/2014/main" id="{8E0E224A-B943-637D-23F9-8036F3895B67}"/>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1200895194"/>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 id="2147485863" r:id="rId13"/>
    <p:sldLayoutId id="2147485864" r:id="rId14"/>
    <p:sldLayoutId id="2147485865" r:id="rId15"/>
    <p:sldLayoutId id="2147485866" r:id="rId16"/>
    <p:sldLayoutId id="2147485867" r:id="rId17"/>
    <p:sldLayoutId id="2147485868" r:id="rId18"/>
    <p:sldLayoutId id="2147485869" r:id="rId19"/>
    <p:sldLayoutId id="2147485870" r:id="rId20"/>
    <p:sldLayoutId id="2147485871" r:id="rId21"/>
    <p:sldLayoutId id="2147485872" r:id="rId22"/>
    <p:sldLayoutId id="2147485873" r:id="rId23"/>
    <p:sldLayoutId id="2147485874" r:id="rId24"/>
    <p:sldLayoutId id="2147485875" r:id="rId25"/>
    <p:sldLayoutId id="2147485876" r:id="rId26"/>
    <p:sldLayoutId id="2147485877" r:id="rId27"/>
    <p:sldLayoutId id="2147485878" r:id="rId28"/>
    <p:sldLayoutId id="2147485879" r:id="rId29"/>
    <p:sldLayoutId id="2147485880" r:id="rId30"/>
    <p:sldLayoutId id="2147485881" r:id="rId31"/>
    <p:sldLayoutId id="2147485882" r:id="rId32"/>
    <p:sldLayoutId id="2147485883" r:id="rId33"/>
    <p:sldLayoutId id="2147485884" r:id="rId34"/>
    <p:sldLayoutId id="2147485885" r:id="rId35"/>
    <p:sldLayoutId id="2147485886" r:id="rId36"/>
    <p:sldLayoutId id="2147485887" r:id="rId37"/>
    <p:sldLayoutId id="2147485888" r:id="rId38"/>
    <p:sldLayoutId id="2147485889" r:id="rId39"/>
    <p:sldLayoutId id="2147485890" r:id="rId40"/>
    <p:sldLayoutId id="2147485891" r:id="rId41"/>
    <p:sldLayoutId id="2147485892" r:id="rId42"/>
    <p:sldLayoutId id="2147485893" r:id="rId43"/>
    <p:sldLayoutId id="2147485894" r:id="rId44"/>
    <p:sldLayoutId id="2147485895" r:id="rId45"/>
    <p:sldLayoutId id="2147485896" r:id="rId46"/>
    <p:sldLayoutId id="2147485897" r:id="rId47"/>
    <p:sldLayoutId id="2147485898" r:id="rId48"/>
    <p:sldLayoutId id="2147485899" r:id="rId49"/>
    <p:sldLayoutId id="2147485900" r:id="rId50"/>
    <p:sldLayoutId id="2147485901" r:id="rId51"/>
    <p:sldLayoutId id="2147485902" r:id="rId52"/>
    <p:sldLayoutId id="2147485903" r:id="rId53"/>
    <p:sldLayoutId id="2147485904" r:id="rId54"/>
    <p:sldLayoutId id="2147485905" r:id="rId55"/>
    <p:sldLayoutId id="2147485906" r:id="rId56"/>
    <p:sldLayoutId id="2147485907" r:id="rId57"/>
    <p:sldLayoutId id="2147485908" r:id="rId58"/>
    <p:sldLayoutId id="2147485909" r:id="rId59"/>
    <p:sldLayoutId id="2147485910" r:id="rId60"/>
    <p:sldLayoutId id="2147485911" r:id="rId61"/>
    <p:sldLayoutId id="2147485912" r:id="rId62"/>
    <p:sldLayoutId id="2147485913" r:id="rId63"/>
    <p:sldLayoutId id="2147485914" r:id="rId64"/>
    <p:sldLayoutId id="2147485915" r:id="rId65"/>
    <p:sldLayoutId id="2147485916" r:id="rId66"/>
    <p:sldLayoutId id="2147485917" r:id="rId67"/>
    <p:sldLayoutId id="2147485918" r:id="rId68"/>
    <p:sldLayoutId id="2147485919" r:id="rId69"/>
    <p:sldLayoutId id="2147485920" r:id="rId70"/>
    <p:sldLayoutId id="2147485921" r:id="rId71"/>
    <p:sldLayoutId id="2147485922"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0B0CA-BF5D-3794-45D8-74AE6D6D2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51E2E9-46EA-5375-6E91-35304ED3D5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57310-6F8C-1A66-775E-5BE86FE6A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FE885E-7631-4A96-930C-2299245D65BF}" type="datetimeFigureOut">
              <a:rPr lang="en-US" smtClean="0"/>
              <a:t>6/15/2026</a:t>
            </a:fld>
            <a:endParaRPr lang="en-US"/>
          </a:p>
        </p:txBody>
      </p:sp>
      <p:sp>
        <p:nvSpPr>
          <p:cNvPr id="5" name="Footer Placeholder 4">
            <a:extLst>
              <a:ext uri="{FF2B5EF4-FFF2-40B4-BE49-F238E27FC236}">
                <a16:creationId xmlns:a16="http://schemas.microsoft.com/office/drawing/2014/main" id="{6C66A923-8B6F-BB25-89CD-85CC6800E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97A2C0-BC31-4365-8525-73E7F5ADD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370ED9-D0DA-4110-A4BA-133BF727D1DA}" type="slidenum">
              <a:rPr lang="en-US" smtClean="0"/>
              <a:t>‹#›</a:t>
            </a:fld>
            <a:endParaRPr lang="en-US"/>
          </a:p>
        </p:txBody>
      </p:sp>
      <p:sp>
        <p:nvSpPr>
          <p:cNvPr id="8" name="TextBox 7">
            <a:extLst>
              <a:ext uri="{FF2B5EF4-FFF2-40B4-BE49-F238E27FC236}">
                <a16:creationId xmlns:a16="http://schemas.microsoft.com/office/drawing/2014/main" id="{CD173E52-C996-0162-6D49-F53BC28F8DAC}"/>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667551323"/>
      </p:ext>
    </p:extLst>
  </p:cSld>
  <p:clrMap bg1="lt1" tx1="dk1" bg2="lt2" tx2="dk2" accent1="accent1" accent2="accent2" accent3="accent3" accent4="accent4" accent5="accent5" accent6="accent6" hlink="hlink" folHlink="folHlink"/>
  <p:sldLayoutIdLst>
    <p:sldLayoutId id="2147486100" r:id="rId1"/>
    <p:sldLayoutId id="2147486101" r:id="rId2"/>
    <p:sldLayoutId id="2147486102" r:id="rId3"/>
    <p:sldLayoutId id="2147486103" r:id="rId4"/>
    <p:sldLayoutId id="2147486104" r:id="rId5"/>
    <p:sldLayoutId id="2147486105" r:id="rId6"/>
    <p:sldLayoutId id="2147486106" r:id="rId7"/>
    <p:sldLayoutId id="2147486107" r:id="rId8"/>
    <p:sldLayoutId id="2147486108" r:id="rId9"/>
    <p:sldLayoutId id="2147486109" r:id="rId10"/>
    <p:sldLayoutId id="2147486110" r:id="rId11"/>
    <p:sldLayoutId id="21474861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59.png"/><Relationship Id="rId5" Type="http://schemas.openxmlformats.org/officeDocument/2006/relationships/notesSlide" Target="../notesSlides/notesSlide14.xml"/><Relationship Id="rId4"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5.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hyperlink" Target="https://adoption.microsoft.com/en-us/copilot/frontier-program/" TargetMode="External"/><Relationship Id="rId13" Type="http://schemas.openxmlformats.org/officeDocument/2006/relationships/hyperlink" Target="https://techcommunity.microsoft.com/blog/plannerblog/unleashing-the-power-of-agents-in-microsoft-planner/4304794" TargetMode="External"/><Relationship Id="rId18" Type="http://schemas.openxmlformats.org/officeDocument/2006/relationships/hyperlink" Target="https://techcommunity.microsoft.com/blog/viva_engage_blog/introducing-agents-in-viva-engage-communities-your-ai-powered-community-expert/4454146" TargetMode="External"/><Relationship Id="rId3" Type="http://schemas.openxmlformats.org/officeDocument/2006/relationships/hyperlink" Target="https://adoption.microsoft.com/en-us/customer-hub/ai-agents/" TargetMode="External"/><Relationship Id="rId21" Type="http://schemas.openxmlformats.org/officeDocument/2006/relationships/image" Target="../media/image75.png"/><Relationship Id="rId7" Type="http://schemas.openxmlformats.org/officeDocument/2006/relationships/image" Target="../media/image68.png"/><Relationship Id="rId12" Type="http://schemas.openxmlformats.org/officeDocument/2006/relationships/image" Target="../media/image71.png"/><Relationship Id="rId17" Type="http://schemas.openxmlformats.org/officeDocument/2006/relationships/image" Target="../media/image73.png"/><Relationship Id="rId25" Type="http://schemas.openxmlformats.org/officeDocument/2006/relationships/image" Target="../media/image79.png"/><Relationship Id="rId2" Type="http://schemas.openxmlformats.org/officeDocument/2006/relationships/notesSlide" Target="../notesSlides/notesSlide18.xml"/><Relationship Id="rId16" Type="http://schemas.openxmlformats.org/officeDocument/2006/relationships/hyperlink" Target="https://techcommunity.microsoft.com/blog/microsoft365copilotblog/researcher-agent-in-microsoft-365-copilot/4397186" TargetMode="External"/><Relationship Id="rId20" Type="http://schemas.openxmlformats.org/officeDocument/2006/relationships/hyperlink" Target="https://techcommunity.microsoft.com/blog/microsoft365copilotblog/introducing-new-agents-in-microsoft-365/4296918" TargetMode="External"/><Relationship Id="rId1" Type="http://schemas.openxmlformats.org/officeDocument/2006/relationships/slideLayout" Target="../slideLayouts/slideLayout43.xml"/><Relationship Id="rId6" Type="http://schemas.openxmlformats.org/officeDocument/2006/relationships/hyperlink" Target="https://techcommunity.microsoft.com/blog/microsoft365copilotblog/analyst-agent-in-microsoft-365-copilot/4397191" TargetMode="External"/><Relationship Id="rId11" Type="http://schemas.openxmlformats.org/officeDocument/2006/relationships/image" Target="../media/image70.png"/><Relationship Id="rId24" Type="http://schemas.openxmlformats.org/officeDocument/2006/relationships/image" Target="../media/image78.png"/><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77.png"/><Relationship Id="rId10" Type="http://schemas.openxmlformats.org/officeDocument/2006/relationships/hyperlink" Target="https://techcommunity.microsoft.com/blog/microsoftformsblog/shipped-surveys-agent-now-live-for-customers-in-microsoft-365-copilot-frontier-p/4444421" TargetMode="External"/><Relationship Id="rId19" Type="http://schemas.openxmlformats.org/officeDocument/2006/relationships/image" Target="../media/image74.png"/><Relationship Id="rId4" Type="http://schemas.openxmlformats.org/officeDocument/2006/relationships/hyperlink" Target="https://techcommunity.microsoft.com/blog/microsoft365insiderblog/introducing-channel-agent-in-teams/4455451" TargetMode="External"/><Relationship Id="rId9" Type="http://schemas.openxmlformats.org/officeDocument/2006/relationships/image" Target="../media/image69.png"/><Relationship Id="rId14" Type="http://schemas.openxmlformats.org/officeDocument/2006/relationships/hyperlink" Target="https://techcommunity.microsoft.com/blog/spblog/introducing-knowledge-agent-in-sharepoint/4454154" TargetMode="External"/><Relationship Id="rId22"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80.png"/><Relationship Id="rId5" Type="http://schemas.openxmlformats.org/officeDocument/2006/relationships/notesSlide" Target="../notesSlides/notesSlide19.xml"/><Relationship Id="rId4"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43.xml"/><Relationship Id="rId5" Type="http://schemas.openxmlformats.org/officeDocument/2006/relationships/image" Target="../media/image93.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3.xml"/><Relationship Id="rId6" Type="http://schemas.openxmlformats.org/officeDocument/2006/relationships/image" Target="../media/image94.png"/><Relationship Id="rId5" Type="http://schemas.openxmlformats.org/officeDocument/2006/relationships/notesSlide" Target="../notesSlides/notesSlide23.xml"/><Relationship Id="rId4"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4.xml"/><Relationship Id="rId6" Type="http://schemas.openxmlformats.org/officeDocument/2006/relationships/image" Target="../media/image98.png"/><Relationship Id="rId5" Type="http://schemas.openxmlformats.org/officeDocument/2006/relationships/notesSlide" Target="../notesSlides/notesSlide25.xml"/><Relationship Id="rId4"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hyperlink" Target="https://aka.ms/CustomerHubSessions"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00.pn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02.png"/><Relationship Id="rId7" Type="http://schemas.openxmlformats.org/officeDocument/2006/relationships/hyperlink" Target="https://aka.ms/copilotsupport" TargetMode="External"/><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103.svg"/><Relationship Id="rId4" Type="http://schemas.openxmlformats.org/officeDocument/2006/relationships/hyperlink" Target="https://aka.ms/M365Champ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jpe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00.png"/><Relationship Id="rId4" Type="http://schemas.openxmlformats.org/officeDocument/2006/relationships/hyperlink" Target="https://aka.ms/CustomerHubSurve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45.svg"/><Relationship Id="rId4" Type="http://schemas.openxmlformats.org/officeDocument/2006/relationships/image" Target="../media/image44.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4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D78A0-C2C6-6837-DCB6-BE0FA34DED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9C4C39-EB10-ECDC-F759-59F95D7C25F2}"/>
              </a:ext>
            </a:extLst>
          </p:cNvPr>
          <p:cNvSpPr>
            <a:spLocks noGrp="1"/>
          </p:cNvSpPr>
          <p:nvPr>
            <p:ph type="title"/>
          </p:nvPr>
        </p:nvSpPr>
        <p:spPr>
          <a:xfrm>
            <a:off x="571499" y="1909487"/>
            <a:ext cx="7124701" cy="2308324"/>
          </a:xfrm>
          <a:prstGeom prst="rect">
            <a:avLst/>
          </a:prstGeom>
        </p:spPr>
        <p:txBody>
          <a:bodyPr/>
          <a:lstStyle/>
          <a:p>
            <a:r>
              <a:rPr lang="en-US" sz="4800"/>
              <a:t>Reimagine Marketing</a:t>
            </a:r>
            <a:br>
              <a:rPr lang="en-US" sz="4800"/>
            </a:br>
            <a:r>
              <a:rPr lang="en-US" sz="4800"/>
              <a:t>Processes with </a:t>
            </a:r>
            <a:br>
              <a:rPr lang="en-US" sz="4800"/>
            </a:br>
            <a:r>
              <a:rPr lang="en-US" sz="4800"/>
              <a:t>Copilot &amp; Agents</a:t>
            </a:r>
          </a:p>
        </p:txBody>
      </p:sp>
      <p:sp>
        <p:nvSpPr>
          <p:cNvPr id="2" name="Text Placeholder 1">
            <a:extLst>
              <a:ext uri="{FF2B5EF4-FFF2-40B4-BE49-F238E27FC236}">
                <a16:creationId xmlns:a16="http://schemas.microsoft.com/office/drawing/2014/main" id="{010528B1-F0D4-BE46-FE67-E7D517D188A8}"/>
              </a:ext>
            </a:extLst>
          </p:cNvPr>
          <p:cNvSpPr>
            <a:spLocks noGrp="1"/>
          </p:cNvSpPr>
          <p:nvPr>
            <p:ph type="body" sz="quarter" idx="10"/>
          </p:nvPr>
        </p:nvSpPr>
        <p:spPr>
          <a:xfrm>
            <a:off x="639744" y="4331971"/>
            <a:ext cx="8308690" cy="587375"/>
          </a:xfrm>
          <a:prstGeom prst="rect">
            <a:avLst/>
          </a:prstGeom>
        </p:spPr>
        <p:txBody>
          <a:bodyPr/>
          <a:lstStyle/>
          <a:p>
            <a:pPr lvl="0" defTabSz="457200">
              <a:lnSpc>
                <a:spcPct val="90000"/>
              </a:lnSpc>
              <a:spcBef>
                <a:spcPts val="0"/>
              </a:spcBef>
              <a:buSzTx/>
              <a:defRPr/>
            </a:pPr>
            <a:r>
              <a:rPr lang="da-DK" sz="2000">
                <a:solidFill>
                  <a:prstClr val="white"/>
                </a:solidFill>
                <a:latin typeface="Segoe Sans Display" pitchFamily="2" charset="0"/>
              </a:rPr>
              <a:t>Copilot &amp; Agents Spotlight Series: Your Role; Reinvented</a:t>
            </a:r>
            <a:endParaRPr lang="en-US" sz="2000">
              <a:solidFill>
                <a:prstClr val="white"/>
              </a:solidFill>
              <a:latin typeface="Segoe Sans Display" pitchFamily="2" charset="0"/>
            </a:endParaRPr>
          </a:p>
        </p:txBody>
      </p:sp>
      <p:sp>
        <p:nvSpPr>
          <p:cNvPr id="3" name="object 33">
            <a:extLst>
              <a:ext uri="{FF2B5EF4-FFF2-40B4-BE49-F238E27FC236}">
                <a16:creationId xmlns:a16="http://schemas.microsoft.com/office/drawing/2014/main" id="{725E3F0A-83CA-5B2E-470D-56B8EDB958AB}"/>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spTree>
    <p:extLst>
      <p:ext uri="{BB962C8B-B14F-4D97-AF65-F5344CB8AC3E}">
        <p14:creationId xmlns:p14="http://schemas.microsoft.com/office/powerpoint/2010/main" val="1697876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7013-6C5E-F7E2-6A16-C740F4ACF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35FF-25C1-08C7-8304-848607BCEE4A}"/>
              </a:ext>
            </a:extLst>
          </p:cNvPr>
          <p:cNvSpPr>
            <a:spLocks noGrp="1"/>
          </p:cNvSpPr>
          <p:nvPr>
            <p:ph type="title"/>
          </p:nvPr>
        </p:nvSpPr>
        <p:spPr>
          <a:xfrm>
            <a:off x="344730" y="2675753"/>
            <a:ext cx="7782458" cy="1200329"/>
          </a:xfrm>
          <a:prstGeom prst="rect">
            <a:avLst/>
          </a:prstGeom>
        </p:spPr>
        <p:txBody>
          <a:bodyPr/>
          <a:lstStyle/>
          <a:p>
            <a:r>
              <a:rPr lang="en-US"/>
              <a:t>Reimagine Marketing</a:t>
            </a:r>
            <a:br>
              <a:rPr lang="en-US"/>
            </a:br>
            <a:r>
              <a:rPr lang="en-US"/>
              <a:t>with Copilot &amp; Agents</a:t>
            </a:r>
            <a:endParaRPr lang="en-US" spc="0"/>
          </a:p>
        </p:txBody>
      </p:sp>
    </p:spTree>
    <p:extLst>
      <p:ext uri="{BB962C8B-B14F-4D97-AF65-F5344CB8AC3E}">
        <p14:creationId xmlns:p14="http://schemas.microsoft.com/office/powerpoint/2010/main" val="14193063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1BB0E-51EF-0637-D5CB-0FB6BB6761E0}"/>
            </a:ext>
          </a:extLst>
        </p:cNvPr>
        <p:cNvGrpSpPr/>
        <p:nvPr/>
      </p:nvGrpSpPr>
      <p:grpSpPr>
        <a:xfrm>
          <a:off x="0" y="0"/>
          <a:ext cx="0" cy="0"/>
          <a:chOff x="0" y="0"/>
          <a:chExt cx="0" cy="0"/>
        </a:xfrm>
      </p:grpSpPr>
      <p:sp>
        <p:nvSpPr>
          <p:cNvPr id="46" name="Text Placeholder 45">
            <a:extLst>
              <a:ext uri="{FF2B5EF4-FFF2-40B4-BE49-F238E27FC236}">
                <a16:creationId xmlns:a16="http://schemas.microsoft.com/office/drawing/2014/main" id="{40A9C54B-2BBC-9D6C-D13C-E1A7375CDE20}"/>
              </a:ext>
            </a:extLst>
          </p:cNvPr>
          <p:cNvSpPr>
            <a:spLocks noGrp="1"/>
          </p:cNvSpPr>
          <p:nvPr>
            <p:ph type="body" sz="quarter" idx="11"/>
          </p:nvPr>
        </p:nvSpPr>
        <p:spPr>
          <a:xfrm>
            <a:off x="584200" y="1593881"/>
            <a:ext cx="2808000" cy="345600"/>
          </a:xfrm>
        </p:spPr>
        <p:txBody>
          <a:bodyPr lIns="91440" tIns="45720" rIns="91440" bIns="45720" anchor="ctr" anchorCtr="0">
            <a:noAutofit/>
          </a:bodyPr>
          <a:lstStyle/>
          <a:p>
            <a:r>
              <a:rPr lang="en-US" noProof="0">
                <a:latin typeface="Segoe UI Semibold"/>
                <a:cs typeface="Segoe UI Semibold"/>
              </a:rPr>
              <a:t>1. </a:t>
            </a:r>
            <a:r>
              <a:rPr lang="en-US">
                <a:latin typeface="Segoe UI Semibold"/>
                <a:cs typeface="Segoe UI Semibold"/>
              </a:rPr>
              <a:t>Frame Problem</a:t>
            </a:r>
            <a:endParaRPr lang="en-US" noProof="0"/>
          </a:p>
        </p:txBody>
      </p:sp>
      <p:sp>
        <p:nvSpPr>
          <p:cNvPr id="137" name="Text Placeholder 136">
            <a:extLst>
              <a:ext uri="{FF2B5EF4-FFF2-40B4-BE49-F238E27FC236}">
                <a16:creationId xmlns:a16="http://schemas.microsoft.com/office/drawing/2014/main" id="{07B755E3-583B-8FB9-1AF8-76C1D5664041}"/>
              </a:ext>
            </a:extLst>
          </p:cNvPr>
          <p:cNvSpPr>
            <a:spLocks noGrp="1"/>
          </p:cNvSpPr>
          <p:nvPr>
            <p:ph type="body" sz="quarter" idx="13"/>
          </p:nvPr>
        </p:nvSpPr>
        <p:spPr>
          <a:xfrm>
            <a:off x="3999459" y="1593881"/>
            <a:ext cx="2808000" cy="345600"/>
          </a:xfrm>
        </p:spPr>
        <p:txBody>
          <a:bodyPr lIns="91440" tIns="45720" rIns="91440" bIns="45720" anchor="ctr" anchorCtr="0">
            <a:noAutofit/>
          </a:bodyPr>
          <a:lstStyle/>
          <a:p>
            <a:r>
              <a:rPr lang="en-US" noProof="0">
                <a:latin typeface="Segoe UI Semibold"/>
                <a:cs typeface="Segoe UI Semibold"/>
              </a:rPr>
              <a:t>2. </a:t>
            </a:r>
            <a:r>
              <a:rPr lang="en-US">
                <a:latin typeface="Segoe UI Semibold"/>
                <a:cs typeface="Segoe UI Semibold"/>
              </a:rPr>
              <a:t>Find Competitive Intelligence</a:t>
            </a:r>
            <a:endParaRPr lang="en-US" noProof="0"/>
          </a:p>
        </p:txBody>
      </p:sp>
      <p:sp>
        <p:nvSpPr>
          <p:cNvPr id="138" name="Text Placeholder 137">
            <a:extLst>
              <a:ext uri="{FF2B5EF4-FFF2-40B4-BE49-F238E27FC236}">
                <a16:creationId xmlns:a16="http://schemas.microsoft.com/office/drawing/2014/main" id="{EC16C507-2B9A-6992-4D77-B9F10AEDC4CB}"/>
              </a:ext>
            </a:extLst>
          </p:cNvPr>
          <p:cNvSpPr>
            <a:spLocks noGrp="1"/>
          </p:cNvSpPr>
          <p:nvPr>
            <p:ph type="body" sz="quarter" idx="14"/>
          </p:nvPr>
        </p:nvSpPr>
        <p:spPr>
          <a:xfrm>
            <a:off x="4047840" y="4052218"/>
            <a:ext cx="2808000" cy="345600"/>
          </a:xfrm>
        </p:spPr>
        <p:txBody>
          <a:bodyPr lIns="91440" tIns="45720" rIns="91440" bIns="45720" anchor="ctr" anchorCtr="0">
            <a:noAutofit/>
          </a:bodyPr>
          <a:lstStyle/>
          <a:p>
            <a:r>
              <a:rPr lang="en-US">
                <a:latin typeface="Segoe UI Semibold"/>
                <a:cs typeface="Segoe UI Semibold"/>
              </a:rPr>
              <a:t>5.  Produce Executive Brief</a:t>
            </a:r>
            <a:endParaRPr lang="en-US"/>
          </a:p>
        </p:txBody>
      </p:sp>
      <p:sp>
        <p:nvSpPr>
          <p:cNvPr id="139" name="Text Placeholder 138">
            <a:extLst>
              <a:ext uri="{FF2B5EF4-FFF2-40B4-BE49-F238E27FC236}">
                <a16:creationId xmlns:a16="http://schemas.microsoft.com/office/drawing/2014/main" id="{846072FC-4FE7-9A1F-44ED-DF2EEDF155A5}"/>
              </a:ext>
            </a:extLst>
          </p:cNvPr>
          <p:cNvSpPr>
            <a:spLocks noGrp="1"/>
          </p:cNvSpPr>
          <p:nvPr>
            <p:ph type="body" sz="quarter" idx="15"/>
          </p:nvPr>
        </p:nvSpPr>
        <p:spPr>
          <a:xfrm>
            <a:off x="7511481" y="1593881"/>
            <a:ext cx="2808000" cy="345600"/>
          </a:xfrm>
        </p:spPr>
        <p:txBody>
          <a:bodyPr lIns="91440" tIns="45720" rIns="91440" bIns="45720" anchor="ctr" anchorCtr="0">
            <a:noAutofit/>
          </a:bodyPr>
          <a:lstStyle/>
          <a:p>
            <a:r>
              <a:rPr lang="en-US" noProof="0">
                <a:latin typeface="Segoe UI Semibold"/>
                <a:cs typeface="Segoe UI Semibold"/>
              </a:rPr>
              <a:t>3.  </a:t>
            </a:r>
            <a:r>
              <a:rPr lang="en-US">
                <a:latin typeface="Segoe UI Semibold"/>
                <a:cs typeface="Segoe UI Semibold"/>
              </a:rPr>
              <a:t>Create POV and Position</a:t>
            </a:r>
            <a:endParaRPr lang="en-US" noProof="0"/>
          </a:p>
        </p:txBody>
      </p:sp>
      <p:sp>
        <p:nvSpPr>
          <p:cNvPr id="140" name="Text Placeholder 139">
            <a:extLst>
              <a:ext uri="{FF2B5EF4-FFF2-40B4-BE49-F238E27FC236}">
                <a16:creationId xmlns:a16="http://schemas.microsoft.com/office/drawing/2014/main" id="{20E29424-4DFA-C1B0-923C-38DFF0761D3A}"/>
              </a:ext>
            </a:extLst>
          </p:cNvPr>
          <p:cNvSpPr>
            <a:spLocks noGrp="1"/>
          </p:cNvSpPr>
          <p:nvPr>
            <p:ph type="body" sz="quarter" idx="16"/>
          </p:nvPr>
        </p:nvSpPr>
        <p:spPr>
          <a:xfrm>
            <a:off x="7511481" y="4052218"/>
            <a:ext cx="2808000" cy="345600"/>
          </a:xfrm>
        </p:spPr>
        <p:txBody>
          <a:bodyPr lIns="91440" tIns="45720" rIns="91440" bIns="45720" anchor="ctr" anchorCtr="0">
            <a:noAutofit/>
          </a:bodyPr>
          <a:lstStyle/>
          <a:p>
            <a:r>
              <a:rPr lang="en-US">
                <a:latin typeface="Segoe UI Semibold"/>
                <a:cs typeface="Segoe UI Semibold"/>
              </a:rPr>
              <a:t>4. Draft a Sales </a:t>
            </a:r>
            <a:r>
              <a:rPr lang="en-US" err="1">
                <a:latin typeface="Segoe UI Semibold"/>
                <a:cs typeface="Segoe UI Semibold"/>
              </a:rPr>
              <a:t>BattleCard</a:t>
            </a:r>
            <a:endParaRPr lang="en-US" err="1"/>
          </a:p>
        </p:txBody>
      </p:sp>
      <p:sp>
        <p:nvSpPr>
          <p:cNvPr id="186" name="Text Placeholder 185">
            <a:extLst>
              <a:ext uri="{FF2B5EF4-FFF2-40B4-BE49-F238E27FC236}">
                <a16:creationId xmlns:a16="http://schemas.microsoft.com/office/drawing/2014/main" id="{BF900BCF-6A1F-C84E-EC34-3A8EA0BB29DD}"/>
              </a:ext>
            </a:extLst>
          </p:cNvPr>
          <p:cNvSpPr>
            <a:spLocks noGrp="1"/>
          </p:cNvSpPr>
          <p:nvPr>
            <p:ph type="body" sz="quarter" idx="17"/>
          </p:nvPr>
        </p:nvSpPr>
        <p:spPr>
          <a:xfrm>
            <a:off x="6519107" y="521099"/>
            <a:ext cx="3599821" cy="184666"/>
          </a:xfrm>
        </p:spPr>
        <p:txBody>
          <a:bodyPr/>
          <a:lstStyle/>
          <a:p>
            <a:r>
              <a:rPr lang="en-US" sz="1200" noProof="0"/>
              <a:t>Microsoft 365 Copilot</a:t>
            </a:r>
          </a:p>
        </p:txBody>
      </p:sp>
      <p:sp>
        <p:nvSpPr>
          <p:cNvPr id="166" name="Text Placeholder 165">
            <a:extLst>
              <a:ext uri="{FF2B5EF4-FFF2-40B4-BE49-F238E27FC236}">
                <a16:creationId xmlns:a16="http://schemas.microsoft.com/office/drawing/2014/main" id="{57DB93AB-450B-BD8D-7FC8-BD7264EF5107}"/>
              </a:ext>
            </a:extLst>
          </p:cNvPr>
          <p:cNvSpPr>
            <a:spLocks noGrp="1"/>
          </p:cNvSpPr>
          <p:nvPr>
            <p:ph type="body" sz="quarter" idx="18"/>
          </p:nvPr>
        </p:nvSpPr>
        <p:spPr>
          <a:xfrm>
            <a:off x="584200" y="2032188"/>
            <a:ext cx="2808000" cy="626701"/>
          </a:xfrm>
        </p:spPr>
        <p:txBody>
          <a:bodyPr vert="horz" wrap="square" lIns="90000" tIns="36000" rIns="90000" bIns="36000" rtlCol="0" anchor="t">
            <a:noAutofit/>
          </a:bodyPr>
          <a:lstStyle/>
          <a:p>
            <a:r>
              <a:rPr lang="en-US" sz="1000">
                <a:cs typeface="Segoe UI"/>
              </a:rPr>
              <a:t>Maya has a board meeting in 10 days and needs to understand why pipeline growth has stalled.  Maya needs to understand why – and fast!  She'll use Copilot Chat to summarize recent competitive losses and positioning challenges.</a:t>
            </a:r>
            <a:endParaRPr lang="en-US" sz="1000" noProof="0">
              <a:cs typeface="Segoe UI"/>
            </a:endParaRPr>
          </a:p>
        </p:txBody>
      </p:sp>
      <p:sp>
        <p:nvSpPr>
          <p:cNvPr id="167" name="Text Placeholder 166">
            <a:extLst>
              <a:ext uri="{FF2B5EF4-FFF2-40B4-BE49-F238E27FC236}">
                <a16:creationId xmlns:a16="http://schemas.microsoft.com/office/drawing/2014/main" id="{3925CA0F-CECC-2073-5B2F-E9911F9C82A7}"/>
              </a:ext>
            </a:extLst>
          </p:cNvPr>
          <p:cNvSpPr>
            <a:spLocks noGrp="1"/>
          </p:cNvSpPr>
          <p:nvPr>
            <p:ph type="body" sz="quarter" idx="19"/>
          </p:nvPr>
        </p:nvSpPr>
        <p:spPr>
          <a:xfrm>
            <a:off x="4047840" y="2032188"/>
            <a:ext cx="2808000" cy="626701"/>
          </a:xfrm>
        </p:spPr>
        <p:txBody>
          <a:bodyPr vert="horz" wrap="square" lIns="90000" tIns="36000" rIns="90000" bIns="36000" rtlCol="0" anchor="t">
            <a:noAutofit/>
          </a:bodyPr>
          <a:lstStyle/>
          <a:p>
            <a:r>
              <a:rPr lang="en-US" sz="1000">
                <a:cs typeface="Segoe Sans Display"/>
              </a:rPr>
              <a:t>Before Copilot, Maya would spend days pulling analyst reports, sales emails, and field notes.  Now she'll use Copilot Search to help pull it all together fast!</a:t>
            </a:r>
          </a:p>
          <a:p>
            <a:endParaRPr lang="en-US">
              <a:cs typeface="Segoe UI"/>
            </a:endParaRPr>
          </a:p>
        </p:txBody>
      </p:sp>
      <p:sp>
        <p:nvSpPr>
          <p:cNvPr id="168" name="Text Placeholder 167">
            <a:extLst>
              <a:ext uri="{FF2B5EF4-FFF2-40B4-BE49-F238E27FC236}">
                <a16:creationId xmlns:a16="http://schemas.microsoft.com/office/drawing/2014/main" id="{77AEDF08-46F9-9C04-80AA-A82187C5AD58}"/>
              </a:ext>
            </a:extLst>
          </p:cNvPr>
          <p:cNvSpPr>
            <a:spLocks noGrp="1"/>
          </p:cNvSpPr>
          <p:nvPr>
            <p:ph type="body" sz="quarter" idx="20"/>
          </p:nvPr>
        </p:nvSpPr>
        <p:spPr>
          <a:xfrm>
            <a:off x="7511481" y="2032188"/>
            <a:ext cx="2808000" cy="626701"/>
          </a:xfrm>
        </p:spPr>
        <p:txBody>
          <a:bodyPr vert="horz" wrap="square" lIns="90000" tIns="36000" rIns="90000" bIns="36000" rtlCol="0" anchor="t">
            <a:noAutofit/>
          </a:bodyPr>
          <a:lstStyle/>
          <a:p>
            <a:r>
              <a:rPr lang="en-US" sz="1100">
                <a:cs typeface="Segoe UI"/>
              </a:rPr>
              <a:t>Now that she has the raw inputs, she needs a clear point of view.  Something she can put in </a:t>
            </a:r>
            <a:r>
              <a:rPr lang="en-US" sz="1100" err="1">
                <a:cs typeface="Segoe UI"/>
              </a:rPr>
              <a:t>fro</a:t>
            </a:r>
            <a:r>
              <a:rPr lang="en-US" sz="1100">
                <a:cs typeface="Segoe UI"/>
              </a:rPr>
              <a:t>nt of her leaders.  She'll use the Researcher Agent to produce a recommended competitive stance.</a:t>
            </a:r>
            <a:endParaRPr lang="en-US" sz="1100" noProof="0">
              <a:cs typeface="Segoe UI"/>
            </a:endParaRPr>
          </a:p>
        </p:txBody>
      </p:sp>
      <p:sp>
        <p:nvSpPr>
          <p:cNvPr id="176" name="Text Placeholder 175">
            <a:extLst>
              <a:ext uri="{FF2B5EF4-FFF2-40B4-BE49-F238E27FC236}">
                <a16:creationId xmlns:a16="http://schemas.microsoft.com/office/drawing/2014/main" id="{12AFCB36-4A57-1F27-3DA3-BE1D55F946C6}"/>
              </a:ext>
            </a:extLst>
          </p:cNvPr>
          <p:cNvSpPr>
            <a:spLocks noGrp="1"/>
          </p:cNvSpPr>
          <p:nvPr>
            <p:ph type="body" sz="quarter" idx="28"/>
          </p:nvPr>
        </p:nvSpPr>
        <p:spPr>
          <a:xfrm>
            <a:off x="4047841" y="4488366"/>
            <a:ext cx="2808000" cy="626701"/>
          </a:xfrm>
        </p:spPr>
        <p:txBody>
          <a:bodyPr vert="horz" wrap="square" lIns="90000" tIns="36000" rIns="90000" bIns="36000" rtlCol="0" anchor="t">
            <a:noAutofit/>
          </a:bodyPr>
          <a:lstStyle/>
          <a:p>
            <a:r>
              <a:rPr lang="en-US" sz="1000">
                <a:cs typeface="Segoe UI"/>
              </a:rPr>
              <a:t>Maya needs to walk into the Board meeting with a tight narrative.  She'll use Notebook to gather everything up and produce a decision-ready brief.</a:t>
            </a:r>
            <a:endParaRPr lang="en-US" sz="1000" noProof="0">
              <a:cs typeface="Segoe UI"/>
            </a:endParaRPr>
          </a:p>
        </p:txBody>
      </p:sp>
      <p:sp>
        <p:nvSpPr>
          <p:cNvPr id="177" name="Text Placeholder 176">
            <a:extLst>
              <a:ext uri="{FF2B5EF4-FFF2-40B4-BE49-F238E27FC236}">
                <a16:creationId xmlns:a16="http://schemas.microsoft.com/office/drawing/2014/main" id="{E98959CE-85FA-13B9-B5B9-10B4FD7432A3}"/>
              </a:ext>
            </a:extLst>
          </p:cNvPr>
          <p:cNvSpPr>
            <a:spLocks noGrp="1"/>
          </p:cNvSpPr>
          <p:nvPr>
            <p:ph type="body" sz="quarter" idx="29"/>
          </p:nvPr>
        </p:nvSpPr>
        <p:spPr>
          <a:xfrm>
            <a:off x="7511481" y="4488366"/>
            <a:ext cx="2808000" cy="626701"/>
          </a:xfrm>
        </p:spPr>
        <p:txBody>
          <a:bodyPr vert="horz" wrap="square" lIns="90000" tIns="36000" rIns="90000" bIns="36000" rtlCol="0" anchor="t">
            <a:noAutofit/>
          </a:bodyPr>
          <a:lstStyle/>
          <a:p>
            <a:r>
              <a:rPr lang="en-US" sz="1000">
                <a:cs typeface="Segoe UI"/>
              </a:rPr>
              <a:t>With her competitive stance worked out, Maya needs something Sales can use tomorrow –Fast!  She'll use Copilot Create to help create a one-slide battlecard that sellers can drop into customer decks.</a:t>
            </a:r>
          </a:p>
        </p:txBody>
      </p:sp>
      <p:pic>
        <p:nvPicPr>
          <p:cNvPr id="2" name="Picture 1">
            <a:extLst>
              <a:ext uri="{FF2B5EF4-FFF2-40B4-BE49-F238E27FC236}">
                <a16:creationId xmlns:a16="http://schemas.microsoft.com/office/drawing/2014/main" id="{232B1916-D21A-7E87-D14B-1FD00D3AE2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00899" y="4064090"/>
            <a:ext cx="2091102" cy="2793910"/>
          </a:xfrm>
          <a:prstGeom prst="rect">
            <a:avLst/>
          </a:prstGeom>
        </p:spPr>
      </p:pic>
      <p:sp>
        <p:nvSpPr>
          <p:cNvPr id="5" name="TextBox 4">
            <a:extLst>
              <a:ext uri="{FF2B5EF4-FFF2-40B4-BE49-F238E27FC236}">
                <a16:creationId xmlns:a16="http://schemas.microsoft.com/office/drawing/2014/main" id="{02D2749D-60B6-B92E-DECF-E3CFD4258F28}"/>
              </a:ext>
              <a:ext uri="{C183D7F6-B498-43B3-948B-1728B52AA6E4}">
                <adec:decorative xmlns:adec="http://schemas.microsoft.com/office/drawing/2017/decorative" val="0"/>
              </a:ext>
            </a:extLst>
          </p:cNvPr>
          <p:cNvSpPr txBox="1"/>
          <p:nvPr/>
        </p:nvSpPr>
        <p:spPr>
          <a:xfrm>
            <a:off x="4410392" y="5538833"/>
            <a:ext cx="2106315" cy="41238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Microsoft</a:t>
            </a:r>
            <a:r>
              <a:rPr lang="en-US" sz="1100">
                <a:solidFill>
                  <a:prstClr val="black"/>
                </a:solidFill>
                <a:latin typeface="Segoe UI Semibold"/>
              </a:rPr>
              <a:t> 365 Copilot Notebook</a:t>
            </a:r>
            <a:endParaRPr kumimoji="0" lang="en-US" sz="1100" b="0" i="0" u="none" strike="noStrike" kern="1200" cap="none" spc="0" normalizeH="0" baseline="0" noProof="0">
              <a:ln>
                <a:noFill/>
              </a:ln>
              <a:solidFill>
                <a:prstClr val="black"/>
              </a:solidFill>
              <a:effectLst/>
              <a:uLnTx/>
              <a:uFillTx/>
              <a:latin typeface="Segoe UI Semibold"/>
              <a:ea typeface="+mn-ea"/>
              <a:cs typeface="+mn-cs"/>
            </a:endParaRPr>
          </a:p>
        </p:txBody>
      </p:sp>
      <p:grpSp>
        <p:nvGrpSpPr>
          <p:cNvPr id="8" name="Group 7">
            <a:extLst>
              <a:ext uri="{FF2B5EF4-FFF2-40B4-BE49-F238E27FC236}">
                <a16:creationId xmlns:a16="http://schemas.microsoft.com/office/drawing/2014/main" id="{95637227-07DD-4B10-3586-3BA7E25A269B}"/>
              </a:ext>
            </a:extLst>
          </p:cNvPr>
          <p:cNvGrpSpPr/>
          <p:nvPr/>
        </p:nvGrpSpPr>
        <p:grpSpPr>
          <a:xfrm>
            <a:off x="7463759" y="5594128"/>
            <a:ext cx="2258929" cy="291729"/>
            <a:chOff x="887529" y="2767279"/>
            <a:chExt cx="2258929" cy="291729"/>
          </a:xfrm>
        </p:grpSpPr>
        <p:sp>
          <p:nvSpPr>
            <p:cNvPr id="9" name="TextBox 8">
              <a:extLst>
                <a:ext uri="{FF2B5EF4-FFF2-40B4-BE49-F238E27FC236}">
                  <a16:creationId xmlns:a16="http://schemas.microsoft.com/office/drawing/2014/main" id="{B3BA52B4-2AC1-1B37-5B19-71458BFBBF8F}"/>
                </a:ext>
                <a:ext uri="{C183D7F6-B498-43B3-948B-1728B52AA6E4}">
                  <adec:decorative xmlns:adec="http://schemas.microsoft.com/office/drawing/2017/decorative" val="0"/>
                </a:ext>
              </a:extLst>
            </p:cNvPr>
            <p:cNvSpPr txBox="1"/>
            <p:nvPr/>
          </p:nvSpPr>
          <p:spPr>
            <a:xfrm>
              <a:off x="1254274" y="283392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Microsoft</a:t>
              </a:r>
              <a:r>
                <a:rPr lang="en-US" sz="1100">
                  <a:solidFill>
                    <a:prstClr val="black"/>
                  </a:solidFill>
                  <a:latin typeface="Segoe UI Semibold"/>
                </a:rPr>
                <a:t> 365 Copilot Create</a:t>
              </a:r>
              <a:endParaRPr kumimoji="0" lang="en-US" sz="1100" b="0" i="0" u="none" strike="noStrike" kern="1200" cap="none" spc="0" normalizeH="0" baseline="0" noProof="0">
                <a:ln>
                  <a:noFill/>
                </a:ln>
                <a:solidFill>
                  <a:prstClr val="black"/>
                </a:solidFill>
                <a:effectLst/>
                <a:uLnTx/>
                <a:uFillTx/>
                <a:latin typeface="Segoe UI Semibold"/>
                <a:ea typeface="+mn-ea"/>
                <a:cs typeface="+mn-cs"/>
              </a:endParaRPr>
            </a:p>
          </p:txBody>
        </p:sp>
        <p:pic>
          <p:nvPicPr>
            <p:cNvPr id="10" name="Picture 9">
              <a:extLst>
                <a:ext uri="{FF2B5EF4-FFF2-40B4-BE49-F238E27FC236}">
                  <a16:creationId xmlns:a16="http://schemas.microsoft.com/office/drawing/2014/main" id="{2B321FD9-8677-8477-7A63-EFE25F882DA3}"/>
                </a:ext>
              </a:extLst>
            </p:cNvPr>
            <p:cNvPicPr>
              <a:picLocks noChangeAspect="1"/>
            </p:cNvPicPr>
            <p:nvPr/>
          </p:nvPicPr>
          <p:blipFill>
            <a:blip r:embed="rId4"/>
            <a:stretch>
              <a:fillRect/>
            </a:stretch>
          </p:blipFill>
          <p:spPr>
            <a:xfrm>
              <a:off x="887529" y="2767279"/>
              <a:ext cx="326133" cy="291729"/>
            </a:xfrm>
            <a:prstGeom prst="rect">
              <a:avLst/>
            </a:prstGeom>
          </p:spPr>
        </p:pic>
      </p:grpSp>
      <p:grpSp>
        <p:nvGrpSpPr>
          <p:cNvPr id="11" name="Group 10">
            <a:extLst>
              <a:ext uri="{FF2B5EF4-FFF2-40B4-BE49-F238E27FC236}">
                <a16:creationId xmlns:a16="http://schemas.microsoft.com/office/drawing/2014/main" id="{D3DB86B9-9990-1C40-4F72-72259E2E67C8}"/>
              </a:ext>
            </a:extLst>
          </p:cNvPr>
          <p:cNvGrpSpPr/>
          <p:nvPr/>
        </p:nvGrpSpPr>
        <p:grpSpPr>
          <a:xfrm>
            <a:off x="3996865" y="3247432"/>
            <a:ext cx="2258929" cy="291729"/>
            <a:chOff x="887529" y="2767279"/>
            <a:chExt cx="2258929" cy="291729"/>
          </a:xfrm>
        </p:grpSpPr>
        <p:sp>
          <p:nvSpPr>
            <p:cNvPr id="12" name="TextBox 11">
              <a:extLst>
                <a:ext uri="{FF2B5EF4-FFF2-40B4-BE49-F238E27FC236}">
                  <a16:creationId xmlns:a16="http://schemas.microsoft.com/office/drawing/2014/main" id="{27CA8C48-CFB9-CABA-726F-F301B73623EB}"/>
                </a:ext>
                <a:ext uri="{C183D7F6-B498-43B3-948B-1728B52AA6E4}">
                  <adec:decorative xmlns:adec="http://schemas.microsoft.com/office/drawing/2017/decorative" val="0"/>
                </a:ext>
              </a:extLst>
            </p:cNvPr>
            <p:cNvSpPr txBox="1"/>
            <p:nvPr/>
          </p:nvSpPr>
          <p:spPr>
            <a:xfrm>
              <a:off x="1254274" y="283392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Microsoft</a:t>
              </a:r>
              <a:r>
                <a:rPr lang="en-US" sz="1100">
                  <a:solidFill>
                    <a:prstClr val="black"/>
                  </a:solidFill>
                  <a:latin typeface="Segoe UI Semibold"/>
                </a:rPr>
                <a:t> 365 Copilot Search</a:t>
              </a:r>
              <a:endParaRPr kumimoji="0" lang="en-US" sz="1100" b="0" i="0" u="none" strike="noStrike" kern="1200" cap="none" spc="0" normalizeH="0" baseline="0" noProof="0">
                <a:ln>
                  <a:noFill/>
                </a:ln>
                <a:solidFill>
                  <a:prstClr val="black"/>
                </a:solidFill>
                <a:effectLst/>
                <a:uLnTx/>
                <a:uFillTx/>
                <a:latin typeface="Segoe UI Semibold"/>
                <a:ea typeface="+mn-ea"/>
                <a:cs typeface="+mn-cs"/>
              </a:endParaRPr>
            </a:p>
          </p:txBody>
        </p:sp>
        <p:pic>
          <p:nvPicPr>
            <p:cNvPr id="13" name="Picture 12">
              <a:extLst>
                <a:ext uri="{FF2B5EF4-FFF2-40B4-BE49-F238E27FC236}">
                  <a16:creationId xmlns:a16="http://schemas.microsoft.com/office/drawing/2014/main" id="{78353CB5-8747-322A-75FE-F18A31580121}"/>
                </a:ext>
              </a:extLst>
            </p:cNvPr>
            <p:cNvPicPr>
              <a:picLocks noChangeAspect="1"/>
            </p:cNvPicPr>
            <p:nvPr/>
          </p:nvPicPr>
          <p:blipFill>
            <a:blip r:embed="rId4"/>
            <a:stretch>
              <a:fillRect/>
            </a:stretch>
          </p:blipFill>
          <p:spPr>
            <a:xfrm>
              <a:off x="887529" y="2767279"/>
              <a:ext cx="326133" cy="291729"/>
            </a:xfrm>
            <a:prstGeom prst="rect">
              <a:avLst/>
            </a:prstGeom>
          </p:spPr>
        </p:pic>
      </p:grpSp>
      <p:grpSp>
        <p:nvGrpSpPr>
          <p:cNvPr id="17" name="Group 16">
            <a:extLst>
              <a:ext uri="{FF2B5EF4-FFF2-40B4-BE49-F238E27FC236}">
                <a16:creationId xmlns:a16="http://schemas.microsoft.com/office/drawing/2014/main" id="{56B144D6-28FB-683A-2427-96F0C801762A}"/>
              </a:ext>
            </a:extLst>
          </p:cNvPr>
          <p:cNvGrpSpPr/>
          <p:nvPr/>
        </p:nvGrpSpPr>
        <p:grpSpPr>
          <a:xfrm>
            <a:off x="583822" y="3251296"/>
            <a:ext cx="2258929" cy="291729"/>
            <a:chOff x="887529" y="2767279"/>
            <a:chExt cx="2258929" cy="291729"/>
          </a:xfrm>
        </p:grpSpPr>
        <p:sp>
          <p:nvSpPr>
            <p:cNvPr id="18" name="TextBox 17">
              <a:extLst>
                <a:ext uri="{FF2B5EF4-FFF2-40B4-BE49-F238E27FC236}">
                  <a16:creationId xmlns:a16="http://schemas.microsoft.com/office/drawing/2014/main" id="{5D9FFFD1-1644-7A04-AF28-8B1BFAAA9F38}"/>
                </a:ext>
                <a:ext uri="{C183D7F6-B498-43B3-948B-1728B52AA6E4}">
                  <adec:decorative xmlns:adec="http://schemas.microsoft.com/office/drawing/2017/decorative" val="0"/>
                </a:ext>
              </a:extLst>
            </p:cNvPr>
            <p:cNvSpPr txBox="1"/>
            <p:nvPr/>
          </p:nvSpPr>
          <p:spPr>
            <a:xfrm>
              <a:off x="1254274" y="2833922"/>
              <a:ext cx="1892184"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Microsoft</a:t>
              </a:r>
              <a:r>
                <a:rPr lang="en-US" sz="1100">
                  <a:solidFill>
                    <a:prstClr val="black"/>
                  </a:solidFill>
                  <a:latin typeface="Segoe UI Semibold"/>
                </a:rPr>
                <a:t> 365 Copilot Chat</a:t>
              </a:r>
              <a:endParaRPr kumimoji="0" lang="en-US" sz="1100" b="0" i="0" u="none" strike="noStrike" kern="1200" cap="none" spc="0" normalizeH="0" baseline="0" noProof="0">
                <a:ln>
                  <a:noFill/>
                </a:ln>
                <a:solidFill>
                  <a:prstClr val="black"/>
                </a:solidFill>
                <a:effectLst/>
                <a:uLnTx/>
                <a:uFillTx/>
                <a:latin typeface="Segoe UI Semibold"/>
                <a:ea typeface="+mn-ea"/>
                <a:cs typeface="+mn-cs"/>
              </a:endParaRPr>
            </a:p>
          </p:txBody>
        </p:sp>
        <p:pic>
          <p:nvPicPr>
            <p:cNvPr id="19" name="Picture 18">
              <a:extLst>
                <a:ext uri="{FF2B5EF4-FFF2-40B4-BE49-F238E27FC236}">
                  <a16:creationId xmlns:a16="http://schemas.microsoft.com/office/drawing/2014/main" id="{6352F7D9-DD8B-4DFC-9AA1-AA9B008303B0}"/>
                </a:ext>
              </a:extLst>
            </p:cNvPr>
            <p:cNvPicPr>
              <a:picLocks noChangeAspect="1"/>
            </p:cNvPicPr>
            <p:nvPr/>
          </p:nvPicPr>
          <p:blipFill>
            <a:blip r:embed="rId4"/>
            <a:stretch>
              <a:fillRect/>
            </a:stretch>
          </p:blipFill>
          <p:spPr>
            <a:xfrm>
              <a:off x="887529" y="2767279"/>
              <a:ext cx="326133" cy="291729"/>
            </a:xfrm>
            <a:prstGeom prst="rect">
              <a:avLst/>
            </a:prstGeom>
          </p:spPr>
        </p:pic>
      </p:grpSp>
      <p:sp>
        <p:nvSpPr>
          <p:cNvPr id="31" name="Text Placeholder 30">
            <a:extLst>
              <a:ext uri="{FF2B5EF4-FFF2-40B4-BE49-F238E27FC236}">
                <a16:creationId xmlns:a16="http://schemas.microsoft.com/office/drawing/2014/main" id="{0C57C826-A19A-75A0-344B-1DA6D780421E}"/>
              </a:ext>
            </a:extLst>
          </p:cNvPr>
          <p:cNvSpPr>
            <a:spLocks noGrp="1"/>
          </p:cNvSpPr>
          <p:nvPr>
            <p:ph type="body" sz="quarter" idx="30"/>
          </p:nvPr>
        </p:nvSpPr>
        <p:spPr/>
        <p:txBody>
          <a:bodyPr/>
          <a:lstStyle/>
          <a:p>
            <a:endParaRPr lang="en-US"/>
          </a:p>
        </p:txBody>
      </p:sp>
      <p:sp>
        <p:nvSpPr>
          <p:cNvPr id="32" name="Rectangle 31">
            <a:extLst>
              <a:ext uri="{FF2B5EF4-FFF2-40B4-BE49-F238E27FC236}">
                <a16:creationId xmlns:a16="http://schemas.microsoft.com/office/drawing/2014/main" id="{4FB23CE4-003F-C94E-4C50-F0D9AB80377E}"/>
              </a:ext>
            </a:extLst>
          </p:cNvPr>
          <p:cNvSpPr/>
          <p:nvPr/>
        </p:nvSpPr>
        <p:spPr bwMode="auto">
          <a:xfrm>
            <a:off x="8319017" y="159839"/>
            <a:ext cx="3599821" cy="8635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EED63BAA-8C29-19BA-7FE3-22EA7630A91D}"/>
              </a:ext>
            </a:extLst>
          </p:cNvPr>
          <p:cNvSpPr>
            <a:spLocks noGrp="1"/>
          </p:cNvSpPr>
          <p:nvPr>
            <p:ph type="title"/>
          </p:nvPr>
        </p:nvSpPr>
        <p:spPr>
          <a:xfrm>
            <a:off x="378580" y="435731"/>
            <a:ext cx="11422633" cy="526298"/>
          </a:xfrm>
        </p:spPr>
        <p:txBody>
          <a:bodyPr lIns="91440" tIns="0" rIns="91440" bIns="45720" anchor="t"/>
          <a:lstStyle/>
          <a:p>
            <a:r>
              <a:rPr lang="en-US" sz="3600" spc="-20">
                <a:gradFill>
                  <a:gsLst>
                    <a:gs pos="0">
                      <a:srgbClr val="0078D4"/>
                    </a:gs>
                    <a:gs pos="94000">
                      <a:srgbClr val="C73ECC"/>
                    </a:gs>
                  </a:gsLst>
                  <a:lin ang="0" scaled="1"/>
                </a:gradFill>
                <a:latin typeface="Segoe Sans Display Semibold"/>
                <a:ea typeface="+mj-ea"/>
                <a:cs typeface="Segoe Sans Display Semibold"/>
              </a:rPr>
              <a:t>Reimagining Marketing:  A day in the life of Maya Patel</a:t>
            </a:r>
            <a:endParaRPr lang="en-US" baseline="30000">
              <a:gradFill flip="none">
                <a:gsLst>
                  <a:gs pos="0">
                    <a:srgbClr val="94D8FE"/>
                  </a:gs>
                  <a:gs pos="100000">
                    <a:srgbClr val="FFFFFF"/>
                  </a:gs>
                </a:gsLst>
                <a:lin ang="13500000" scaled="1"/>
                <a:tileRect/>
              </a:gradFill>
              <a:cs typeface="Segoe UI"/>
            </a:endParaRPr>
          </a:p>
        </p:txBody>
      </p:sp>
      <p:pic>
        <p:nvPicPr>
          <p:cNvPr id="34" name="Picture 33" descr="A blue and purple circle with a white circle around it&#10;&#10;AI-generated content may be incorrect.">
            <a:extLst>
              <a:ext uri="{FF2B5EF4-FFF2-40B4-BE49-F238E27FC236}">
                <a16:creationId xmlns:a16="http://schemas.microsoft.com/office/drawing/2014/main" id="{CFF3BFBC-45BA-5E24-5072-E5BCFF0BCBC8}"/>
              </a:ext>
            </a:extLst>
          </p:cNvPr>
          <p:cNvPicPr>
            <a:picLocks noChangeAspect="1"/>
          </p:cNvPicPr>
          <p:nvPr/>
        </p:nvPicPr>
        <p:blipFill>
          <a:blip r:embed="rId5"/>
          <a:stretch>
            <a:fillRect/>
          </a:stretch>
        </p:blipFill>
        <p:spPr>
          <a:xfrm>
            <a:off x="7600437" y="3243493"/>
            <a:ext cx="341388" cy="277390"/>
          </a:xfrm>
          <a:prstGeom prst="rect">
            <a:avLst/>
          </a:prstGeom>
        </p:spPr>
      </p:pic>
      <p:sp>
        <p:nvSpPr>
          <p:cNvPr id="37" name="TextBox 36">
            <a:extLst>
              <a:ext uri="{FF2B5EF4-FFF2-40B4-BE49-F238E27FC236}">
                <a16:creationId xmlns:a16="http://schemas.microsoft.com/office/drawing/2014/main" id="{126FF05C-3E54-8CFF-0AF9-2C8032086490}"/>
              </a:ext>
              <a:ext uri="{C183D7F6-B498-43B3-948B-1728B52AA6E4}">
                <adec:decorative xmlns:adec="http://schemas.microsoft.com/office/drawing/2017/decorative" val="0"/>
              </a:ext>
            </a:extLst>
          </p:cNvPr>
          <p:cNvSpPr txBox="1"/>
          <p:nvPr/>
        </p:nvSpPr>
        <p:spPr>
          <a:xfrm>
            <a:off x="7963618" y="3304119"/>
            <a:ext cx="1892184" cy="169277"/>
          </a:xfrm>
          <a:prstGeom prst="rect">
            <a:avLst/>
          </a:prstGeom>
          <a:noFill/>
        </p:spPr>
        <p:txBody>
          <a:bodyPr wrap="square" lIns="0" tIns="0" rIns="0" bIns="0" rtlCol="0" anchor="ctr">
            <a:spAutoFit/>
          </a:bodyPr>
          <a:lstStyle/>
          <a:p>
            <a:pPr>
              <a:defRPr/>
            </a:pPr>
            <a:r>
              <a:rPr lang="en-US" sz="1100">
                <a:solidFill>
                  <a:prstClr val="black"/>
                </a:solidFill>
                <a:latin typeface="Segoe UI Semibold"/>
              </a:rPr>
              <a:t>Researcher Agent</a:t>
            </a:r>
            <a:endParaRPr lang="en-US" sz="1100" b="0" i="0" u="none" strike="noStrike" kern="1200" cap="none" spc="0" normalizeH="0" baseline="0" noProof="0">
              <a:ln>
                <a:noFill/>
              </a:ln>
              <a:solidFill>
                <a:prstClr val="black"/>
              </a:solidFill>
              <a:effectLst/>
              <a:uLnTx/>
              <a:uFillTx/>
              <a:latin typeface="Segoe UI Semibold"/>
              <a:cs typeface="Segoe UI Semibold"/>
            </a:endParaRPr>
          </a:p>
        </p:txBody>
      </p:sp>
      <p:pic>
        <p:nvPicPr>
          <p:cNvPr id="14" name="Picture 13">
            <a:extLst>
              <a:ext uri="{FF2B5EF4-FFF2-40B4-BE49-F238E27FC236}">
                <a16:creationId xmlns:a16="http://schemas.microsoft.com/office/drawing/2014/main" id="{A0C24E2D-F2A1-A918-1034-8FCD67C47B9F}"/>
              </a:ext>
            </a:extLst>
          </p:cNvPr>
          <p:cNvPicPr>
            <a:picLocks noChangeAspect="1"/>
          </p:cNvPicPr>
          <p:nvPr/>
        </p:nvPicPr>
        <p:blipFill>
          <a:blip r:embed="rId4"/>
          <a:stretch>
            <a:fillRect/>
          </a:stretch>
        </p:blipFill>
        <p:spPr>
          <a:xfrm>
            <a:off x="4050390" y="5560912"/>
            <a:ext cx="326133" cy="291729"/>
          </a:xfrm>
          <a:prstGeom prst="rect">
            <a:avLst/>
          </a:prstGeom>
        </p:spPr>
      </p:pic>
    </p:spTree>
    <p:extLst>
      <p:ext uri="{BB962C8B-B14F-4D97-AF65-F5344CB8AC3E}">
        <p14:creationId xmlns:p14="http://schemas.microsoft.com/office/powerpoint/2010/main" val="14044244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E2D5-7790-1F25-2C36-1A00B383096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8D41000-568A-A1CD-B76F-898F931B7CA4}"/>
              </a:ext>
              <a:ext uri="{C183D7F6-B498-43B3-948B-1728B52AA6E4}">
                <adec:decorative xmlns:adec="http://schemas.microsoft.com/office/drawing/2017/decorative" val="1"/>
              </a:ext>
            </a:extLst>
          </p:cNvPr>
          <p:cNvSpPr/>
          <p:nvPr/>
        </p:nvSpPr>
        <p:spPr bwMode="auto">
          <a:xfrm flipH="1">
            <a:off x="-1" y="0"/>
            <a:ext cx="2916131" cy="6858000"/>
          </a:xfrm>
          <a:prstGeom prst="rect">
            <a:avLst/>
          </a:prstGeom>
          <a:solidFill>
            <a:schemeClr val="accent1">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0" name="Title 29">
            <a:extLst>
              <a:ext uri="{FF2B5EF4-FFF2-40B4-BE49-F238E27FC236}">
                <a16:creationId xmlns:a16="http://schemas.microsoft.com/office/drawing/2014/main" id="{CFDDC33B-E33E-16B8-A646-53A42058F990}"/>
              </a:ext>
            </a:extLst>
          </p:cNvPr>
          <p:cNvSpPr txBox="1">
            <a:spLocks noGrp="1"/>
          </p:cNvSpPr>
          <p:nvPr>
            <p:ph type="title" idx="4294967295"/>
          </p:nvPr>
        </p:nvSpPr>
        <p:spPr>
          <a:xfrm>
            <a:off x="3232873" y="630918"/>
            <a:ext cx="837334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pc="-20">
                <a:gradFill>
                  <a:gsLst>
                    <a:gs pos="0">
                      <a:srgbClr val="0078D4"/>
                    </a:gs>
                    <a:gs pos="94000">
                      <a:srgbClr val="C73ECC"/>
                    </a:gs>
                  </a:gsLst>
                  <a:lin ang="0" scaled="1"/>
                </a:gradFill>
                <a:ea typeface="+mj-ea"/>
                <a:cs typeface="+mj-cs"/>
              </a:rPr>
              <a:t>Microsoft 365 Copilot: </a:t>
            </a:r>
            <a:r>
              <a:rPr lang="it-IT">
                <a:solidFill>
                  <a:schemeClr val="accent2">
                    <a:lumMod val="60000"/>
                    <a:lumOff val="40000"/>
                  </a:schemeClr>
                </a:solidFill>
                <a:latin typeface="Segoe Sans Display Semibold"/>
                <a:cs typeface="Segoe Sans Display Semibold"/>
              </a:rPr>
              <a:t>AI </a:t>
            </a:r>
            <a:r>
              <a:rPr lang="it-IT" err="1">
                <a:solidFill>
                  <a:schemeClr val="accent2">
                    <a:lumMod val="60000"/>
                    <a:lumOff val="40000"/>
                  </a:schemeClr>
                </a:solidFill>
                <a:latin typeface="Segoe Sans Display Semibold"/>
                <a:cs typeface="Segoe Sans Display Semibold"/>
              </a:rPr>
              <a:t>Built</a:t>
            </a:r>
            <a:r>
              <a:rPr lang="it-IT">
                <a:solidFill>
                  <a:schemeClr val="accent2">
                    <a:lumMod val="60000"/>
                    <a:lumOff val="40000"/>
                  </a:schemeClr>
                </a:solidFill>
                <a:latin typeface="Segoe Sans Display Semibold"/>
                <a:cs typeface="Segoe Sans Display Semibold"/>
              </a:rPr>
              <a:t> for work</a:t>
            </a:r>
            <a:endParaRPr lang="en-US" noProof="0">
              <a:solidFill>
                <a:schemeClr val="accent2">
                  <a:lumMod val="60000"/>
                  <a:lumOff val="40000"/>
                </a:schemeClr>
              </a:solidFill>
              <a:latin typeface="Segoe Sans Display Semibold"/>
              <a:cs typeface="Segoe Sans Display Semibold"/>
            </a:endParaRPr>
          </a:p>
        </p:txBody>
      </p:sp>
      <p:pic>
        <p:nvPicPr>
          <p:cNvPr id="5" name="Picture 4">
            <a:extLst>
              <a:ext uri="{FF2B5EF4-FFF2-40B4-BE49-F238E27FC236}">
                <a16:creationId xmlns:a16="http://schemas.microsoft.com/office/drawing/2014/main" id="{5AF04AF3-2F36-74B2-3E97-B9F1818C23B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17387" y="457200"/>
            <a:ext cx="1811144" cy="5811838"/>
          </a:xfrm>
          <a:prstGeom prst="roundRect">
            <a:avLst>
              <a:gd name="adj" fmla="val 7823"/>
            </a:avLst>
          </a:prstGeom>
        </p:spPr>
      </p:pic>
      <p:grpSp>
        <p:nvGrpSpPr>
          <p:cNvPr id="11" name="Group 10">
            <a:extLst>
              <a:ext uri="{FF2B5EF4-FFF2-40B4-BE49-F238E27FC236}">
                <a16:creationId xmlns:a16="http://schemas.microsoft.com/office/drawing/2014/main" id="{7E6A9CF7-2F64-5979-66D3-1690AF2A88E0}"/>
              </a:ext>
            </a:extLst>
          </p:cNvPr>
          <p:cNvGrpSpPr/>
          <p:nvPr/>
        </p:nvGrpSpPr>
        <p:grpSpPr>
          <a:xfrm>
            <a:off x="6169474" y="4065881"/>
            <a:ext cx="2651280" cy="2178036"/>
            <a:chOff x="8954933" y="1674493"/>
            <a:chExt cx="2651280" cy="2178036"/>
          </a:xfrm>
        </p:grpSpPr>
        <p:sp>
          <p:nvSpPr>
            <p:cNvPr id="52" name="Rectangle: Rounded Corners 15">
              <a:extLst>
                <a:ext uri="{FF2B5EF4-FFF2-40B4-BE49-F238E27FC236}">
                  <a16:creationId xmlns:a16="http://schemas.microsoft.com/office/drawing/2014/main" id="{651339E0-07EF-F684-EDDE-B674FA3D3DC9}"/>
                </a:ext>
                <a:ext uri="{C183D7F6-B498-43B3-948B-1728B52AA6E4}">
                  <adec:decorative xmlns:adec="http://schemas.microsoft.com/office/drawing/2017/decorative" val="1"/>
                </a:ext>
              </a:extLst>
            </p:cNvPr>
            <p:cNvSpPr>
              <a:spLocks/>
            </p:cNvSpPr>
            <p:nvPr/>
          </p:nvSpPr>
          <p:spPr bwMode="auto">
            <a:xfrm>
              <a:off x="8954933" y="1674493"/>
              <a:ext cx="2651280" cy="2178036"/>
            </a:xfrm>
            <a:prstGeom prst="roundRect">
              <a:avLst>
                <a:gd name="adj" fmla="val 4984"/>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53" name="TextBox 52">
              <a:extLst>
                <a:ext uri="{FF2B5EF4-FFF2-40B4-BE49-F238E27FC236}">
                  <a16:creationId xmlns:a16="http://schemas.microsoft.com/office/drawing/2014/main" id="{A5565028-4FB1-7B68-630A-DD4ED971E14A}"/>
                </a:ext>
              </a:extLst>
            </p:cNvPr>
            <p:cNvSpPr txBox="1"/>
            <p:nvPr/>
          </p:nvSpPr>
          <p:spPr>
            <a:xfrm>
              <a:off x="9098617" y="1964410"/>
              <a:ext cx="2363912" cy="334566"/>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a:ea typeface="+mn-ea"/>
                  <a:cs typeface="Segoe UI Semibold" panose="020B0702040204020203" pitchFamily="34" charset="0"/>
                </a:rPr>
                <a:t>Agents</a:t>
              </a:r>
            </a:p>
          </p:txBody>
        </p:sp>
        <p:sp>
          <p:nvSpPr>
            <p:cNvPr id="47" name="TextBox 46">
              <a:extLst>
                <a:ext uri="{FF2B5EF4-FFF2-40B4-BE49-F238E27FC236}">
                  <a16:creationId xmlns:a16="http://schemas.microsoft.com/office/drawing/2014/main" id="{F458F6CF-623A-4379-A4EE-061580566CB5}"/>
                </a:ext>
              </a:extLst>
            </p:cNvPr>
            <p:cNvSpPr txBox="1"/>
            <p:nvPr/>
          </p:nvSpPr>
          <p:spPr>
            <a:xfrm>
              <a:off x="9098616" y="2348678"/>
              <a:ext cx="2363913" cy="1210011"/>
            </a:xfrm>
            <a:prstGeom prst="rect">
              <a:avLst/>
            </a:prstGeom>
            <a:noFill/>
          </p:spPr>
          <p:txBody>
            <a:bodyPr wrap="square" lIns="91440" tIns="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a:ea typeface="+mn-ea"/>
                  <a:cs typeface="+mn-cs"/>
                </a:rPr>
                <a:t>A broad ecosystem of pre-built agents available in the Agent Store and build your own agents in Copilot Studio.</a:t>
              </a:r>
            </a:p>
          </p:txBody>
        </p:sp>
      </p:grpSp>
      <p:grpSp>
        <p:nvGrpSpPr>
          <p:cNvPr id="9" name="Group 8">
            <a:extLst>
              <a:ext uri="{FF2B5EF4-FFF2-40B4-BE49-F238E27FC236}">
                <a16:creationId xmlns:a16="http://schemas.microsoft.com/office/drawing/2014/main" id="{69FC09B6-D973-5DF7-459B-F49DBE68299F}"/>
              </a:ext>
            </a:extLst>
          </p:cNvPr>
          <p:cNvGrpSpPr/>
          <p:nvPr/>
        </p:nvGrpSpPr>
        <p:grpSpPr>
          <a:xfrm>
            <a:off x="6169474" y="1614452"/>
            <a:ext cx="2651280" cy="2178036"/>
            <a:chOff x="3145197" y="1674493"/>
            <a:chExt cx="2651280" cy="2178036"/>
          </a:xfrm>
        </p:grpSpPr>
        <p:sp>
          <p:nvSpPr>
            <p:cNvPr id="33" name="Rectangle: Rounded Corners 15">
              <a:extLst>
                <a:ext uri="{FF2B5EF4-FFF2-40B4-BE49-F238E27FC236}">
                  <a16:creationId xmlns:a16="http://schemas.microsoft.com/office/drawing/2014/main" id="{568A5DC2-CA12-2E13-CCB8-7683EE668369}"/>
                </a:ext>
                <a:ext uri="{C183D7F6-B498-43B3-948B-1728B52AA6E4}">
                  <adec:decorative xmlns:adec="http://schemas.microsoft.com/office/drawing/2017/decorative" val="1"/>
                </a:ext>
              </a:extLst>
            </p:cNvPr>
            <p:cNvSpPr>
              <a:spLocks/>
            </p:cNvSpPr>
            <p:nvPr/>
          </p:nvSpPr>
          <p:spPr bwMode="auto">
            <a:xfrm>
              <a:off x="3145197" y="1674493"/>
              <a:ext cx="2651280" cy="2178036"/>
            </a:xfrm>
            <a:prstGeom prst="roundRect">
              <a:avLst>
                <a:gd name="adj" fmla="val 4984"/>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34" name="TextBox 33">
              <a:extLst>
                <a:ext uri="{FF2B5EF4-FFF2-40B4-BE49-F238E27FC236}">
                  <a16:creationId xmlns:a16="http://schemas.microsoft.com/office/drawing/2014/main" id="{E0AECA4D-5AAE-98BB-8353-D4AB2C04296C}"/>
                </a:ext>
              </a:extLst>
            </p:cNvPr>
            <p:cNvSpPr txBox="1"/>
            <p:nvPr/>
          </p:nvSpPr>
          <p:spPr>
            <a:xfrm>
              <a:off x="3288881" y="1964410"/>
              <a:ext cx="2363912" cy="334566"/>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a:ea typeface="+mn-ea"/>
                  <a:cs typeface="Segoe UI Semibold" panose="020B0702040204020203" pitchFamily="34" charset="0"/>
                </a:rPr>
                <a:t>Chat</a:t>
              </a:r>
            </a:p>
          </p:txBody>
        </p:sp>
        <p:sp>
          <p:nvSpPr>
            <p:cNvPr id="36" name="TextBox 35">
              <a:extLst>
                <a:ext uri="{FF2B5EF4-FFF2-40B4-BE49-F238E27FC236}">
                  <a16:creationId xmlns:a16="http://schemas.microsoft.com/office/drawing/2014/main" id="{2A96FF76-D89D-978E-099B-52169AAB305E}"/>
                </a:ext>
              </a:extLst>
            </p:cNvPr>
            <p:cNvSpPr txBox="1"/>
            <p:nvPr/>
          </p:nvSpPr>
          <p:spPr>
            <a:xfrm>
              <a:off x="3288881" y="2348678"/>
              <a:ext cx="2363912" cy="736035"/>
            </a:xfrm>
            <a:prstGeom prst="rect">
              <a:avLst/>
            </a:prstGeom>
            <a:noFill/>
          </p:spPr>
          <p:txBody>
            <a:bodyPr wrap="square" lIns="91440" tIns="0" rIns="9144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a:ea typeface="+mn-ea"/>
                  <a:cs typeface="+mn-cs"/>
                </a:rPr>
                <a:t>Secure AI chat with the latest models available and Work IQ intelligence layer.</a:t>
              </a:r>
            </a:p>
          </p:txBody>
        </p:sp>
      </p:grpSp>
      <p:grpSp>
        <p:nvGrpSpPr>
          <p:cNvPr id="16" name="Group 15">
            <a:extLst>
              <a:ext uri="{FF2B5EF4-FFF2-40B4-BE49-F238E27FC236}">
                <a16:creationId xmlns:a16="http://schemas.microsoft.com/office/drawing/2014/main" id="{023E3E67-84E9-DDBC-9F70-957DD599B75E}"/>
              </a:ext>
            </a:extLst>
          </p:cNvPr>
          <p:cNvGrpSpPr/>
          <p:nvPr/>
        </p:nvGrpSpPr>
        <p:grpSpPr>
          <a:xfrm>
            <a:off x="9183049" y="1614452"/>
            <a:ext cx="2651280" cy="2178036"/>
            <a:chOff x="2845919" y="4056880"/>
            <a:chExt cx="2651280" cy="2178036"/>
          </a:xfrm>
        </p:grpSpPr>
        <p:sp>
          <p:nvSpPr>
            <p:cNvPr id="13" name="Rectangle: Rounded Corners 15">
              <a:extLst>
                <a:ext uri="{FF2B5EF4-FFF2-40B4-BE49-F238E27FC236}">
                  <a16:creationId xmlns:a16="http://schemas.microsoft.com/office/drawing/2014/main" id="{ADFAEE1B-4AF7-8F62-4FCE-8CBFE1CD165D}"/>
                </a:ext>
                <a:ext uri="{C183D7F6-B498-43B3-948B-1728B52AA6E4}">
                  <adec:decorative xmlns:adec="http://schemas.microsoft.com/office/drawing/2017/decorative" val="1"/>
                </a:ext>
              </a:extLst>
            </p:cNvPr>
            <p:cNvSpPr>
              <a:spLocks/>
            </p:cNvSpPr>
            <p:nvPr/>
          </p:nvSpPr>
          <p:spPr bwMode="auto">
            <a:xfrm>
              <a:off x="2845919" y="4056880"/>
              <a:ext cx="2651280" cy="2178036"/>
            </a:xfrm>
            <a:prstGeom prst="roundRect">
              <a:avLst>
                <a:gd name="adj" fmla="val 4984"/>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14" name="TextBox 13">
              <a:extLst>
                <a:ext uri="{FF2B5EF4-FFF2-40B4-BE49-F238E27FC236}">
                  <a16:creationId xmlns:a16="http://schemas.microsoft.com/office/drawing/2014/main" id="{850BF404-9F4C-121F-9664-6C612267C03E}"/>
                </a:ext>
              </a:extLst>
            </p:cNvPr>
            <p:cNvSpPr txBox="1"/>
            <p:nvPr/>
          </p:nvSpPr>
          <p:spPr>
            <a:xfrm>
              <a:off x="2989604" y="4330273"/>
              <a:ext cx="2363912" cy="334566"/>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a:ea typeface="+mn-ea"/>
                  <a:cs typeface="Segoe UI Semibold" panose="020B0702040204020203" pitchFamily="34" charset="0"/>
                </a:rPr>
                <a:t>Notebooks</a:t>
              </a:r>
            </a:p>
          </p:txBody>
        </p:sp>
        <p:sp>
          <p:nvSpPr>
            <p:cNvPr id="54" name="TextBox 53">
              <a:extLst>
                <a:ext uri="{FF2B5EF4-FFF2-40B4-BE49-F238E27FC236}">
                  <a16:creationId xmlns:a16="http://schemas.microsoft.com/office/drawing/2014/main" id="{2ACE8E14-500C-3416-5E4E-578DAC174444}"/>
                </a:ext>
              </a:extLst>
            </p:cNvPr>
            <p:cNvSpPr txBox="1"/>
            <p:nvPr/>
          </p:nvSpPr>
          <p:spPr>
            <a:xfrm>
              <a:off x="2866838" y="4772356"/>
              <a:ext cx="2609442" cy="973023"/>
            </a:xfrm>
            <a:prstGeom prst="rect">
              <a:avLst/>
            </a:prstGeom>
            <a:noFill/>
          </p:spPr>
          <p:txBody>
            <a:bodyPr wrap="square" lIns="91440" tIns="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10" normalizeH="0" baseline="0" noProof="0">
                  <a:ln>
                    <a:noFill/>
                  </a:ln>
                  <a:solidFill>
                    <a:srgbClr val="000000"/>
                  </a:solidFill>
                  <a:effectLst/>
                  <a:uLnTx/>
                  <a:uFillTx/>
                  <a:latin typeface="Segoe Sans Display"/>
                  <a:ea typeface="+mn-ea"/>
                  <a:cs typeface="+mn-cs"/>
                </a:rPr>
                <a:t>Copilot is grounded in your project’s diverse content types to provide targeted responses and engaging audio overviews.</a:t>
              </a:r>
            </a:p>
          </p:txBody>
        </p:sp>
      </p:grpSp>
      <p:grpSp>
        <p:nvGrpSpPr>
          <p:cNvPr id="12" name="Group 11">
            <a:extLst>
              <a:ext uri="{FF2B5EF4-FFF2-40B4-BE49-F238E27FC236}">
                <a16:creationId xmlns:a16="http://schemas.microsoft.com/office/drawing/2014/main" id="{63357BCE-6CBA-074F-0449-398218DD9F1A}"/>
              </a:ext>
            </a:extLst>
          </p:cNvPr>
          <p:cNvGrpSpPr/>
          <p:nvPr/>
        </p:nvGrpSpPr>
        <p:grpSpPr>
          <a:xfrm>
            <a:off x="3155899" y="1614452"/>
            <a:ext cx="2651280" cy="2178036"/>
            <a:chOff x="8811249" y="1648179"/>
            <a:chExt cx="2651280" cy="2178036"/>
          </a:xfrm>
        </p:grpSpPr>
        <p:sp>
          <p:nvSpPr>
            <p:cNvPr id="45" name="Rectangle: Rounded Corners 15">
              <a:extLst>
                <a:ext uri="{FF2B5EF4-FFF2-40B4-BE49-F238E27FC236}">
                  <a16:creationId xmlns:a16="http://schemas.microsoft.com/office/drawing/2014/main" id="{54C200FD-4431-FFF3-8846-00D529F61E65}"/>
                </a:ext>
                <a:ext uri="{C183D7F6-B498-43B3-948B-1728B52AA6E4}">
                  <adec:decorative xmlns:adec="http://schemas.microsoft.com/office/drawing/2017/decorative" val="1"/>
                </a:ext>
              </a:extLst>
            </p:cNvPr>
            <p:cNvSpPr>
              <a:spLocks/>
            </p:cNvSpPr>
            <p:nvPr/>
          </p:nvSpPr>
          <p:spPr bwMode="auto">
            <a:xfrm>
              <a:off x="8811249" y="1648179"/>
              <a:ext cx="2651280" cy="2178036"/>
            </a:xfrm>
            <a:prstGeom prst="roundRect">
              <a:avLst>
                <a:gd name="adj" fmla="val 4984"/>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sp>
          <p:nvSpPr>
            <p:cNvPr id="46" name="TextBox 45">
              <a:extLst>
                <a:ext uri="{FF2B5EF4-FFF2-40B4-BE49-F238E27FC236}">
                  <a16:creationId xmlns:a16="http://schemas.microsoft.com/office/drawing/2014/main" id="{7B5DC179-2584-3AA0-B06A-186362EE5BA4}"/>
                </a:ext>
              </a:extLst>
            </p:cNvPr>
            <p:cNvSpPr txBox="1"/>
            <p:nvPr/>
          </p:nvSpPr>
          <p:spPr>
            <a:xfrm>
              <a:off x="8954933" y="1921572"/>
              <a:ext cx="2363912" cy="334566"/>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a:ea typeface="+mn-ea"/>
                  <a:cs typeface="Segoe UI Semibold" panose="020B0702040204020203" pitchFamily="34" charset="0"/>
                </a:rPr>
                <a:t>Create</a:t>
              </a:r>
            </a:p>
          </p:txBody>
        </p:sp>
        <p:sp>
          <p:nvSpPr>
            <p:cNvPr id="15" name="TextBox 14">
              <a:extLst>
                <a:ext uri="{FF2B5EF4-FFF2-40B4-BE49-F238E27FC236}">
                  <a16:creationId xmlns:a16="http://schemas.microsoft.com/office/drawing/2014/main" id="{78E6FA96-FB18-7EBE-F72E-C19EEDFA362B}"/>
                </a:ext>
              </a:extLst>
            </p:cNvPr>
            <p:cNvSpPr txBox="1"/>
            <p:nvPr/>
          </p:nvSpPr>
          <p:spPr>
            <a:xfrm>
              <a:off x="8950528" y="2363655"/>
              <a:ext cx="2372722" cy="1210011"/>
            </a:xfrm>
            <a:prstGeom prst="rect">
              <a:avLst/>
            </a:prstGeom>
            <a:noFill/>
          </p:spPr>
          <p:txBody>
            <a:bodyPr wrap="square" tIns="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10" normalizeH="0" baseline="0" noProof="0">
                  <a:ln>
                    <a:noFill/>
                  </a:ln>
                  <a:solidFill>
                    <a:srgbClr val="000000"/>
                  </a:solidFill>
                  <a:effectLst/>
                  <a:uLnTx/>
                  <a:uFillTx/>
                  <a:latin typeface="Segoe Sans Display"/>
                  <a:ea typeface="+mn-ea"/>
                  <a:cs typeface="+mn-cs"/>
                </a:rPr>
                <a:t>AI-generated images, posters, banners, videos, and more that are aligned to your organization’s brand identity.</a:t>
              </a:r>
            </a:p>
          </p:txBody>
        </p:sp>
      </p:grpSp>
      <p:grpSp>
        <p:nvGrpSpPr>
          <p:cNvPr id="8" name="Group 7">
            <a:extLst>
              <a:ext uri="{FF2B5EF4-FFF2-40B4-BE49-F238E27FC236}">
                <a16:creationId xmlns:a16="http://schemas.microsoft.com/office/drawing/2014/main" id="{45F7A1B0-518E-377B-765A-84DA614E0B12}"/>
              </a:ext>
            </a:extLst>
          </p:cNvPr>
          <p:cNvGrpSpPr/>
          <p:nvPr/>
        </p:nvGrpSpPr>
        <p:grpSpPr>
          <a:xfrm>
            <a:off x="3155899" y="4065881"/>
            <a:ext cx="2651280" cy="2178036"/>
            <a:chOff x="6050064" y="1674493"/>
            <a:chExt cx="2651280" cy="2178036"/>
          </a:xfrm>
        </p:grpSpPr>
        <p:sp>
          <p:nvSpPr>
            <p:cNvPr id="40" name="Rectangle: Rounded Corners 15">
              <a:extLst>
                <a:ext uri="{FF2B5EF4-FFF2-40B4-BE49-F238E27FC236}">
                  <a16:creationId xmlns:a16="http://schemas.microsoft.com/office/drawing/2014/main" id="{419A2D60-B6D7-EC3F-CC62-D1DAE3628015}"/>
                </a:ext>
                <a:ext uri="{C183D7F6-B498-43B3-948B-1728B52AA6E4}">
                  <adec:decorative xmlns:adec="http://schemas.microsoft.com/office/drawing/2017/decorative" val="1"/>
                </a:ext>
              </a:extLst>
            </p:cNvPr>
            <p:cNvSpPr>
              <a:spLocks/>
            </p:cNvSpPr>
            <p:nvPr/>
          </p:nvSpPr>
          <p:spPr bwMode="auto">
            <a:xfrm>
              <a:off x="6050064" y="1674493"/>
              <a:ext cx="2651280" cy="2178036"/>
            </a:xfrm>
            <a:prstGeom prst="roundRect">
              <a:avLst>
                <a:gd name="adj" fmla="val 4984"/>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41" name="TextBox 40">
              <a:extLst>
                <a:ext uri="{FF2B5EF4-FFF2-40B4-BE49-F238E27FC236}">
                  <a16:creationId xmlns:a16="http://schemas.microsoft.com/office/drawing/2014/main" id="{08A22F11-5731-7F1B-AAFB-8FFBFEB483BB}"/>
                </a:ext>
              </a:extLst>
            </p:cNvPr>
            <p:cNvSpPr txBox="1"/>
            <p:nvPr/>
          </p:nvSpPr>
          <p:spPr>
            <a:xfrm>
              <a:off x="6193749" y="1964410"/>
              <a:ext cx="2363912" cy="334566"/>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a:ea typeface="+mn-ea"/>
                  <a:cs typeface="Segoe UI Semibold" panose="020B0702040204020203" pitchFamily="34" charset="0"/>
                </a:rPr>
                <a:t>Search</a:t>
              </a:r>
            </a:p>
          </p:txBody>
        </p:sp>
        <p:sp>
          <p:nvSpPr>
            <p:cNvPr id="42" name="TextBox 41">
              <a:extLst>
                <a:ext uri="{FF2B5EF4-FFF2-40B4-BE49-F238E27FC236}">
                  <a16:creationId xmlns:a16="http://schemas.microsoft.com/office/drawing/2014/main" id="{8850C212-3B2B-0853-8FB6-2EFB2A11D8A5}"/>
                </a:ext>
              </a:extLst>
            </p:cNvPr>
            <p:cNvSpPr txBox="1"/>
            <p:nvPr/>
          </p:nvSpPr>
          <p:spPr>
            <a:xfrm>
              <a:off x="6326802" y="2348678"/>
              <a:ext cx="2097805" cy="736035"/>
            </a:xfrm>
            <a:prstGeom prst="rect">
              <a:avLst/>
            </a:prstGeom>
            <a:noFill/>
          </p:spPr>
          <p:txBody>
            <a:bodyPr wrap="square" lIns="91440" tIns="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a:ea typeface="+mn-ea"/>
                  <a:cs typeface="+mn-cs"/>
                </a:rPr>
                <a:t>AI search enhanced by Work IQ for fast and relevant results.</a:t>
              </a:r>
            </a:p>
          </p:txBody>
        </p:sp>
      </p:grpSp>
    </p:spTree>
    <p:extLst>
      <p:ext uri="{BB962C8B-B14F-4D97-AF65-F5344CB8AC3E}">
        <p14:creationId xmlns:p14="http://schemas.microsoft.com/office/powerpoint/2010/main" val="3027729205"/>
      </p:ext>
    </p:extLst>
  </p:cSld>
  <p:clrMapOvr>
    <a:masterClrMapping/>
  </p:clrMapOvr>
  <p:transition advTm="9464">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81B21-2632-CD0B-77B2-C5FB010852FC}"/>
            </a:ext>
          </a:extLst>
        </p:cNvPr>
        <p:cNvGrpSpPr/>
        <p:nvPr/>
      </p:nvGrpSpPr>
      <p:grpSpPr>
        <a:xfrm>
          <a:off x="0" y="0"/>
          <a:ext cx="0" cy="0"/>
          <a:chOff x="0" y="0"/>
          <a:chExt cx="0" cy="0"/>
        </a:xfrm>
      </p:grpSpPr>
      <p:sp>
        <p:nvSpPr>
          <p:cNvPr id="8" name="Rectangle: Top Corners Rounded 7">
            <a:extLst>
              <a:ext uri="{FF2B5EF4-FFF2-40B4-BE49-F238E27FC236}">
                <a16:creationId xmlns:a16="http://schemas.microsoft.com/office/drawing/2014/main" id="{F7523D34-2BCF-8D52-8525-986A0C46F298}"/>
              </a:ext>
              <a:ext uri="{C183D7F6-B498-43B3-948B-1728B52AA6E4}">
                <adec:decorative xmlns:adec="http://schemas.microsoft.com/office/drawing/2017/decorative" val="1"/>
              </a:ext>
            </a:extLst>
          </p:cNvPr>
          <p:cNvSpPr>
            <a:spLocks/>
          </p:cNvSpPr>
          <p:nvPr/>
        </p:nvSpPr>
        <p:spPr bwMode="auto">
          <a:xfrm rot="10800000">
            <a:off x="591582" y="3878400"/>
            <a:ext cx="11008836" cy="2522399"/>
          </a:xfrm>
          <a:prstGeom prst="round2SameRect">
            <a:avLst>
              <a:gd name="adj1" fmla="val 6069"/>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D6217295-C744-C747-106A-563F99991B91}"/>
              </a:ext>
              <a:ext uri="{C183D7F6-B498-43B3-948B-1728B52AA6E4}">
                <adec:decorative xmlns:adec="http://schemas.microsoft.com/office/drawing/2017/decorative" val="1"/>
              </a:ext>
            </a:extLst>
          </p:cNvPr>
          <p:cNvCxnSpPr>
            <a:cxnSpLocks/>
          </p:cNvCxnSpPr>
          <p:nvPr/>
        </p:nvCxnSpPr>
        <p:spPr>
          <a:xfrm>
            <a:off x="4109785" y="4547234"/>
            <a:ext cx="0" cy="1643335"/>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892C17-D019-FCE6-F0B5-9A4A0A885BB8}"/>
              </a:ext>
              <a:ext uri="{C183D7F6-B498-43B3-948B-1728B52AA6E4}">
                <adec:decorative xmlns:adec="http://schemas.microsoft.com/office/drawing/2017/decorative" val="1"/>
              </a:ext>
            </a:extLst>
          </p:cNvPr>
          <p:cNvCxnSpPr>
            <a:cxnSpLocks/>
          </p:cNvCxnSpPr>
          <p:nvPr/>
        </p:nvCxnSpPr>
        <p:spPr>
          <a:xfrm>
            <a:off x="7973575" y="4547234"/>
            <a:ext cx="0" cy="1643335"/>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B42719-A3ED-E77A-D8C2-E8616F3EBD7A}"/>
              </a:ext>
            </a:extLst>
          </p:cNvPr>
          <p:cNvSpPr txBox="1"/>
          <p:nvPr/>
        </p:nvSpPr>
        <p:spPr>
          <a:xfrm>
            <a:off x="777068" y="4107002"/>
            <a:ext cx="3147232" cy="307777"/>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0078D4"/>
                </a:solidFill>
                <a:effectLst/>
                <a:uLnTx/>
                <a:uFillTx/>
                <a:latin typeface="Segoe Sans Display Semibold"/>
                <a:ea typeface="+mn-ea"/>
                <a:cs typeface="+mn-cs"/>
              </a:rPr>
              <a:t>AI Chat for work</a:t>
            </a:r>
          </a:p>
        </p:txBody>
      </p:sp>
      <p:sp>
        <p:nvSpPr>
          <p:cNvPr id="17" name="Content Placeholder 26">
            <a:extLst>
              <a:ext uri="{FF2B5EF4-FFF2-40B4-BE49-F238E27FC236}">
                <a16:creationId xmlns:a16="http://schemas.microsoft.com/office/drawing/2014/main" id="{444D4D0F-75E4-6962-CE96-1B157DD2971D}"/>
              </a:ext>
            </a:extLst>
          </p:cNvPr>
          <p:cNvSpPr txBox="1">
            <a:spLocks/>
          </p:cNvSpPr>
          <p:nvPr/>
        </p:nvSpPr>
        <p:spPr>
          <a:xfrm>
            <a:off x="793235" y="4547234"/>
            <a:ext cx="3114897" cy="1477328"/>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Ask Copilot to be your thought partner to explore new ideas and problem solve. Copilot uses Work IQ to understand your work and leverages advanced reasoning models for more complex queries.</a:t>
            </a:r>
          </a:p>
        </p:txBody>
      </p:sp>
      <p:sp>
        <p:nvSpPr>
          <p:cNvPr id="18" name="TextBox 17">
            <a:extLst>
              <a:ext uri="{FF2B5EF4-FFF2-40B4-BE49-F238E27FC236}">
                <a16:creationId xmlns:a16="http://schemas.microsoft.com/office/drawing/2014/main" id="{6B278425-CC86-E346-8C3B-83021FEC6A68}"/>
              </a:ext>
            </a:extLst>
          </p:cNvPr>
          <p:cNvSpPr txBox="1"/>
          <p:nvPr/>
        </p:nvSpPr>
        <p:spPr>
          <a:xfrm>
            <a:off x="4468064" y="4107002"/>
            <a:ext cx="3147232" cy="307777"/>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8661C5"/>
                </a:solidFill>
                <a:effectLst/>
                <a:uLnTx/>
                <a:uFillTx/>
                <a:latin typeface="Segoe Sans Display Semibold"/>
                <a:ea typeface="+mn-ea"/>
                <a:cs typeface="Segoe Sans Display Semibold" pitchFamily="2" charset="0"/>
              </a:rPr>
              <a:t>Personalized responses</a:t>
            </a:r>
          </a:p>
        </p:txBody>
      </p:sp>
      <p:sp>
        <p:nvSpPr>
          <p:cNvPr id="19" name="Content Placeholder 26">
            <a:extLst>
              <a:ext uri="{FF2B5EF4-FFF2-40B4-BE49-F238E27FC236}">
                <a16:creationId xmlns:a16="http://schemas.microsoft.com/office/drawing/2014/main" id="{4FF8A947-092C-CCEE-6C83-ECC435698055}"/>
              </a:ext>
            </a:extLst>
          </p:cNvPr>
          <p:cNvSpPr txBox="1">
            <a:spLocks/>
          </p:cNvSpPr>
          <p:nvPr/>
        </p:nvSpPr>
        <p:spPr>
          <a:xfrm>
            <a:off x="4311438" y="4547234"/>
            <a:ext cx="3460484" cy="1231106"/>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Personalize your Copilot experience. Work IQ understands your style, habits, and preferences to deliver responses that are tailored and aligned to how you work best.</a:t>
            </a:r>
          </a:p>
        </p:txBody>
      </p:sp>
      <p:sp>
        <p:nvSpPr>
          <p:cNvPr id="20" name="TextBox 19">
            <a:extLst>
              <a:ext uri="{FF2B5EF4-FFF2-40B4-BE49-F238E27FC236}">
                <a16:creationId xmlns:a16="http://schemas.microsoft.com/office/drawing/2014/main" id="{B51356CE-AB57-3FA9-C01A-43FAAD354529}"/>
              </a:ext>
            </a:extLst>
          </p:cNvPr>
          <p:cNvSpPr txBox="1"/>
          <p:nvPr/>
        </p:nvSpPr>
        <p:spPr>
          <a:xfrm>
            <a:off x="8216277" y="4107002"/>
            <a:ext cx="3147232"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rPr>
              <a:t>Multiplayer collaboration</a:t>
            </a:r>
          </a:p>
        </p:txBody>
      </p:sp>
      <p:sp>
        <p:nvSpPr>
          <p:cNvPr id="21" name="Content Placeholder 26">
            <a:extLst>
              <a:ext uri="{FF2B5EF4-FFF2-40B4-BE49-F238E27FC236}">
                <a16:creationId xmlns:a16="http://schemas.microsoft.com/office/drawing/2014/main" id="{A0943440-70FC-50CD-E404-F078C44C519B}"/>
              </a:ext>
            </a:extLst>
          </p:cNvPr>
          <p:cNvSpPr txBox="1">
            <a:spLocks/>
          </p:cNvSpPr>
          <p:nvPr/>
        </p:nvSpPr>
        <p:spPr>
          <a:xfrm>
            <a:off x="8175228" y="4547234"/>
            <a:ext cx="3229330"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Convert AI outputs into durable content in Copilot Pages, designed for dynamic collaboration with AI and your teammates.</a:t>
            </a:r>
          </a:p>
        </p:txBody>
      </p:sp>
      <p:sp>
        <p:nvSpPr>
          <p:cNvPr id="22" name="Rounded Rectangle 64">
            <a:extLst>
              <a:ext uri="{FF2B5EF4-FFF2-40B4-BE49-F238E27FC236}">
                <a16:creationId xmlns:a16="http://schemas.microsoft.com/office/drawing/2014/main" id="{0FD751D3-6C80-7FDC-C655-30C177EC1B5C}"/>
              </a:ext>
              <a:ext uri="{C183D7F6-B498-43B3-948B-1728B52AA6E4}">
                <adec:decorative xmlns:adec="http://schemas.microsoft.com/office/drawing/2017/decorative" val="1"/>
              </a:ext>
            </a:extLst>
          </p:cNvPr>
          <p:cNvSpPr>
            <a:spLocks/>
          </p:cNvSpPr>
          <p:nvPr/>
        </p:nvSpPr>
        <p:spPr bwMode="auto">
          <a:xfrm>
            <a:off x="588963" y="1205765"/>
            <a:ext cx="11017250" cy="5195034"/>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grpSp>
        <p:nvGrpSpPr>
          <p:cNvPr id="23" name="Group 22">
            <a:extLst>
              <a:ext uri="{FF2B5EF4-FFF2-40B4-BE49-F238E27FC236}">
                <a16:creationId xmlns:a16="http://schemas.microsoft.com/office/drawing/2014/main" id="{7DB62DA8-6BB1-A941-B195-4043055A41E1}"/>
              </a:ext>
            </a:extLst>
          </p:cNvPr>
          <p:cNvGrpSpPr/>
          <p:nvPr/>
        </p:nvGrpSpPr>
        <p:grpSpPr>
          <a:xfrm>
            <a:off x="838200" y="3507690"/>
            <a:ext cx="10515600" cy="142112"/>
            <a:chOff x="838200" y="3934577"/>
            <a:chExt cx="10515600" cy="142112"/>
          </a:xfrm>
        </p:grpSpPr>
        <p:sp>
          <p:nvSpPr>
            <p:cNvPr id="24" name="Rectangle: Rounded Corners 5">
              <a:extLst>
                <a:ext uri="{FF2B5EF4-FFF2-40B4-BE49-F238E27FC236}">
                  <a16:creationId xmlns:a16="http://schemas.microsoft.com/office/drawing/2014/main" id="{E4798434-B673-BFF2-7FB4-52B258125324}"/>
                </a:ext>
                <a:ext uri="{C183D7F6-B498-43B3-948B-1728B52AA6E4}">
                  <adec:decorative xmlns:adec="http://schemas.microsoft.com/office/drawing/2017/decorative" val="1"/>
                </a:ext>
              </a:extLst>
            </p:cNvPr>
            <p:cNvSpPr>
              <a:spLocks/>
            </p:cNvSpPr>
            <p:nvPr/>
          </p:nvSpPr>
          <p:spPr bwMode="auto">
            <a:xfrm flipV="1">
              <a:off x="838200" y="3982773"/>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1DF1ADD9-26D2-E613-3233-0994523EFAFC}"/>
                </a:ext>
                <a:ext uri="{C183D7F6-B498-43B3-948B-1728B52AA6E4}">
                  <adec:decorative xmlns:adec="http://schemas.microsoft.com/office/drawing/2017/decorative" val="1"/>
                </a:ext>
              </a:extLst>
            </p:cNvPr>
            <p:cNvSpPr/>
            <p:nvPr/>
          </p:nvSpPr>
          <p:spPr bwMode="auto">
            <a:xfrm>
              <a:off x="2396076" y="3934577"/>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Oval 30">
              <a:extLst>
                <a:ext uri="{FF2B5EF4-FFF2-40B4-BE49-F238E27FC236}">
                  <a16:creationId xmlns:a16="http://schemas.microsoft.com/office/drawing/2014/main" id="{70362B07-B54E-BA29-93B3-915110AAD607}"/>
                </a:ext>
                <a:ext uri="{C183D7F6-B498-43B3-948B-1728B52AA6E4}">
                  <adec:decorative xmlns:adec="http://schemas.microsoft.com/office/drawing/2017/decorative" val="1"/>
                </a:ext>
              </a:extLst>
            </p:cNvPr>
            <p:cNvSpPr/>
            <p:nvPr/>
          </p:nvSpPr>
          <p:spPr bwMode="auto">
            <a:xfrm>
              <a:off x="6024944" y="3934577"/>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Oval 31">
              <a:extLst>
                <a:ext uri="{FF2B5EF4-FFF2-40B4-BE49-F238E27FC236}">
                  <a16:creationId xmlns:a16="http://schemas.microsoft.com/office/drawing/2014/main" id="{3687CCA2-59D6-DFB0-ED29-614C346FF68A}"/>
                </a:ext>
                <a:ext uri="{C183D7F6-B498-43B3-948B-1728B52AA6E4}">
                  <adec:decorative xmlns:adec="http://schemas.microsoft.com/office/drawing/2017/decorative" val="1"/>
                </a:ext>
              </a:extLst>
            </p:cNvPr>
            <p:cNvSpPr/>
            <p:nvPr/>
          </p:nvSpPr>
          <p:spPr bwMode="auto">
            <a:xfrm>
              <a:off x="9580835" y="3934577"/>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45" name="Picture 44">
            <a:extLst>
              <a:ext uri="{FF2B5EF4-FFF2-40B4-BE49-F238E27FC236}">
                <a16:creationId xmlns:a16="http://schemas.microsoft.com/office/drawing/2014/main" id="{F1DD3558-A31D-19A1-0FA3-470D5D0AD9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4" t="-2539" r="-54" b="-2539"/>
          <a:stretch>
            <a:fillRect/>
          </a:stretch>
        </p:blipFill>
        <p:spPr>
          <a:xfrm>
            <a:off x="817563" y="1434365"/>
            <a:ext cx="3367617" cy="1844725"/>
          </a:xfrm>
          <a:prstGeom prst="roundRect">
            <a:avLst>
              <a:gd name="adj" fmla="val 2528"/>
            </a:avLst>
          </a:prstGeom>
          <a:solidFill>
            <a:srgbClr val="FAFAFA"/>
          </a:solidFill>
          <a:effectLst>
            <a:outerShdw blurRad="254000" algn="ctr" rotWithShape="0">
              <a:prstClr val="black">
                <a:alpha val="20000"/>
              </a:prstClr>
            </a:outerShdw>
          </a:effectLst>
        </p:spPr>
      </p:pic>
      <p:pic>
        <p:nvPicPr>
          <p:cNvPr id="13" name="Picture 12" descr="Microsoft 365 Copilot chat product screen">
            <a:extLst>
              <a:ext uri="{FF2B5EF4-FFF2-40B4-BE49-F238E27FC236}">
                <a16:creationId xmlns:a16="http://schemas.microsoft.com/office/drawing/2014/main" id="{A6F8F832-AC35-10E2-5775-1653A68CF2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2495" t="-446" r="-12495" b="-446"/>
          <a:stretch>
            <a:fillRect/>
          </a:stretch>
        </p:blipFill>
        <p:spPr>
          <a:xfrm>
            <a:off x="4413780" y="1434365"/>
            <a:ext cx="3367617" cy="1844725"/>
          </a:xfrm>
          <a:prstGeom prst="roundRect">
            <a:avLst>
              <a:gd name="adj" fmla="val 2528"/>
            </a:avLst>
          </a:prstGeom>
          <a:solidFill>
            <a:srgbClr val="969696"/>
          </a:solidFill>
          <a:effectLst>
            <a:outerShdw blurRad="254000" algn="ctr" rotWithShape="0">
              <a:prstClr val="black">
                <a:alpha val="20000"/>
              </a:prstClr>
            </a:outerShdw>
          </a:effectLst>
        </p:spPr>
      </p:pic>
      <p:pic>
        <p:nvPicPr>
          <p:cNvPr id="30" name="Picture 29" descr="A product screenshot showing M365 Copilot Pages.">
            <a:extLst>
              <a:ext uri="{FF2B5EF4-FFF2-40B4-BE49-F238E27FC236}">
                <a16:creationId xmlns:a16="http://schemas.microsoft.com/office/drawing/2014/main" id="{BEB7A008-1D43-41BF-A81B-E6B6C2487C4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918" t="-739" r="-2918" b="-739"/>
          <a:stretch>
            <a:fillRect/>
          </a:stretch>
        </p:blipFill>
        <p:spPr>
          <a:xfrm>
            <a:off x="8009996" y="1434365"/>
            <a:ext cx="3367617" cy="1844725"/>
          </a:xfrm>
          <a:prstGeom prst="roundRect">
            <a:avLst>
              <a:gd name="adj" fmla="val 2528"/>
            </a:avLst>
          </a:prstGeom>
          <a:solidFill>
            <a:srgbClr val="F5F5F5"/>
          </a:solidFill>
          <a:effectLst>
            <a:outerShdw blurRad="254000" algn="ctr" rotWithShape="0">
              <a:prstClr val="black">
                <a:alpha val="20000"/>
              </a:prstClr>
            </a:outerShdw>
          </a:effectLst>
        </p:spPr>
      </p:pic>
      <p:sp>
        <p:nvSpPr>
          <p:cNvPr id="38" name="Title 37">
            <a:extLst>
              <a:ext uri="{FF2B5EF4-FFF2-40B4-BE49-F238E27FC236}">
                <a16:creationId xmlns:a16="http://schemas.microsoft.com/office/drawing/2014/main" id="{F05D0651-6AA7-1E4D-EF83-5F1392FC23EE}"/>
              </a:ext>
            </a:extLst>
          </p:cNvPr>
          <p:cNvSpPr>
            <a:spLocks noGrp="1"/>
          </p:cNvSpPr>
          <p:nvPr>
            <p:ph type="title"/>
          </p:nvPr>
        </p:nvSpPr>
        <p:spPr/>
        <p:txBody>
          <a:bodyPr/>
          <a:lstStyle/>
          <a:p>
            <a:pPr algn="ctr"/>
            <a:endParaRPr lang="en-IN"/>
          </a:p>
        </p:txBody>
      </p:sp>
      <p:sp>
        <p:nvSpPr>
          <p:cNvPr id="2" name="TextBox 1">
            <a:extLst>
              <a:ext uri="{FF2B5EF4-FFF2-40B4-BE49-F238E27FC236}">
                <a16:creationId xmlns:a16="http://schemas.microsoft.com/office/drawing/2014/main" id="{6730832D-D297-31E3-EC1E-4B46D54BE902}"/>
              </a:ext>
            </a:extLst>
          </p:cNvPr>
          <p:cNvSpPr txBox="1"/>
          <p:nvPr/>
        </p:nvSpPr>
        <p:spPr>
          <a:xfrm>
            <a:off x="588963" y="323850"/>
            <a:ext cx="7823517" cy="553998"/>
          </a:xfrm>
          <a:prstGeom prst="rect">
            <a:avLst/>
          </a:prstGeom>
          <a:noFill/>
        </p:spPr>
        <p:txBody>
          <a:bodyPr wrap="square" lIns="0" tIns="0" rIns="0" bIns="0" rtlCol="0">
            <a:spAutoFit/>
          </a:bodyPr>
          <a:lstStyle/>
          <a:p>
            <a:pPr defTabSz="914400">
              <a:spcBef>
                <a:spcPct val="0"/>
              </a:spcBef>
              <a:defRPr/>
            </a:pPr>
            <a:r>
              <a:rPr lang="en-US" sz="3600" spc="-20">
                <a:gradFill>
                  <a:gsLst>
                    <a:gs pos="0">
                      <a:srgbClr val="0078D4"/>
                    </a:gs>
                    <a:gs pos="94000">
                      <a:srgbClr val="C73ECC"/>
                    </a:gs>
                  </a:gsLst>
                  <a:lin ang="0" scaled="1"/>
                </a:gradFill>
                <a:latin typeface="Segoe Sans Display Semibold" pitchFamily="2" charset="0"/>
                <a:ea typeface="+mj-ea"/>
                <a:cs typeface="+mj-cs"/>
              </a:rPr>
              <a:t>AI for Work: Chat</a:t>
            </a:r>
          </a:p>
        </p:txBody>
      </p:sp>
    </p:spTree>
    <p:extLst>
      <p:ext uri="{BB962C8B-B14F-4D97-AF65-F5344CB8AC3E}">
        <p14:creationId xmlns:p14="http://schemas.microsoft.com/office/powerpoint/2010/main" val="2276162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7D1F9-0FA6-C2AA-8E4A-A476296ADEE4}"/>
            </a:ext>
          </a:extLst>
        </p:cNvPr>
        <p:cNvGrpSpPr/>
        <p:nvPr/>
      </p:nvGrpSpPr>
      <p:grpSpPr>
        <a:xfrm>
          <a:off x="0" y="0"/>
          <a:ext cx="0" cy="0"/>
          <a:chOff x="0" y="0"/>
          <a:chExt cx="0" cy="0"/>
        </a:xfrm>
      </p:grpSpPr>
      <p:sp>
        <p:nvSpPr>
          <p:cNvPr id="12" name="Title 9">
            <a:extLst>
              <a:ext uri="{FF2B5EF4-FFF2-40B4-BE49-F238E27FC236}">
                <a16:creationId xmlns:a16="http://schemas.microsoft.com/office/drawing/2014/main" id="{77E3B3A1-7FC0-EE83-89D0-94D8DD7B3DC3}"/>
              </a:ext>
            </a:extLst>
          </p:cNvPr>
          <p:cNvSpPr>
            <a:spLocks/>
          </p:cNvSpPr>
          <p:nvPr/>
        </p:nvSpPr>
        <p:spPr>
          <a:xfrm>
            <a:off x="585217" y="513329"/>
            <a:ext cx="858520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32742" rtl="0" eaLnBrk="1" fontAlgn="auto" latinLnBrk="0" hangingPunct="1">
              <a:lnSpc>
                <a:spcPct val="100000"/>
              </a:lnSpc>
              <a:spcBef>
                <a:spcPct val="0"/>
              </a:spcBef>
              <a:spcAft>
                <a:spcPts val="0"/>
              </a:spcAft>
              <a:buClrTx/>
              <a:buSzTx/>
              <a:buFontTx/>
              <a:buNone/>
              <a:tabLst/>
              <a:defRPr/>
            </a:pPr>
            <a:r>
              <a:rPr lang="en-US" sz="3600" spc="-20">
                <a:gradFill>
                  <a:gsLst>
                    <a:gs pos="0">
                      <a:srgbClr val="0078D4"/>
                    </a:gs>
                    <a:gs pos="94000">
                      <a:srgbClr val="C73ECC"/>
                    </a:gs>
                  </a:gsLst>
                  <a:lin ang="0" scaled="1"/>
                </a:gradFill>
                <a:latin typeface="Segoe Sans Display Semibold"/>
                <a:ea typeface="+mj-ea"/>
                <a:cs typeface="Segoe Sans Display Semibold"/>
              </a:rPr>
              <a:t>Marketing Experience:  Chat</a:t>
            </a:r>
            <a:endParaRPr lang="en-IN" sz="3600" spc="-20">
              <a:gradFill>
                <a:gsLst>
                  <a:gs pos="0">
                    <a:srgbClr val="0078D4"/>
                  </a:gs>
                  <a:gs pos="94000">
                    <a:srgbClr val="C73ECC"/>
                  </a:gs>
                </a:gsLst>
                <a:lin ang="0" scaled="1"/>
              </a:gradFill>
              <a:latin typeface="Segoe Sans Display Semibold"/>
              <a:ea typeface="+mj-ea"/>
              <a:cs typeface="Segoe Sans Display Semibold"/>
            </a:endParaRPr>
          </a:p>
        </p:txBody>
      </p:sp>
      <p:sp>
        <p:nvSpPr>
          <p:cNvPr id="13" name="TextBox 12">
            <a:extLst>
              <a:ext uri="{FF2B5EF4-FFF2-40B4-BE49-F238E27FC236}">
                <a16:creationId xmlns:a16="http://schemas.microsoft.com/office/drawing/2014/main" id="{014CEE91-2A13-8244-1F07-1D005F57B855}"/>
              </a:ext>
            </a:extLst>
          </p:cNvPr>
          <p:cNvSpPr txBox="1"/>
          <p:nvPr/>
        </p:nvSpPr>
        <p:spPr>
          <a:xfrm>
            <a:off x="626265" y="1262511"/>
            <a:ext cx="3510035"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solidFill>
                  <a:srgbClr val="C03BC4"/>
                </a:solidFill>
                <a:latin typeface="Segoe Sans Display Semibold"/>
              </a:rPr>
              <a:t>Example Prompt</a:t>
            </a:r>
            <a:endPar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endParaRPr>
          </a:p>
        </p:txBody>
      </p:sp>
      <p:sp>
        <p:nvSpPr>
          <p:cNvPr id="17" name="Content Placeholder 26">
            <a:extLst>
              <a:ext uri="{FF2B5EF4-FFF2-40B4-BE49-F238E27FC236}">
                <a16:creationId xmlns:a16="http://schemas.microsoft.com/office/drawing/2014/main" id="{D80C130E-2AF0-795B-CD06-5C97BA480C83}"/>
              </a:ext>
            </a:extLst>
          </p:cNvPr>
          <p:cNvSpPr txBox="1">
            <a:spLocks/>
          </p:cNvSpPr>
          <p:nvPr/>
        </p:nvSpPr>
        <p:spPr>
          <a:xfrm>
            <a:off x="585216" y="1702743"/>
            <a:ext cx="3753999" cy="4878259"/>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lang="en-US" sz="1600">
                <a:latin typeface="Segoe Sans Display"/>
              </a:rPr>
              <a:t>Summarize recent competitive losses and understand positioning challenges</a:t>
            </a:r>
          </a:p>
          <a:p>
            <a:pPr marL="0" lvl="0" indent="0">
              <a:lnSpc>
                <a:spcPct val="100000"/>
              </a:lnSpc>
              <a:spcBef>
                <a:spcPts val="600"/>
              </a:spcBef>
              <a:spcAft>
                <a:spcPts val="1200"/>
              </a:spcAft>
              <a:buNone/>
              <a:defRPr/>
            </a:pPr>
            <a:r>
              <a:rPr lang="en-US" i="1"/>
              <a:t>Using the attached files, write a board-prep brief with:</a:t>
            </a:r>
            <a:br>
              <a:rPr lang="en-US" i="1"/>
            </a:br>
            <a:r>
              <a:rPr lang="en-US" i="1"/>
              <a:t>(1) the top 3 reasons </a:t>
            </a:r>
            <a:r>
              <a:rPr lang="en-US" i="1" err="1"/>
              <a:t>NovaTech</a:t>
            </a:r>
            <a:r>
              <a:rPr lang="en-US" i="1"/>
              <a:t> deals are stalling/losing to Salesforce Marketing Cloud (include a short quote or paraphrase + source),</a:t>
            </a:r>
            <a:br>
              <a:rPr lang="en-US" i="1"/>
            </a:br>
            <a:r>
              <a:rPr lang="en-US" i="1"/>
              <a:t>(2) the competitor message that’s landing (1–2 bullets),</a:t>
            </a:r>
            <a:br>
              <a:rPr lang="en-US" i="1"/>
            </a:br>
            <a:r>
              <a:rPr lang="en-US" i="1"/>
              <a:t>(3) where our current messaging is weakest (3 bullets), and</a:t>
            </a:r>
            <a:br>
              <a:rPr lang="en-US" i="1"/>
            </a:br>
            <a:r>
              <a:rPr lang="en-US" i="1"/>
              <a:t>(4) 3 messaging adjustments we can make this week.</a:t>
            </a:r>
            <a:br>
              <a:rPr lang="en-US" i="1"/>
            </a:br>
            <a:r>
              <a:rPr lang="en-US" i="1"/>
              <a:t>Close with a 20–30 second spoken setup I can say to open the board discussion. If anything is missing, list the specific gaps and questions to ask Sales.</a:t>
            </a:r>
            <a:br>
              <a:rPr lang="en-US" i="1"/>
            </a:br>
            <a:r>
              <a:rPr lang="en-US" i="1">
                <a:solidFill>
                  <a:schemeClr val="accent4"/>
                </a:solidFill>
              </a:rPr>
              <a:t>/[Competitive_Win_Loss_Summary.docx]</a:t>
            </a:r>
            <a:br>
              <a:rPr lang="en-US" i="1">
                <a:solidFill>
                  <a:schemeClr val="accent4"/>
                </a:solidFill>
              </a:rPr>
            </a:br>
            <a:r>
              <a:rPr lang="en-US" i="1">
                <a:solidFill>
                  <a:schemeClr val="accent4"/>
                </a:solidFill>
              </a:rPr>
              <a:t>/[Sales_Call_Notes_Field_Feedback.docx]</a:t>
            </a:r>
            <a:endParaRPr lang="en-US" sz="1600" i="1">
              <a:solidFill>
                <a:schemeClr val="accent4"/>
              </a:solidFill>
              <a:latin typeface="Segoe Sans Display"/>
            </a:endParaRPr>
          </a:p>
        </p:txBody>
      </p:sp>
      <p:sp>
        <p:nvSpPr>
          <p:cNvPr id="18" name="TextBox 17">
            <a:extLst>
              <a:ext uri="{FF2B5EF4-FFF2-40B4-BE49-F238E27FC236}">
                <a16:creationId xmlns:a16="http://schemas.microsoft.com/office/drawing/2014/main" id="{FE631841-0E9C-A290-AC37-3DA1DD0F6618}"/>
              </a:ext>
            </a:extLst>
          </p:cNvPr>
          <p:cNvSpPr txBox="1"/>
          <p:nvPr/>
        </p:nvSpPr>
        <p:spPr>
          <a:xfrm>
            <a:off x="2328039" y="4141872"/>
            <a:ext cx="540328" cy="363946"/>
          </a:xfrm>
          <a:prstGeom prst="rect">
            <a:avLst/>
          </a:prstGeom>
          <a:noFill/>
        </p:spPr>
        <p:txBody>
          <a:bodyPr wrap="square">
            <a:spAutoFit/>
          </a:bodyPr>
          <a:lstStyle/>
          <a:p>
            <a:r>
              <a:rPr lang="en-US"/>
              <a:t>✨</a:t>
            </a:r>
          </a:p>
        </p:txBody>
      </p:sp>
      <p:sp>
        <p:nvSpPr>
          <p:cNvPr id="19" name="TextBox 18">
            <a:extLst>
              <a:ext uri="{FF2B5EF4-FFF2-40B4-BE49-F238E27FC236}">
                <a16:creationId xmlns:a16="http://schemas.microsoft.com/office/drawing/2014/main" id="{F7566867-4C95-B157-2D36-B00641FAB05A}"/>
              </a:ext>
            </a:extLst>
          </p:cNvPr>
          <p:cNvSpPr txBox="1"/>
          <p:nvPr/>
        </p:nvSpPr>
        <p:spPr>
          <a:xfrm>
            <a:off x="3968592" y="6217056"/>
            <a:ext cx="540328" cy="363946"/>
          </a:xfrm>
          <a:prstGeom prst="rect">
            <a:avLst/>
          </a:prstGeom>
          <a:noFill/>
        </p:spPr>
        <p:txBody>
          <a:bodyPr wrap="square">
            <a:spAutoFit/>
          </a:bodyPr>
          <a:lstStyle/>
          <a:p>
            <a:r>
              <a:rPr lang="en-US"/>
              <a:t>✨</a:t>
            </a:r>
          </a:p>
        </p:txBody>
      </p:sp>
      <p:pic>
        <p:nvPicPr>
          <p:cNvPr id="4" name="Marketing Chat Demo">
            <a:hlinkClick r:id="" action="ppaction://media"/>
            <a:extLst>
              <a:ext uri="{FF2B5EF4-FFF2-40B4-BE49-F238E27FC236}">
                <a16:creationId xmlns:a16="http://schemas.microsoft.com/office/drawing/2014/main" id="{3837A837-46F2-EE2A-6850-669A6EECBC7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08920" y="1702743"/>
            <a:ext cx="7623804" cy="4288390"/>
          </a:xfrm>
          <a:prstGeom prst="rect">
            <a:avLst/>
          </a:prstGeom>
        </p:spPr>
      </p:pic>
    </p:spTree>
    <p:custDataLst>
      <p:tags r:id="rId1"/>
    </p:custDataLst>
    <p:extLst>
      <p:ext uri="{BB962C8B-B14F-4D97-AF65-F5344CB8AC3E}">
        <p14:creationId xmlns:p14="http://schemas.microsoft.com/office/powerpoint/2010/main" val="3944934691"/>
      </p:ext>
    </p:extLst>
  </p:cSld>
  <p:clrMapOvr>
    <a:masterClrMapping/>
  </p:clrMapOvr>
  <mc:AlternateContent xmlns:mc="http://schemas.openxmlformats.org/markup-compatibility/2006" xmlns:p14="http://schemas.microsoft.com/office/powerpoint/2010/main">
    <mc:Choice Requires="p14">
      <p:transition spd="med" p14:dur="700" advTm="146402">
        <p:fade/>
      </p:transition>
    </mc:Choice>
    <mc:Fallback xmlns="">
      <p:transition spd="med" advTm="1464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5417" objId="2"/>
        <p14:stopEvt time="144156"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2ABFF-819A-3B04-AD49-0E1CC388AD66}"/>
            </a:ext>
          </a:extLst>
        </p:cNvPr>
        <p:cNvGrpSpPr/>
        <p:nvPr/>
      </p:nvGrpSpPr>
      <p:grpSpPr>
        <a:xfrm>
          <a:off x="0" y="0"/>
          <a:ext cx="0" cy="0"/>
          <a:chOff x="0" y="0"/>
          <a:chExt cx="0" cy="0"/>
        </a:xfrm>
      </p:grpSpPr>
      <p:sp>
        <p:nvSpPr>
          <p:cNvPr id="15" name="Title 9">
            <a:extLst>
              <a:ext uri="{FF2B5EF4-FFF2-40B4-BE49-F238E27FC236}">
                <a16:creationId xmlns:a16="http://schemas.microsoft.com/office/drawing/2014/main" id="{FF47E3E4-43B4-3D04-5070-E53749D6A778}"/>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defTabSz="914400" fontAlgn="auto">
              <a:spcAft>
                <a:spcPts val="0"/>
              </a:spcAft>
              <a:buClrTx/>
              <a:buSzTx/>
              <a:tabLst/>
              <a:defRPr/>
            </a:pPr>
            <a:r>
              <a:rPr lang="en-US" spc="-20">
                <a:ln>
                  <a:noFill/>
                </a:ln>
                <a:gradFill>
                  <a:gsLst>
                    <a:gs pos="0">
                      <a:srgbClr val="0078D4"/>
                    </a:gs>
                    <a:gs pos="94000">
                      <a:srgbClr val="C73ECC"/>
                    </a:gs>
                  </a:gsLst>
                  <a:lin ang="0" scaled="1"/>
                </a:gradFill>
                <a:latin typeface="Segoe Sans Display Semibold" pitchFamily="2" charset="0"/>
                <a:ea typeface="+mj-ea"/>
                <a:cs typeface="+mj-cs"/>
              </a:rPr>
              <a:t>Search</a:t>
            </a:r>
          </a:p>
        </p:txBody>
      </p:sp>
      <p:sp>
        <p:nvSpPr>
          <p:cNvPr id="19" name="Rectangle: Top Corners Rounded 18">
            <a:extLst>
              <a:ext uri="{FF2B5EF4-FFF2-40B4-BE49-F238E27FC236}">
                <a16:creationId xmlns:a16="http://schemas.microsoft.com/office/drawing/2014/main" id="{699D7E59-C1FA-5CF2-5A96-4372BF7528CE}"/>
              </a:ext>
              <a:ext uri="{C183D7F6-B498-43B3-948B-1728B52AA6E4}">
                <adec:decorative xmlns:adec="http://schemas.microsoft.com/office/drawing/2017/decorative" val="1"/>
              </a:ext>
            </a:extLst>
          </p:cNvPr>
          <p:cNvSpPr>
            <a:spLocks/>
          </p:cNvSpPr>
          <p:nvPr/>
        </p:nvSpPr>
        <p:spPr bwMode="auto">
          <a:xfrm rot="10800000">
            <a:off x="591582" y="3878400"/>
            <a:ext cx="11008836" cy="2522399"/>
          </a:xfrm>
          <a:prstGeom prst="round2SameRect">
            <a:avLst>
              <a:gd name="adj1" fmla="val 6069"/>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24C15E13-1891-A978-9666-053D243D86EA}"/>
              </a:ext>
              <a:ext uri="{C183D7F6-B498-43B3-948B-1728B52AA6E4}">
                <adec:decorative xmlns:adec="http://schemas.microsoft.com/office/drawing/2017/decorative" val="1"/>
              </a:ext>
            </a:extLst>
          </p:cNvPr>
          <p:cNvCxnSpPr>
            <a:cxnSpLocks/>
          </p:cNvCxnSpPr>
          <p:nvPr/>
        </p:nvCxnSpPr>
        <p:spPr>
          <a:xfrm>
            <a:off x="4109785" y="4547234"/>
            <a:ext cx="0" cy="1535933"/>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909E93-4726-4A90-E985-50AFEC1D0DFD}"/>
              </a:ext>
              <a:ext uri="{C183D7F6-B498-43B3-948B-1728B52AA6E4}">
                <adec:decorative xmlns:adec="http://schemas.microsoft.com/office/drawing/2017/decorative" val="1"/>
              </a:ext>
            </a:extLst>
          </p:cNvPr>
          <p:cNvCxnSpPr>
            <a:cxnSpLocks/>
          </p:cNvCxnSpPr>
          <p:nvPr/>
        </p:nvCxnSpPr>
        <p:spPr>
          <a:xfrm>
            <a:off x="7973575" y="4547234"/>
            <a:ext cx="0" cy="1535933"/>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5EFAD06-CF05-936B-A419-C28C90A8C60B}"/>
              </a:ext>
            </a:extLst>
          </p:cNvPr>
          <p:cNvSpPr txBox="1"/>
          <p:nvPr/>
        </p:nvSpPr>
        <p:spPr>
          <a:xfrm>
            <a:off x="777068" y="4107002"/>
            <a:ext cx="3147232" cy="307777"/>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0078D4"/>
                </a:solidFill>
                <a:effectLst/>
                <a:uLnTx/>
                <a:uFillTx/>
                <a:latin typeface="Segoe Sans Display Semibold"/>
                <a:ea typeface="+mn-ea"/>
                <a:cs typeface="+mn-cs"/>
              </a:rPr>
              <a:t>Intelligent search</a:t>
            </a:r>
          </a:p>
        </p:txBody>
      </p:sp>
      <p:sp>
        <p:nvSpPr>
          <p:cNvPr id="26" name="Content Placeholder 26">
            <a:extLst>
              <a:ext uri="{FF2B5EF4-FFF2-40B4-BE49-F238E27FC236}">
                <a16:creationId xmlns:a16="http://schemas.microsoft.com/office/drawing/2014/main" id="{7E40A53E-514C-FF86-F478-B08949989717}"/>
              </a:ext>
            </a:extLst>
          </p:cNvPr>
          <p:cNvSpPr txBox="1">
            <a:spLocks/>
          </p:cNvSpPr>
          <p:nvPr/>
        </p:nvSpPr>
        <p:spPr>
          <a:xfrm>
            <a:off x="793235" y="4547234"/>
            <a:ext cx="3114897" cy="1231106"/>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Integrates Copilot Chat’s natural language understanding with semantic indexing to uncover deeper, more relevant results and create a springboard for work. </a:t>
            </a:r>
          </a:p>
        </p:txBody>
      </p:sp>
      <p:sp>
        <p:nvSpPr>
          <p:cNvPr id="27" name="TextBox 26">
            <a:extLst>
              <a:ext uri="{FF2B5EF4-FFF2-40B4-BE49-F238E27FC236}">
                <a16:creationId xmlns:a16="http://schemas.microsoft.com/office/drawing/2014/main" id="{D125AE08-3E32-3077-3ECB-9173A75D9BEF}"/>
              </a:ext>
            </a:extLst>
          </p:cNvPr>
          <p:cNvSpPr txBox="1"/>
          <p:nvPr/>
        </p:nvSpPr>
        <p:spPr>
          <a:xfrm>
            <a:off x="4244285" y="4107002"/>
            <a:ext cx="3594790" cy="307777"/>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solidFill>
                  <a:srgbClr val="8661C5"/>
                </a:solidFill>
                <a:effectLst/>
                <a:uLnTx/>
                <a:uFillTx/>
                <a:latin typeface="Segoe Sans Display Semibold"/>
                <a:ea typeface="+mn-ea"/>
                <a:cs typeface="Segoe Sans Display Semibold" pitchFamily="2" charset="0"/>
              </a:rPr>
              <a:t>Broad connector ecosystem</a:t>
            </a:r>
          </a:p>
        </p:txBody>
      </p:sp>
      <p:sp>
        <p:nvSpPr>
          <p:cNvPr id="28" name="Content Placeholder 26">
            <a:extLst>
              <a:ext uri="{FF2B5EF4-FFF2-40B4-BE49-F238E27FC236}">
                <a16:creationId xmlns:a16="http://schemas.microsoft.com/office/drawing/2014/main" id="{5E625198-FA03-3625-45CE-21EC604DAD66}"/>
              </a:ext>
            </a:extLst>
          </p:cNvPr>
          <p:cNvSpPr txBox="1">
            <a:spLocks/>
          </p:cNvSpPr>
          <p:nvPr/>
        </p:nvSpPr>
        <p:spPr>
          <a:xfrm>
            <a:off x="4311438" y="4547234"/>
            <a:ext cx="3460484" cy="1231106"/>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Search across Microsoft 365,</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on-premises, and other</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LOB applications and services</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using the extensive 100+ connectors ecosystem.</a:t>
            </a:r>
          </a:p>
        </p:txBody>
      </p:sp>
      <p:sp>
        <p:nvSpPr>
          <p:cNvPr id="29" name="TextBox 28">
            <a:extLst>
              <a:ext uri="{FF2B5EF4-FFF2-40B4-BE49-F238E27FC236}">
                <a16:creationId xmlns:a16="http://schemas.microsoft.com/office/drawing/2014/main" id="{4B5475B8-7522-9D36-7673-272A23646EF0}"/>
              </a:ext>
            </a:extLst>
          </p:cNvPr>
          <p:cNvSpPr txBox="1"/>
          <p:nvPr/>
        </p:nvSpPr>
        <p:spPr>
          <a:xfrm>
            <a:off x="8216277" y="4107002"/>
            <a:ext cx="3147232"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rPr>
              <a:t>Authoritative results</a:t>
            </a:r>
          </a:p>
        </p:txBody>
      </p:sp>
      <p:sp>
        <p:nvSpPr>
          <p:cNvPr id="30" name="Content Placeholder 26">
            <a:extLst>
              <a:ext uri="{FF2B5EF4-FFF2-40B4-BE49-F238E27FC236}">
                <a16:creationId xmlns:a16="http://schemas.microsoft.com/office/drawing/2014/main" id="{0AC81561-9F55-D1A3-F014-B623535BAC98}"/>
              </a:ext>
            </a:extLst>
          </p:cNvPr>
          <p:cNvSpPr txBox="1">
            <a:spLocks/>
          </p:cNvSpPr>
          <p:nvPr/>
        </p:nvSpPr>
        <p:spPr>
          <a:xfrm>
            <a:off x="8175228" y="4547234"/>
            <a:ext cx="3229330"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Allows admins to curate answers that provide concise, authoritative results that are especially relevant to your organization.</a:t>
            </a:r>
          </a:p>
        </p:txBody>
      </p:sp>
      <p:sp>
        <p:nvSpPr>
          <p:cNvPr id="31" name="Rounded Rectangle 64">
            <a:extLst>
              <a:ext uri="{FF2B5EF4-FFF2-40B4-BE49-F238E27FC236}">
                <a16:creationId xmlns:a16="http://schemas.microsoft.com/office/drawing/2014/main" id="{72C7DA11-9BDB-9B0B-7F11-1B2116AE01EA}"/>
              </a:ext>
              <a:ext uri="{C183D7F6-B498-43B3-948B-1728B52AA6E4}">
                <adec:decorative xmlns:adec="http://schemas.microsoft.com/office/drawing/2017/decorative" val="1"/>
              </a:ext>
            </a:extLst>
          </p:cNvPr>
          <p:cNvSpPr>
            <a:spLocks/>
          </p:cNvSpPr>
          <p:nvPr/>
        </p:nvSpPr>
        <p:spPr bwMode="auto">
          <a:xfrm>
            <a:off x="588963" y="1205765"/>
            <a:ext cx="11017250" cy="5195034"/>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grpSp>
        <p:nvGrpSpPr>
          <p:cNvPr id="32" name="Group 31">
            <a:extLst>
              <a:ext uri="{FF2B5EF4-FFF2-40B4-BE49-F238E27FC236}">
                <a16:creationId xmlns:a16="http://schemas.microsoft.com/office/drawing/2014/main" id="{8F53E8AE-F059-12F8-3129-241AEEAA3BE4}"/>
              </a:ext>
            </a:extLst>
          </p:cNvPr>
          <p:cNvGrpSpPr/>
          <p:nvPr/>
        </p:nvGrpSpPr>
        <p:grpSpPr>
          <a:xfrm>
            <a:off x="838200" y="3507690"/>
            <a:ext cx="10515600" cy="142112"/>
            <a:chOff x="838200" y="3934577"/>
            <a:chExt cx="10515600" cy="142112"/>
          </a:xfrm>
        </p:grpSpPr>
        <p:sp>
          <p:nvSpPr>
            <p:cNvPr id="33" name="Rectangle: Rounded Corners 5">
              <a:extLst>
                <a:ext uri="{FF2B5EF4-FFF2-40B4-BE49-F238E27FC236}">
                  <a16:creationId xmlns:a16="http://schemas.microsoft.com/office/drawing/2014/main" id="{A967AA38-8CA7-19DE-6E7F-4AB1CB23C6C3}"/>
                </a:ext>
                <a:ext uri="{C183D7F6-B498-43B3-948B-1728B52AA6E4}">
                  <adec:decorative xmlns:adec="http://schemas.microsoft.com/office/drawing/2017/decorative" val="1"/>
                </a:ext>
              </a:extLst>
            </p:cNvPr>
            <p:cNvSpPr>
              <a:spLocks/>
            </p:cNvSpPr>
            <p:nvPr/>
          </p:nvSpPr>
          <p:spPr bwMode="auto">
            <a:xfrm flipV="1">
              <a:off x="838200" y="3982773"/>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30F4A31-35D8-78A4-CA5F-ACA29514FD2C}"/>
                </a:ext>
                <a:ext uri="{C183D7F6-B498-43B3-948B-1728B52AA6E4}">
                  <adec:decorative xmlns:adec="http://schemas.microsoft.com/office/drawing/2017/decorative" val="1"/>
                </a:ext>
              </a:extLst>
            </p:cNvPr>
            <p:cNvSpPr/>
            <p:nvPr/>
          </p:nvSpPr>
          <p:spPr bwMode="auto">
            <a:xfrm>
              <a:off x="2396076" y="3934577"/>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5" name="Oval 34">
              <a:extLst>
                <a:ext uri="{FF2B5EF4-FFF2-40B4-BE49-F238E27FC236}">
                  <a16:creationId xmlns:a16="http://schemas.microsoft.com/office/drawing/2014/main" id="{D1E785DC-39E5-6E33-ADE4-7EAA79C9B107}"/>
                </a:ext>
                <a:ext uri="{C183D7F6-B498-43B3-948B-1728B52AA6E4}">
                  <adec:decorative xmlns:adec="http://schemas.microsoft.com/office/drawing/2017/decorative" val="1"/>
                </a:ext>
              </a:extLst>
            </p:cNvPr>
            <p:cNvSpPr/>
            <p:nvPr/>
          </p:nvSpPr>
          <p:spPr bwMode="auto">
            <a:xfrm>
              <a:off x="6024944" y="3934577"/>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Oval 35">
              <a:extLst>
                <a:ext uri="{FF2B5EF4-FFF2-40B4-BE49-F238E27FC236}">
                  <a16:creationId xmlns:a16="http://schemas.microsoft.com/office/drawing/2014/main" id="{73592CD9-FD6D-B07E-9132-DCA1B956A67A}"/>
                </a:ext>
                <a:ext uri="{C183D7F6-B498-43B3-948B-1728B52AA6E4}">
                  <adec:decorative xmlns:adec="http://schemas.microsoft.com/office/drawing/2017/decorative" val="1"/>
                </a:ext>
              </a:extLst>
            </p:cNvPr>
            <p:cNvSpPr/>
            <p:nvPr/>
          </p:nvSpPr>
          <p:spPr bwMode="auto">
            <a:xfrm>
              <a:off x="9580835" y="3934577"/>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2" name="Picture 1">
            <a:extLst>
              <a:ext uri="{FF2B5EF4-FFF2-40B4-BE49-F238E27FC236}">
                <a16:creationId xmlns:a16="http://schemas.microsoft.com/office/drawing/2014/main" id="{AB1CC0CC-3BD0-85A5-4C57-7718566C3188}"/>
              </a:ext>
            </a:extLst>
          </p:cNvPr>
          <p:cNvPicPr>
            <a:picLocks noChangeAspect="1"/>
          </p:cNvPicPr>
          <p:nvPr/>
        </p:nvPicPr>
        <p:blipFill rotWithShape="1">
          <a:blip r:embed="rId3">
            <a:extLst>
              <a:ext uri="{28A0092B-C50C-407E-A947-70E740481C1C}">
                <a14:useLocalDpi xmlns:a14="http://schemas.microsoft.com/office/drawing/2010/main" val="0"/>
              </a:ext>
            </a:extLst>
          </a:blip>
          <a:srcRect l="-11751" t="-739" r="-11751" b="-739"/>
          <a:stretch>
            <a:fillRect/>
          </a:stretch>
        </p:blipFill>
        <p:spPr>
          <a:xfrm>
            <a:off x="817563" y="1434365"/>
            <a:ext cx="3367617" cy="1844725"/>
          </a:xfrm>
          <a:prstGeom prst="roundRect">
            <a:avLst>
              <a:gd name="adj" fmla="val 2528"/>
            </a:avLst>
          </a:prstGeom>
          <a:solidFill>
            <a:srgbClr val="FAFAFA"/>
          </a:solidFill>
          <a:effectLst>
            <a:outerShdw blurRad="254000" algn="ctr" rotWithShape="0">
              <a:prstClr val="black">
                <a:alpha val="20000"/>
              </a:prstClr>
            </a:outerShdw>
          </a:effectLst>
        </p:spPr>
      </p:pic>
      <p:pic>
        <p:nvPicPr>
          <p:cNvPr id="3" name="Picture 2">
            <a:extLst>
              <a:ext uri="{FF2B5EF4-FFF2-40B4-BE49-F238E27FC236}">
                <a16:creationId xmlns:a16="http://schemas.microsoft.com/office/drawing/2014/main" id="{A9241405-D639-68A9-8138-D9FE64D51B82}"/>
              </a:ext>
            </a:extLst>
          </p:cNvPr>
          <p:cNvPicPr>
            <a:picLocks noChangeAspect="1"/>
          </p:cNvPicPr>
          <p:nvPr/>
        </p:nvPicPr>
        <p:blipFill rotWithShape="1">
          <a:blip r:embed="rId4">
            <a:extLst>
              <a:ext uri="{28A0092B-C50C-407E-A947-70E740481C1C}">
                <a14:useLocalDpi xmlns:a14="http://schemas.microsoft.com/office/drawing/2010/main" val="0"/>
              </a:ext>
            </a:extLst>
          </a:blip>
          <a:srcRect l="-20074" t="-1458" r="-20074" b="-1458"/>
          <a:stretch>
            <a:fillRect/>
          </a:stretch>
        </p:blipFill>
        <p:spPr>
          <a:xfrm>
            <a:off x="4413780" y="1434365"/>
            <a:ext cx="3367617" cy="1844725"/>
          </a:xfrm>
          <a:prstGeom prst="roundRect">
            <a:avLst>
              <a:gd name="adj" fmla="val 2528"/>
            </a:avLst>
          </a:prstGeom>
          <a:solidFill>
            <a:srgbClr val="F5F5F5"/>
          </a:solidFill>
          <a:effectLst>
            <a:outerShdw blurRad="254000" algn="ctr" rotWithShape="0">
              <a:prstClr val="black">
                <a:alpha val="20000"/>
              </a:prstClr>
            </a:outerShdw>
          </a:effectLst>
        </p:spPr>
      </p:pic>
      <p:pic>
        <p:nvPicPr>
          <p:cNvPr id="4" name="Picture 3">
            <a:extLst>
              <a:ext uri="{FF2B5EF4-FFF2-40B4-BE49-F238E27FC236}">
                <a16:creationId xmlns:a16="http://schemas.microsoft.com/office/drawing/2014/main" id="{085C71AA-095B-5538-7275-D6838EFD8E41}"/>
              </a:ext>
            </a:extLst>
          </p:cNvPr>
          <p:cNvPicPr>
            <a:picLocks noChangeAspect="1"/>
          </p:cNvPicPr>
          <p:nvPr/>
        </p:nvPicPr>
        <p:blipFill rotWithShape="1">
          <a:blip r:embed="rId5">
            <a:extLst>
              <a:ext uri="{28A0092B-C50C-407E-A947-70E740481C1C}">
                <a14:useLocalDpi xmlns:a14="http://schemas.microsoft.com/office/drawing/2010/main" val="0"/>
              </a:ext>
            </a:extLst>
          </a:blip>
          <a:srcRect l="-20736" t="-213" r="-20736" b="-213"/>
          <a:stretch>
            <a:fillRect/>
          </a:stretch>
        </p:blipFill>
        <p:spPr>
          <a:xfrm>
            <a:off x="8009997" y="1434365"/>
            <a:ext cx="3367617" cy="1844725"/>
          </a:xfrm>
          <a:prstGeom prst="roundRect">
            <a:avLst>
              <a:gd name="adj" fmla="val 2528"/>
            </a:avLst>
          </a:prstGeom>
          <a:solidFill>
            <a:srgbClr val="F5F5F5"/>
          </a:solidFill>
          <a:effectLst>
            <a:outerShdw blurRad="254000" algn="ctr" rotWithShape="0">
              <a:prstClr val="black">
                <a:alpha val="20000"/>
              </a:prstClr>
            </a:outerShdw>
          </a:effectLst>
        </p:spPr>
      </p:pic>
    </p:spTree>
    <p:extLst>
      <p:ext uri="{BB962C8B-B14F-4D97-AF65-F5344CB8AC3E}">
        <p14:creationId xmlns:p14="http://schemas.microsoft.com/office/powerpoint/2010/main" val="1186138494"/>
      </p:ext>
    </p:extLst>
  </p:cSld>
  <p:clrMapOvr>
    <a:masterClrMapping/>
  </p:clrMapOvr>
  <mc:AlternateContent xmlns:mc="http://schemas.openxmlformats.org/markup-compatibility/2006" xmlns:p14="http://schemas.microsoft.com/office/powerpoint/2010/main">
    <mc:Choice Requires="p14">
      <p:transition spd="med" p14:dur="700" advTm="7175">
        <p:fade/>
      </p:transition>
    </mc:Choice>
    <mc:Fallback xmlns="">
      <p:transition spd="med" advTm="717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4570F-4AD7-654B-8980-11678D733CD9}"/>
            </a:ext>
          </a:extLst>
        </p:cNvPr>
        <p:cNvGrpSpPr/>
        <p:nvPr/>
      </p:nvGrpSpPr>
      <p:grpSpPr>
        <a:xfrm>
          <a:off x="0" y="0"/>
          <a:ext cx="0" cy="0"/>
          <a:chOff x="0" y="0"/>
          <a:chExt cx="0" cy="0"/>
        </a:xfrm>
      </p:grpSpPr>
      <p:sp>
        <p:nvSpPr>
          <p:cNvPr id="12" name="Title 9">
            <a:extLst>
              <a:ext uri="{FF2B5EF4-FFF2-40B4-BE49-F238E27FC236}">
                <a16:creationId xmlns:a16="http://schemas.microsoft.com/office/drawing/2014/main" id="{BA57338D-4890-7E86-0B5F-17EC996FD967}"/>
              </a:ext>
            </a:extLst>
          </p:cNvPr>
          <p:cNvSpPr>
            <a:spLocks/>
          </p:cNvSpPr>
          <p:nvPr/>
        </p:nvSpPr>
        <p:spPr>
          <a:xfrm>
            <a:off x="585217" y="513329"/>
            <a:ext cx="858520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600" spc="-20">
                <a:gradFill>
                  <a:gsLst>
                    <a:gs pos="0">
                      <a:srgbClr val="0078D4"/>
                    </a:gs>
                    <a:gs pos="94000">
                      <a:srgbClr val="C73ECC"/>
                    </a:gs>
                  </a:gsLst>
                  <a:lin ang="0" scaled="1"/>
                </a:gradFill>
                <a:latin typeface="Segoe Sans Display Semibold"/>
                <a:cs typeface="Segoe Sans Display Semibold"/>
              </a:rPr>
              <a:t>Marketing</a:t>
            </a:r>
            <a:r>
              <a:rPr kumimoji="0" lang="en-US" sz="3600" b="0"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a:cs typeface="Segoe Sans Display Semibold"/>
              </a:rPr>
              <a:t> Experience:  Search</a:t>
            </a:r>
            <a:endParaRPr lang="en-IN" sz="3600" b="0" i="0" u="none" strike="noStrike" kern="1200" cap="none" spc="-20" normalizeH="0" baseline="0" noProof="0">
              <a:ln>
                <a:noFill/>
              </a:ln>
              <a:gradFill>
                <a:gsLst>
                  <a:gs pos="0">
                    <a:srgbClr val="0078D4"/>
                  </a:gs>
                  <a:gs pos="94000">
                    <a:srgbClr val="C73ECC"/>
                  </a:gs>
                </a:gsLst>
                <a:lin ang="0" scaled="1"/>
              </a:gradFill>
              <a:effectLst/>
              <a:uLnTx/>
              <a:uFillTx/>
              <a:latin typeface="Segoe Sans Display Semibold" pitchFamily="2" charset="0"/>
              <a:cs typeface="Segoe Sans Display Semibold" pitchFamily="2" charset="0"/>
            </a:endParaRPr>
          </a:p>
        </p:txBody>
      </p:sp>
      <p:sp>
        <p:nvSpPr>
          <p:cNvPr id="13" name="TextBox 12">
            <a:extLst>
              <a:ext uri="{FF2B5EF4-FFF2-40B4-BE49-F238E27FC236}">
                <a16:creationId xmlns:a16="http://schemas.microsoft.com/office/drawing/2014/main" id="{236D878D-3606-D451-90FE-E68A390E9E84}"/>
              </a:ext>
            </a:extLst>
          </p:cNvPr>
          <p:cNvSpPr txBox="1"/>
          <p:nvPr/>
        </p:nvSpPr>
        <p:spPr>
          <a:xfrm>
            <a:off x="626266" y="1741393"/>
            <a:ext cx="3147232"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rPr>
              <a:t>Example Prompt</a:t>
            </a:r>
          </a:p>
        </p:txBody>
      </p:sp>
      <p:sp>
        <p:nvSpPr>
          <p:cNvPr id="14" name="Content Placeholder 26">
            <a:extLst>
              <a:ext uri="{FF2B5EF4-FFF2-40B4-BE49-F238E27FC236}">
                <a16:creationId xmlns:a16="http://schemas.microsoft.com/office/drawing/2014/main" id="{50D66640-C9E3-B852-3A0F-648285E7F256}"/>
              </a:ext>
            </a:extLst>
          </p:cNvPr>
          <p:cNvSpPr txBox="1">
            <a:spLocks/>
          </p:cNvSpPr>
          <p:nvPr/>
        </p:nvSpPr>
        <p:spPr>
          <a:xfrm>
            <a:off x="452582" y="2181625"/>
            <a:ext cx="3759199" cy="3724096"/>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Surface information from multiple sources</a:t>
            </a:r>
          </a:p>
          <a:p>
            <a:pPr marL="0" lvl="0" indent="0">
              <a:lnSpc>
                <a:spcPct val="100000"/>
              </a:lnSpc>
              <a:spcBef>
                <a:spcPts val="600"/>
              </a:spcBef>
              <a:spcAft>
                <a:spcPts val="1200"/>
              </a:spcAft>
              <a:buNone/>
              <a:defRPr/>
            </a:pPr>
            <a:r>
              <a:rPr lang="en-US" i="1"/>
              <a:t>“Search the last 6 months for “Salesforce Marketing Cloud” and “SFMC” across analyst reports, internal emails/Teams, and slide decks. Return:</a:t>
            </a:r>
            <a:br>
              <a:rPr lang="en-US" i="1"/>
            </a:br>
            <a:r>
              <a:rPr lang="en-US" i="1"/>
              <a:t>(1) the top 5 recurring claims/themes (with the best supporting source for each),</a:t>
            </a:r>
            <a:br>
              <a:rPr lang="en-US" i="1"/>
            </a:br>
            <a:r>
              <a:rPr lang="en-US" i="1"/>
              <a:t>(2) 6–8 high-signal results with a one-line why-it-matters, and</a:t>
            </a:r>
            <a:br>
              <a:rPr lang="en-US" i="1"/>
            </a:br>
            <a:r>
              <a:rPr lang="en-US" i="1"/>
              <a:t>(3) a recommended short list of 4–6 sources to use for a repositioning work session. Prioritize content tied to late-stage deals, exec escalations, or explicit competitive takeaways.”</a:t>
            </a:r>
            <a:endParaRPr kumimoji="0" lang="en-US" sz="1600" b="0" i="1"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8" name="TextBox 17">
            <a:extLst>
              <a:ext uri="{FF2B5EF4-FFF2-40B4-BE49-F238E27FC236}">
                <a16:creationId xmlns:a16="http://schemas.microsoft.com/office/drawing/2014/main" id="{56D66959-71CF-94BB-C779-AFB58A001598}"/>
              </a:ext>
            </a:extLst>
          </p:cNvPr>
          <p:cNvSpPr txBox="1"/>
          <p:nvPr/>
        </p:nvSpPr>
        <p:spPr>
          <a:xfrm>
            <a:off x="85938" y="2639736"/>
            <a:ext cx="540328" cy="363946"/>
          </a:xfrm>
          <a:prstGeom prst="rect">
            <a:avLst/>
          </a:prstGeom>
          <a:noFill/>
        </p:spPr>
        <p:txBody>
          <a:bodyPr wrap="square">
            <a:spAutoFit/>
          </a:bodyPr>
          <a:lstStyle/>
          <a:p>
            <a:r>
              <a:rPr lang="en-US"/>
              <a:t>✨</a:t>
            </a:r>
          </a:p>
        </p:txBody>
      </p:sp>
      <p:sp>
        <p:nvSpPr>
          <p:cNvPr id="19" name="TextBox 18">
            <a:extLst>
              <a:ext uri="{FF2B5EF4-FFF2-40B4-BE49-F238E27FC236}">
                <a16:creationId xmlns:a16="http://schemas.microsoft.com/office/drawing/2014/main" id="{46FDA8FB-2950-4E1A-D505-46B35E08D76B}"/>
              </a:ext>
            </a:extLst>
          </p:cNvPr>
          <p:cNvSpPr txBox="1"/>
          <p:nvPr/>
        </p:nvSpPr>
        <p:spPr>
          <a:xfrm>
            <a:off x="1420951" y="5674230"/>
            <a:ext cx="540328" cy="363946"/>
          </a:xfrm>
          <a:prstGeom prst="rect">
            <a:avLst/>
          </a:prstGeom>
          <a:noFill/>
        </p:spPr>
        <p:txBody>
          <a:bodyPr wrap="square">
            <a:spAutoFit/>
          </a:bodyPr>
          <a:lstStyle/>
          <a:p>
            <a:r>
              <a:rPr lang="en-US"/>
              <a:t>✨</a:t>
            </a:r>
          </a:p>
        </p:txBody>
      </p:sp>
      <p:pic>
        <p:nvPicPr>
          <p:cNvPr id="2" name="Marketing Search Demo">
            <a:hlinkClick r:id="" action="ppaction://media"/>
            <a:extLst>
              <a:ext uri="{FF2B5EF4-FFF2-40B4-BE49-F238E27FC236}">
                <a16:creationId xmlns:a16="http://schemas.microsoft.com/office/drawing/2014/main" id="{F3F1D03B-F3D7-6A35-A07D-242169D87A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15724" y="1741393"/>
            <a:ext cx="7690338" cy="4325815"/>
          </a:xfrm>
          <a:prstGeom prst="rect">
            <a:avLst/>
          </a:prstGeom>
        </p:spPr>
      </p:pic>
    </p:spTree>
    <p:extLst>
      <p:ext uri="{BB962C8B-B14F-4D97-AF65-F5344CB8AC3E}">
        <p14:creationId xmlns:p14="http://schemas.microsoft.com/office/powerpoint/2010/main" val="345707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FE09-8B72-6196-15AE-706EB1CF924E}"/>
            </a:ext>
          </a:extLst>
        </p:cNvPr>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EF91940A-B305-B548-DE58-ED5BC94BCC04}"/>
              </a:ext>
              <a:ext uri="{C183D7F6-B498-43B3-948B-1728B52AA6E4}">
                <adec:decorative xmlns:adec="http://schemas.microsoft.com/office/drawing/2017/decorative" val="1"/>
              </a:ext>
            </a:extLst>
          </p:cNvPr>
          <p:cNvSpPr>
            <a:spLocks/>
          </p:cNvSpPr>
          <p:nvPr/>
        </p:nvSpPr>
        <p:spPr bwMode="auto">
          <a:xfrm rot="10800000">
            <a:off x="591582" y="3878400"/>
            <a:ext cx="11008836" cy="2522399"/>
          </a:xfrm>
          <a:prstGeom prst="round2SameRect">
            <a:avLst>
              <a:gd name="adj1" fmla="val 6069"/>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6B18B0DA-6206-B1EC-3F16-E65EE6FE7FAC}"/>
              </a:ext>
              <a:ext uri="{C183D7F6-B498-43B3-948B-1728B52AA6E4}">
                <adec:decorative xmlns:adec="http://schemas.microsoft.com/office/drawing/2017/decorative" val="1"/>
              </a:ext>
            </a:extLst>
          </p:cNvPr>
          <p:cNvCxnSpPr>
            <a:cxnSpLocks/>
          </p:cNvCxnSpPr>
          <p:nvPr/>
        </p:nvCxnSpPr>
        <p:spPr>
          <a:xfrm>
            <a:off x="4109785" y="4547234"/>
            <a:ext cx="0" cy="1535933"/>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7E72D64-CC81-673A-44E6-37AD0C0DF06D}"/>
              </a:ext>
              <a:ext uri="{C183D7F6-B498-43B3-948B-1728B52AA6E4}">
                <adec:decorative xmlns:adec="http://schemas.microsoft.com/office/drawing/2017/decorative" val="1"/>
              </a:ext>
            </a:extLst>
          </p:cNvPr>
          <p:cNvCxnSpPr>
            <a:cxnSpLocks/>
          </p:cNvCxnSpPr>
          <p:nvPr/>
        </p:nvCxnSpPr>
        <p:spPr>
          <a:xfrm>
            <a:off x="7973575" y="4547234"/>
            <a:ext cx="0" cy="1535933"/>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5E4230-349B-6D6F-DEFE-E77A27AA0DB3}"/>
              </a:ext>
            </a:extLst>
          </p:cNvPr>
          <p:cNvSpPr txBox="1"/>
          <p:nvPr/>
        </p:nvSpPr>
        <p:spPr>
          <a:xfrm>
            <a:off x="777068" y="4107002"/>
            <a:ext cx="3147232" cy="307777"/>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0078D4"/>
                </a:solidFill>
                <a:effectLst/>
                <a:uLnTx/>
                <a:uFillTx/>
                <a:latin typeface="Segoe Sans Display Semibold"/>
                <a:ea typeface="+mn-ea"/>
                <a:cs typeface="+mn-cs"/>
              </a:rPr>
              <a:t>Use Microsoft agents</a:t>
            </a:r>
          </a:p>
        </p:txBody>
      </p:sp>
      <p:sp>
        <p:nvSpPr>
          <p:cNvPr id="9" name="Content Placeholder 26">
            <a:extLst>
              <a:ext uri="{FF2B5EF4-FFF2-40B4-BE49-F238E27FC236}">
                <a16:creationId xmlns:a16="http://schemas.microsoft.com/office/drawing/2014/main" id="{67BFF3FD-1DA8-232A-9B70-A7E7BDA2C569}"/>
              </a:ext>
            </a:extLst>
          </p:cNvPr>
          <p:cNvSpPr txBox="1">
            <a:spLocks/>
          </p:cNvSpPr>
          <p:nvPr/>
        </p:nvSpPr>
        <p:spPr>
          <a:xfrm>
            <a:off x="793235" y="4547234"/>
            <a:ext cx="3114897" cy="1231106"/>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Leverage agents built by Microsoft that use advanced reasoning</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like Researcher and Analyst or specialized agents like Facilitator</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for meeting management.</a:t>
            </a:r>
          </a:p>
        </p:txBody>
      </p:sp>
      <p:sp>
        <p:nvSpPr>
          <p:cNvPr id="10" name="TextBox 9">
            <a:extLst>
              <a:ext uri="{FF2B5EF4-FFF2-40B4-BE49-F238E27FC236}">
                <a16:creationId xmlns:a16="http://schemas.microsoft.com/office/drawing/2014/main" id="{C0484B66-C1BF-5ACC-EAF0-A86AC38FD947}"/>
              </a:ext>
            </a:extLst>
          </p:cNvPr>
          <p:cNvSpPr txBox="1"/>
          <p:nvPr/>
        </p:nvSpPr>
        <p:spPr>
          <a:xfrm>
            <a:off x="4244285" y="4107002"/>
            <a:ext cx="3594790" cy="307777"/>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solidFill>
                  <a:srgbClr val="8661C5"/>
                </a:solidFill>
                <a:effectLst/>
                <a:uLnTx/>
                <a:uFillTx/>
                <a:latin typeface="Segoe Sans Display Semibold"/>
                <a:ea typeface="+mn-ea"/>
                <a:cs typeface="Segoe Sans Display Semibold" pitchFamily="2" charset="0"/>
              </a:rPr>
              <a:t>Discover agents</a:t>
            </a:r>
          </a:p>
        </p:txBody>
      </p:sp>
      <p:sp>
        <p:nvSpPr>
          <p:cNvPr id="14" name="Content Placeholder 26">
            <a:extLst>
              <a:ext uri="{FF2B5EF4-FFF2-40B4-BE49-F238E27FC236}">
                <a16:creationId xmlns:a16="http://schemas.microsoft.com/office/drawing/2014/main" id="{A0B58756-97F7-601E-2078-D2BC4293B658}"/>
              </a:ext>
            </a:extLst>
          </p:cNvPr>
          <p:cNvSpPr txBox="1">
            <a:spLocks/>
          </p:cNvSpPr>
          <p:nvPr/>
        </p:nvSpPr>
        <p:spPr>
          <a:xfrm>
            <a:off x="4311438" y="4547234"/>
            <a:ext cx="3460484"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From Microsoft to trusted</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third party agents, Agent Store</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is where you find agents that</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are ready to work for you. </a:t>
            </a:r>
          </a:p>
        </p:txBody>
      </p:sp>
      <p:sp>
        <p:nvSpPr>
          <p:cNvPr id="15" name="TextBox 14">
            <a:extLst>
              <a:ext uri="{FF2B5EF4-FFF2-40B4-BE49-F238E27FC236}">
                <a16:creationId xmlns:a16="http://schemas.microsoft.com/office/drawing/2014/main" id="{94E577D8-B6D5-33C9-FE91-63C8F0EBABF2}"/>
              </a:ext>
            </a:extLst>
          </p:cNvPr>
          <p:cNvSpPr txBox="1"/>
          <p:nvPr/>
        </p:nvSpPr>
        <p:spPr>
          <a:xfrm>
            <a:off x="8216277" y="4107002"/>
            <a:ext cx="3147232"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rPr>
              <a:t>Build custom agents</a:t>
            </a:r>
          </a:p>
        </p:txBody>
      </p:sp>
      <p:sp>
        <p:nvSpPr>
          <p:cNvPr id="16" name="Content Placeholder 26">
            <a:extLst>
              <a:ext uri="{FF2B5EF4-FFF2-40B4-BE49-F238E27FC236}">
                <a16:creationId xmlns:a16="http://schemas.microsoft.com/office/drawing/2014/main" id="{0D972235-0119-DF7B-A42D-09D6376C83CE}"/>
              </a:ext>
            </a:extLst>
          </p:cNvPr>
          <p:cNvSpPr txBox="1">
            <a:spLocks/>
          </p:cNvSpPr>
          <p:nvPr/>
        </p:nvSpPr>
        <p:spPr>
          <a:xfrm>
            <a:off x="8175228" y="4547234"/>
            <a:ext cx="3229330"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Build your own agents with</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Copilot Studio using natural</a:t>
            </a:r>
            <a:b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language or pro code tooling with the Microsoft 365 Agent SDK.</a:t>
            </a:r>
          </a:p>
        </p:txBody>
      </p:sp>
      <p:sp>
        <p:nvSpPr>
          <p:cNvPr id="29" name="Rounded Rectangle 64">
            <a:extLst>
              <a:ext uri="{FF2B5EF4-FFF2-40B4-BE49-F238E27FC236}">
                <a16:creationId xmlns:a16="http://schemas.microsoft.com/office/drawing/2014/main" id="{DE12601C-CC43-A0CE-9FF0-18E798BBA316}"/>
              </a:ext>
              <a:ext uri="{C183D7F6-B498-43B3-948B-1728B52AA6E4}">
                <adec:decorative xmlns:adec="http://schemas.microsoft.com/office/drawing/2017/decorative" val="1"/>
              </a:ext>
            </a:extLst>
          </p:cNvPr>
          <p:cNvSpPr>
            <a:spLocks/>
          </p:cNvSpPr>
          <p:nvPr/>
        </p:nvSpPr>
        <p:spPr bwMode="auto">
          <a:xfrm>
            <a:off x="588963" y="1205765"/>
            <a:ext cx="11017250" cy="5195034"/>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grpSp>
        <p:nvGrpSpPr>
          <p:cNvPr id="30" name="Group 29">
            <a:extLst>
              <a:ext uri="{FF2B5EF4-FFF2-40B4-BE49-F238E27FC236}">
                <a16:creationId xmlns:a16="http://schemas.microsoft.com/office/drawing/2014/main" id="{966D7B0D-F9DE-83A1-F575-043C21C3D810}"/>
              </a:ext>
            </a:extLst>
          </p:cNvPr>
          <p:cNvGrpSpPr/>
          <p:nvPr/>
        </p:nvGrpSpPr>
        <p:grpSpPr>
          <a:xfrm>
            <a:off x="838200" y="3507690"/>
            <a:ext cx="10515600" cy="142112"/>
            <a:chOff x="838200" y="3934577"/>
            <a:chExt cx="10515600" cy="142112"/>
          </a:xfrm>
        </p:grpSpPr>
        <p:sp>
          <p:nvSpPr>
            <p:cNvPr id="31" name="Rectangle: Rounded Corners 5">
              <a:extLst>
                <a:ext uri="{FF2B5EF4-FFF2-40B4-BE49-F238E27FC236}">
                  <a16:creationId xmlns:a16="http://schemas.microsoft.com/office/drawing/2014/main" id="{22893736-C343-AC2B-A571-CA9A8F37EE64}"/>
                </a:ext>
                <a:ext uri="{C183D7F6-B498-43B3-948B-1728B52AA6E4}">
                  <adec:decorative xmlns:adec="http://schemas.microsoft.com/office/drawing/2017/decorative" val="1"/>
                </a:ext>
              </a:extLst>
            </p:cNvPr>
            <p:cNvSpPr>
              <a:spLocks/>
            </p:cNvSpPr>
            <p:nvPr/>
          </p:nvSpPr>
          <p:spPr bwMode="auto">
            <a:xfrm flipV="1">
              <a:off x="838200" y="3982773"/>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39205C04-C4E9-5CEF-F708-AC50AD2FFBBB}"/>
                </a:ext>
                <a:ext uri="{C183D7F6-B498-43B3-948B-1728B52AA6E4}">
                  <adec:decorative xmlns:adec="http://schemas.microsoft.com/office/drawing/2017/decorative" val="1"/>
                </a:ext>
              </a:extLst>
            </p:cNvPr>
            <p:cNvSpPr/>
            <p:nvPr/>
          </p:nvSpPr>
          <p:spPr bwMode="auto">
            <a:xfrm>
              <a:off x="2396076" y="3934577"/>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Oval 32">
              <a:extLst>
                <a:ext uri="{FF2B5EF4-FFF2-40B4-BE49-F238E27FC236}">
                  <a16:creationId xmlns:a16="http://schemas.microsoft.com/office/drawing/2014/main" id="{CEF82AF5-DF99-B25D-E557-3BB6DB7E1021}"/>
                </a:ext>
                <a:ext uri="{C183D7F6-B498-43B3-948B-1728B52AA6E4}">
                  <adec:decorative xmlns:adec="http://schemas.microsoft.com/office/drawing/2017/decorative" val="1"/>
                </a:ext>
              </a:extLst>
            </p:cNvPr>
            <p:cNvSpPr/>
            <p:nvPr/>
          </p:nvSpPr>
          <p:spPr bwMode="auto">
            <a:xfrm>
              <a:off x="6024944" y="3934577"/>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Oval 33">
              <a:extLst>
                <a:ext uri="{FF2B5EF4-FFF2-40B4-BE49-F238E27FC236}">
                  <a16:creationId xmlns:a16="http://schemas.microsoft.com/office/drawing/2014/main" id="{6B65F019-25F2-2CCE-E931-8802894D077C}"/>
                </a:ext>
                <a:ext uri="{C183D7F6-B498-43B3-948B-1728B52AA6E4}">
                  <adec:decorative xmlns:adec="http://schemas.microsoft.com/office/drawing/2017/decorative" val="1"/>
                </a:ext>
              </a:extLst>
            </p:cNvPr>
            <p:cNvSpPr/>
            <p:nvPr/>
          </p:nvSpPr>
          <p:spPr bwMode="auto">
            <a:xfrm>
              <a:off x="9580835" y="3934577"/>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19" name="Picture Placeholder 10" descr="S.">
            <a:extLst>
              <a:ext uri="{FF2B5EF4-FFF2-40B4-BE49-F238E27FC236}">
                <a16:creationId xmlns:a16="http://schemas.microsoft.com/office/drawing/2014/main" id="{D2D3D6CE-9F5C-73D4-315E-51598C6F16E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181" t="-390" r="-2181" b="-390"/>
          <a:stretch>
            <a:fillRect/>
          </a:stretch>
        </p:blipFill>
        <p:spPr>
          <a:xfrm>
            <a:off x="817563" y="1434365"/>
            <a:ext cx="3367617" cy="1844725"/>
          </a:xfrm>
          <a:prstGeom prst="roundRect">
            <a:avLst>
              <a:gd name="adj" fmla="val 2528"/>
            </a:avLst>
          </a:prstGeom>
          <a:solidFill>
            <a:srgbClr val="FAFAFA"/>
          </a:solidFill>
          <a:effectLst>
            <a:outerShdw blurRad="120303" dist="87506" dir="3600000" sx="102443" sy="102443" algn="tl" rotWithShape="0">
              <a:prstClr val="black">
                <a:alpha val="8000"/>
              </a:prstClr>
            </a:outerShdw>
          </a:effectLst>
        </p:spPr>
      </p:pic>
      <p:pic>
        <p:nvPicPr>
          <p:cNvPr id="21" name="Picture 20" descr="Screenshot of Agent Store">
            <a:extLst>
              <a:ext uri="{FF2B5EF4-FFF2-40B4-BE49-F238E27FC236}">
                <a16:creationId xmlns:a16="http://schemas.microsoft.com/office/drawing/2014/main" id="{7AB6E880-6F33-B4FA-D0A5-1C54BA99EF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32" r="-1032"/>
          <a:stretch>
            <a:fillRect/>
          </a:stretch>
        </p:blipFill>
        <p:spPr>
          <a:xfrm>
            <a:off x="4413780" y="1434365"/>
            <a:ext cx="3367617" cy="1844725"/>
          </a:xfrm>
          <a:prstGeom prst="roundRect">
            <a:avLst>
              <a:gd name="adj" fmla="val 2528"/>
            </a:avLst>
          </a:prstGeom>
          <a:solidFill>
            <a:srgbClr val="FFFFFF"/>
          </a:solidFill>
          <a:effectLst>
            <a:outerShdw blurRad="120303" dist="87506" dir="3600000" sx="102443" sy="102443" algn="tl" rotWithShape="0">
              <a:prstClr val="black">
                <a:alpha val="8000"/>
              </a:prstClr>
            </a:outerShdw>
          </a:effectLst>
        </p:spPr>
      </p:pic>
      <p:pic>
        <p:nvPicPr>
          <p:cNvPr id="23" name="Picture 22" descr="Screenshot of Copilot Studio">
            <a:extLst>
              <a:ext uri="{FF2B5EF4-FFF2-40B4-BE49-F238E27FC236}">
                <a16:creationId xmlns:a16="http://schemas.microsoft.com/office/drawing/2014/main" id="{E1C2902F-ACE4-75FF-317E-395F932C501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306" r="-1306"/>
          <a:stretch>
            <a:fillRect/>
          </a:stretch>
        </p:blipFill>
        <p:spPr>
          <a:xfrm>
            <a:off x="8009997" y="1434365"/>
            <a:ext cx="3367617" cy="1844725"/>
          </a:xfrm>
          <a:prstGeom prst="roundRect">
            <a:avLst>
              <a:gd name="adj" fmla="val 2528"/>
            </a:avLst>
          </a:prstGeom>
          <a:solidFill>
            <a:srgbClr val="FDFEFF"/>
          </a:solidFill>
          <a:effectLst>
            <a:outerShdw blurRad="120303" dist="87506" dir="3600000" sx="102443" sy="102443" algn="tl" rotWithShape="0">
              <a:prstClr val="black">
                <a:alpha val="8000"/>
              </a:prstClr>
            </a:outerShdw>
          </a:effectLst>
        </p:spPr>
      </p:pic>
      <p:sp>
        <p:nvSpPr>
          <p:cNvPr id="40" name="Title 39">
            <a:extLst>
              <a:ext uri="{FF2B5EF4-FFF2-40B4-BE49-F238E27FC236}">
                <a16:creationId xmlns:a16="http://schemas.microsoft.com/office/drawing/2014/main" id="{DB150877-7737-1B9C-86D0-8883CB0701A8}"/>
              </a:ext>
            </a:extLst>
          </p:cNvPr>
          <p:cNvSpPr>
            <a:spLocks noGrp="1"/>
          </p:cNvSpPr>
          <p:nvPr>
            <p:ph type="title" idx="4294967295"/>
          </p:nvPr>
        </p:nvSpPr>
        <p:spPr>
          <a:xfrm>
            <a:off x="588263" y="457200"/>
            <a:ext cx="11018520" cy="553998"/>
          </a:xfrm>
          <a:prstGeom prst="rect">
            <a:avLst/>
          </a:prstGeom>
        </p:spPr>
        <p:txBody>
          <a:bodyPr/>
          <a:lstStyle/>
          <a:p>
            <a:pPr defTabSz="914400">
              <a:defRPr/>
            </a:pPr>
            <a:r>
              <a:rPr lang="en-US" spc="-20">
                <a:ln>
                  <a:noFill/>
                </a:ln>
                <a:gradFill>
                  <a:gsLst>
                    <a:gs pos="0">
                      <a:srgbClr val="0078D4"/>
                    </a:gs>
                    <a:gs pos="94000">
                      <a:srgbClr val="C73ECC"/>
                    </a:gs>
                  </a:gsLst>
                  <a:lin ang="0" scaled="1"/>
                </a:gradFill>
                <a:ea typeface="+mj-ea"/>
                <a:cs typeface="+mj-cs"/>
              </a:rPr>
              <a:t>Agents</a:t>
            </a:r>
            <a:endParaRPr lang="en-IN" spc="-20">
              <a:ln>
                <a:noFill/>
              </a:ln>
              <a:gradFill>
                <a:gsLst>
                  <a:gs pos="0">
                    <a:srgbClr val="0078D4"/>
                  </a:gs>
                  <a:gs pos="94000">
                    <a:srgbClr val="C73ECC"/>
                  </a:gs>
                </a:gsLst>
                <a:lin ang="0" scaled="1"/>
              </a:gradFill>
              <a:ea typeface="+mj-ea"/>
              <a:cs typeface="+mj-cs"/>
            </a:endParaRPr>
          </a:p>
        </p:txBody>
      </p:sp>
    </p:spTree>
    <p:extLst>
      <p:ext uri="{BB962C8B-B14F-4D97-AF65-F5344CB8AC3E}">
        <p14:creationId xmlns:p14="http://schemas.microsoft.com/office/powerpoint/2010/main" val="1547877855"/>
      </p:ext>
    </p:extLst>
  </p:cSld>
  <p:clrMapOvr>
    <a:masterClrMapping/>
  </p:clrMapOvr>
  <mc:AlternateContent xmlns:mc="http://schemas.openxmlformats.org/markup-compatibility/2006" xmlns:p14="http://schemas.microsoft.com/office/powerpoint/2010/main">
    <mc:Choice Requires="p14">
      <p:transition spd="med" p14:dur="700" advTm="10339">
        <p:fade/>
      </p:transition>
    </mc:Choice>
    <mc:Fallback xmlns="">
      <p:transition spd="med" advTm="1033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B30A-78D5-96E5-CA2B-483ADCAD337F}"/>
            </a:ext>
          </a:extLst>
        </p:cNvPr>
        <p:cNvGrpSpPr/>
        <p:nvPr/>
      </p:nvGrpSpPr>
      <p:grpSpPr>
        <a:xfrm>
          <a:off x="0" y="0"/>
          <a:ext cx="0" cy="0"/>
          <a:chOff x="0" y="0"/>
          <a:chExt cx="0" cy="0"/>
        </a:xfrm>
      </p:grpSpPr>
      <p:grpSp>
        <p:nvGrpSpPr>
          <p:cNvPr id="126" name="Group 125">
            <a:extLst>
              <a:ext uri="{FF2B5EF4-FFF2-40B4-BE49-F238E27FC236}">
                <a16:creationId xmlns:a16="http://schemas.microsoft.com/office/drawing/2014/main" id="{9FF65DB9-1FF9-B688-5948-4AC15AF272D4}"/>
              </a:ext>
            </a:extLst>
          </p:cNvPr>
          <p:cNvGrpSpPr/>
          <p:nvPr/>
        </p:nvGrpSpPr>
        <p:grpSpPr>
          <a:xfrm>
            <a:off x="844399" y="1411309"/>
            <a:ext cx="10507527" cy="4422942"/>
            <a:chOff x="844398" y="1411063"/>
            <a:chExt cx="10507527" cy="4422942"/>
          </a:xfrm>
        </p:grpSpPr>
        <p:grpSp>
          <p:nvGrpSpPr>
            <p:cNvPr id="103" name="Group 102">
              <a:extLst>
                <a:ext uri="{FF2B5EF4-FFF2-40B4-BE49-F238E27FC236}">
                  <a16:creationId xmlns:a16="http://schemas.microsoft.com/office/drawing/2014/main" id="{0F4059CB-12A7-BF37-7BE3-F21FC1C88D6B}"/>
                </a:ext>
              </a:extLst>
            </p:cNvPr>
            <p:cNvGrpSpPr/>
            <p:nvPr/>
          </p:nvGrpSpPr>
          <p:grpSpPr>
            <a:xfrm>
              <a:off x="844398" y="4279525"/>
              <a:ext cx="10507527" cy="1554480"/>
              <a:chOff x="844398" y="1411063"/>
              <a:chExt cx="10507527" cy="1371600"/>
            </a:xfrm>
          </p:grpSpPr>
          <p:sp>
            <p:nvSpPr>
              <p:cNvPr id="106" name="Rectangle: Rounded Corners 30">
                <a:extLst>
                  <a:ext uri="{FF2B5EF4-FFF2-40B4-BE49-F238E27FC236}">
                    <a16:creationId xmlns:a16="http://schemas.microsoft.com/office/drawing/2014/main" id="{24386DD8-F96A-3A3B-6C56-33FC9106B0A0}"/>
                  </a:ext>
                </a:extLst>
              </p:cNvPr>
              <p:cNvSpPr>
                <a:spLocks/>
              </p:cNvSpPr>
              <p:nvPr/>
            </p:nvSpPr>
            <p:spPr bwMode="auto">
              <a:xfrm>
                <a:off x="844398"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07" name="Rectangle: Rounded Corners 30">
                <a:extLst>
                  <a:ext uri="{FF2B5EF4-FFF2-40B4-BE49-F238E27FC236}">
                    <a16:creationId xmlns:a16="http://schemas.microsoft.com/office/drawing/2014/main" id="{4A483A7C-84D3-6D4D-289E-A0288BFA884A}"/>
                  </a:ext>
                </a:extLst>
              </p:cNvPr>
              <p:cNvSpPr>
                <a:spLocks/>
              </p:cNvSpPr>
              <p:nvPr/>
            </p:nvSpPr>
            <p:spPr bwMode="auto">
              <a:xfrm>
                <a:off x="2979790"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09" name="Rectangle: Rounded Corners 30">
                <a:extLst>
                  <a:ext uri="{FF2B5EF4-FFF2-40B4-BE49-F238E27FC236}">
                    <a16:creationId xmlns:a16="http://schemas.microsoft.com/office/drawing/2014/main" id="{AE712486-8137-3206-CA95-3E00DAD2E944}"/>
                  </a:ext>
                </a:extLst>
              </p:cNvPr>
              <p:cNvSpPr>
                <a:spLocks/>
              </p:cNvSpPr>
              <p:nvPr/>
            </p:nvSpPr>
            <p:spPr bwMode="auto">
              <a:xfrm>
                <a:off x="9385965"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0" name="Rectangle: Rounded Corners 30">
                <a:extLst>
                  <a:ext uri="{FF2B5EF4-FFF2-40B4-BE49-F238E27FC236}">
                    <a16:creationId xmlns:a16="http://schemas.microsoft.com/office/drawing/2014/main" id="{F5C5C8CA-C841-6BCD-056F-1A17A02D63CE}"/>
                  </a:ext>
                </a:extLst>
              </p:cNvPr>
              <p:cNvSpPr>
                <a:spLocks/>
              </p:cNvSpPr>
              <p:nvPr/>
            </p:nvSpPr>
            <p:spPr bwMode="auto">
              <a:xfrm>
                <a:off x="7250574"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1" name="Rectangle: Rounded Corners 30">
                <a:extLst>
                  <a:ext uri="{FF2B5EF4-FFF2-40B4-BE49-F238E27FC236}">
                    <a16:creationId xmlns:a16="http://schemas.microsoft.com/office/drawing/2014/main" id="{3F9BC78F-3FB2-55D4-8CA0-5F5984C633F8}"/>
                  </a:ext>
                </a:extLst>
              </p:cNvPr>
              <p:cNvSpPr>
                <a:spLocks/>
              </p:cNvSpPr>
              <p:nvPr/>
            </p:nvSpPr>
            <p:spPr bwMode="auto">
              <a:xfrm>
                <a:off x="5115182"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grpSp>
          <p:nvGrpSpPr>
            <p:cNvPr id="112" name="Group 111">
              <a:extLst>
                <a:ext uri="{FF2B5EF4-FFF2-40B4-BE49-F238E27FC236}">
                  <a16:creationId xmlns:a16="http://schemas.microsoft.com/office/drawing/2014/main" id="{1720458F-FC1F-095C-B36A-B73C9F4B65D6}"/>
                </a:ext>
              </a:extLst>
            </p:cNvPr>
            <p:cNvGrpSpPr/>
            <p:nvPr/>
          </p:nvGrpSpPr>
          <p:grpSpPr>
            <a:xfrm>
              <a:off x="844398" y="2845294"/>
              <a:ext cx="10507527" cy="1371600"/>
              <a:chOff x="844398" y="1411063"/>
              <a:chExt cx="10507527" cy="1371600"/>
            </a:xfrm>
          </p:grpSpPr>
          <p:sp>
            <p:nvSpPr>
              <p:cNvPr id="113" name="Rectangle: Rounded Corners 30">
                <a:extLst>
                  <a:ext uri="{FF2B5EF4-FFF2-40B4-BE49-F238E27FC236}">
                    <a16:creationId xmlns:a16="http://schemas.microsoft.com/office/drawing/2014/main" id="{620126C4-BFB4-D410-1871-7DB365CA3871}"/>
                  </a:ext>
                </a:extLst>
              </p:cNvPr>
              <p:cNvSpPr>
                <a:spLocks/>
              </p:cNvSpPr>
              <p:nvPr/>
            </p:nvSpPr>
            <p:spPr bwMode="auto">
              <a:xfrm>
                <a:off x="844398"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4" name="Rectangle: Rounded Corners 30">
                <a:extLst>
                  <a:ext uri="{FF2B5EF4-FFF2-40B4-BE49-F238E27FC236}">
                    <a16:creationId xmlns:a16="http://schemas.microsoft.com/office/drawing/2014/main" id="{326CE06B-4F8C-3937-FD1D-B6D3FC81377D}"/>
                  </a:ext>
                </a:extLst>
              </p:cNvPr>
              <p:cNvSpPr>
                <a:spLocks/>
              </p:cNvSpPr>
              <p:nvPr/>
            </p:nvSpPr>
            <p:spPr bwMode="auto">
              <a:xfrm>
                <a:off x="2979790"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5" name="Rectangle: Rounded Corners 30">
                <a:extLst>
                  <a:ext uri="{FF2B5EF4-FFF2-40B4-BE49-F238E27FC236}">
                    <a16:creationId xmlns:a16="http://schemas.microsoft.com/office/drawing/2014/main" id="{53C72494-A7FE-E7ED-330B-713611F01BB9}"/>
                  </a:ext>
                </a:extLst>
              </p:cNvPr>
              <p:cNvSpPr>
                <a:spLocks/>
              </p:cNvSpPr>
              <p:nvPr/>
            </p:nvSpPr>
            <p:spPr bwMode="auto">
              <a:xfrm>
                <a:off x="9385965"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6" name="Rectangle: Rounded Corners 30">
                <a:extLst>
                  <a:ext uri="{FF2B5EF4-FFF2-40B4-BE49-F238E27FC236}">
                    <a16:creationId xmlns:a16="http://schemas.microsoft.com/office/drawing/2014/main" id="{EB6BAE08-9893-2E0E-813C-201611B2D6B1}"/>
                  </a:ext>
                </a:extLst>
              </p:cNvPr>
              <p:cNvSpPr>
                <a:spLocks/>
              </p:cNvSpPr>
              <p:nvPr/>
            </p:nvSpPr>
            <p:spPr bwMode="auto">
              <a:xfrm>
                <a:off x="7250574"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25" name="Rectangle: Rounded Corners 30">
                <a:extLst>
                  <a:ext uri="{FF2B5EF4-FFF2-40B4-BE49-F238E27FC236}">
                    <a16:creationId xmlns:a16="http://schemas.microsoft.com/office/drawing/2014/main" id="{24C06078-098F-C77E-0824-EFEAED600BB4}"/>
                  </a:ext>
                </a:extLst>
              </p:cNvPr>
              <p:cNvSpPr>
                <a:spLocks/>
              </p:cNvSpPr>
              <p:nvPr/>
            </p:nvSpPr>
            <p:spPr bwMode="auto">
              <a:xfrm>
                <a:off x="5115182"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grpSp>
          <p:nvGrpSpPr>
            <p:cNvPr id="100" name="Group 99">
              <a:extLst>
                <a:ext uri="{FF2B5EF4-FFF2-40B4-BE49-F238E27FC236}">
                  <a16:creationId xmlns:a16="http://schemas.microsoft.com/office/drawing/2014/main" id="{630B1062-6D84-E2B2-F7AE-A40D3754CE40}"/>
                </a:ext>
              </a:extLst>
            </p:cNvPr>
            <p:cNvGrpSpPr/>
            <p:nvPr/>
          </p:nvGrpSpPr>
          <p:grpSpPr>
            <a:xfrm>
              <a:off x="844398" y="1411063"/>
              <a:ext cx="10507527" cy="1371600"/>
              <a:chOff x="844398" y="1411063"/>
              <a:chExt cx="10507527" cy="1371600"/>
            </a:xfrm>
          </p:grpSpPr>
          <p:sp>
            <p:nvSpPr>
              <p:cNvPr id="31" name="Rectangle: Rounded Corners 30">
                <a:extLst>
                  <a:ext uri="{FF2B5EF4-FFF2-40B4-BE49-F238E27FC236}">
                    <a16:creationId xmlns:a16="http://schemas.microsoft.com/office/drawing/2014/main" id="{53ECAD27-C176-8566-3CBC-9B957E3AEF98}"/>
                  </a:ext>
                </a:extLst>
              </p:cNvPr>
              <p:cNvSpPr>
                <a:spLocks/>
              </p:cNvSpPr>
              <p:nvPr/>
            </p:nvSpPr>
            <p:spPr bwMode="auto">
              <a:xfrm>
                <a:off x="844398"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87" name="Rectangle: Rounded Corners 30">
                <a:extLst>
                  <a:ext uri="{FF2B5EF4-FFF2-40B4-BE49-F238E27FC236}">
                    <a16:creationId xmlns:a16="http://schemas.microsoft.com/office/drawing/2014/main" id="{2E5918EB-F48C-E764-2D08-887DE54420ED}"/>
                  </a:ext>
                </a:extLst>
              </p:cNvPr>
              <p:cNvSpPr>
                <a:spLocks/>
              </p:cNvSpPr>
              <p:nvPr/>
            </p:nvSpPr>
            <p:spPr bwMode="auto">
              <a:xfrm>
                <a:off x="2979790"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0" name="Rectangle: Rounded Corners 30">
                <a:extLst>
                  <a:ext uri="{FF2B5EF4-FFF2-40B4-BE49-F238E27FC236}">
                    <a16:creationId xmlns:a16="http://schemas.microsoft.com/office/drawing/2014/main" id="{52062F79-55F9-E945-F123-85FC0C085F3B}"/>
                  </a:ext>
                </a:extLst>
              </p:cNvPr>
              <p:cNvSpPr>
                <a:spLocks/>
              </p:cNvSpPr>
              <p:nvPr/>
            </p:nvSpPr>
            <p:spPr bwMode="auto">
              <a:xfrm>
                <a:off x="9385965"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3" name="Rectangle: Rounded Corners 30">
                <a:extLst>
                  <a:ext uri="{FF2B5EF4-FFF2-40B4-BE49-F238E27FC236}">
                    <a16:creationId xmlns:a16="http://schemas.microsoft.com/office/drawing/2014/main" id="{C0D16F6D-16CC-D35F-0020-C6BB45A81A56}"/>
                  </a:ext>
                </a:extLst>
              </p:cNvPr>
              <p:cNvSpPr>
                <a:spLocks/>
              </p:cNvSpPr>
              <p:nvPr/>
            </p:nvSpPr>
            <p:spPr bwMode="auto">
              <a:xfrm>
                <a:off x="7250574"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5" name="Rectangle: Rounded Corners 30">
                <a:extLst>
                  <a:ext uri="{FF2B5EF4-FFF2-40B4-BE49-F238E27FC236}">
                    <a16:creationId xmlns:a16="http://schemas.microsoft.com/office/drawing/2014/main" id="{7A85F5B3-14CC-76D9-65E3-9C98C8FDCF48}"/>
                  </a:ext>
                </a:extLst>
              </p:cNvPr>
              <p:cNvSpPr>
                <a:spLocks/>
              </p:cNvSpPr>
              <p:nvPr/>
            </p:nvSpPr>
            <p:spPr bwMode="auto">
              <a:xfrm>
                <a:off x="5115182" y="1411063"/>
                <a:ext cx="1965960"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grpSp>
      <p:sp>
        <p:nvSpPr>
          <p:cNvPr id="2" name="Title 1">
            <a:extLst>
              <a:ext uri="{FF2B5EF4-FFF2-40B4-BE49-F238E27FC236}">
                <a16:creationId xmlns:a16="http://schemas.microsoft.com/office/drawing/2014/main" id="{739D11D9-9A3E-5F50-4595-8F9493A24F19}"/>
              </a:ext>
            </a:extLst>
          </p:cNvPr>
          <p:cNvSpPr>
            <a:spLocks noGrp="1"/>
          </p:cNvSpPr>
          <p:nvPr>
            <p:ph type="title" idx="4294967295"/>
          </p:nvPr>
        </p:nvSpPr>
        <p:spPr>
          <a:xfrm>
            <a:off x="289746" y="395735"/>
            <a:ext cx="10430257"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0" baseline="0" dirty="0" smtClean="0">
                <a:ln w="3175">
                  <a:noFill/>
                </a:ln>
                <a:solidFill>
                  <a:schemeClr val="tx1"/>
                </a:solidFill>
                <a:effectLst/>
                <a:latin typeface="+mj-lt"/>
                <a:ea typeface="+mn-ea"/>
                <a:cs typeface="Segoe UI" pitchFamily="34" charset="0"/>
              </a:defRPr>
            </a:lvl1pPr>
          </a:lstStyle>
          <a:p>
            <a:pPr algn="ctr"/>
            <a:r>
              <a:rPr lang="en-US" spc="-20">
                <a:gradFill>
                  <a:gsLst>
                    <a:gs pos="0">
                      <a:srgbClr val="0078D4"/>
                    </a:gs>
                    <a:gs pos="94000">
                      <a:srgbClr val="C73ECC"/>
                    </a:gs>
                  </a:gsLst>
                  <a:lin ang="0" scaled="1"/>
                </a:gradFill>
                <a:latin typeface="Segoe Sans Display Semibold" pitchFamily="2" charset="0"/>
              </a:rPr>
              <a:t>Automate tasks with pre-built agents by Microsoft</a:t>
            </a:r>
            <a:endParaRPr lang="en-US"/>
          </a:p>
        </p:txBody>
      </p:sp>
      <p:sp>
        <p:nvSpPr>
          <p:cNvPr id="64" name="TextBox 63">
            <a:extLst>
              <a:ext uri="{FF2B5EF4-FFF2-40B4-BE49-F238E27FC236}">
                <a16:creationId xmlns:a16="http://schemas.microsoft.com/office/drawing/2014/main" id="{61EA9B37-E46D-2422-F92D-40AEF82D0822}"/>
              </a:ext>
            </a:extLst>
          </p:cNvPr>
          <p:cNvSpPr txBox="1"/>
          <p:nvPr/>
        </p:nvSpPr>
        <p:spPr>
          <a:xfrm>
            <a:off x="844399" y="5981125"/>
            <a:ext cx="10507526" cy="561943"/>
          </a:xfrm>
          <a:prstGeom prst="roundRect">
            <a:avLst>
              <a:gd name="adj" fmla="val 13471"/>
            </a:avLst>
          </a:prstGeom>
          <a:gradFill>
            <a:gsLst>
              <a:gs pos="0">
                <a:srgbClr val="0078D4">
                  <a:alpha val="5000"/>
                </a:srgbClr>
              </a:gs>
              <a:gs pos="100000">
                <a:schemeClr val="accent2">
                  <a:alpha val="5000"/>
                </a:schemeClr>
              </a:gs>
            </a:gsLst>
            <a:lin ang="2700000" scaled="1"/>
          </a:gradFill>
          <a:ln w="19050">
            <a:gradFill flip="none" rotWithShape="1">
              <a:gsLst>
                <a:gs pos="0">
                  <a:srgbClr val="0078D4"/>
                </a:gs>
                <a:gs pos="100000">
                  <a:schemeClr val="accent2"/>
                </a:gs>
              </a:gsLst>
              <a:lin ang="2700000" scaled="1"/>
              <a:tileRect/>
            </a:gradFill>
          </a:ln>
        </p:spPr>
        <p:txBody>
          <a:bodyPr wrap="square" lIns="0" tIns="0" rIns="0" bIns="0" rtlCol="0" anchor="ctr">
            <a:noAutofit/>
          </a:bodyPr>
          <a:lstStyle/>
          <a:p>
            <a:pPr algn="ctr">
              <a:spcAft>
                <a:spcPts val="600"/>
              </a:spcAft>
            </a:pPr>
            <a:r>
              <a:rPr lang="en-US" sz="1600"/>
              <a:t>Gain agent best practices at our AI Agent Hub </a:t>
            </a:r>
            <a:r>
              <a:rPr lang="en-US" sz="1600">
                <a:solidFill>
                  <a:srgbClr val="0078D4"/>
                </a:solidFill>
                <a:hlinkClick r:id="rId3">
                  <a:extLst>
                    <a:ext uri="{A12FA001-AC4F-418D-AE19-62706E023703}">
                      <ahyp:hlinkClr xmlns:ahyp="http://schemas.microsoft.com/office/drawing/2018/hyperlinkcolor" val="tx"/>
                    </a:ext>
                  </a:extLst>
                </a:hlinkClick>
              </a:rPr>
              <a:t>AI agents – Microsoft Adoption</a:t>
            </a:r>
            <a:endParaRPr lang="en-US" sz="1600"/>
          </a:p>
        </p:txBody>
      </p:sp>
      <p:grpSp>
        <p:nvGrpSpPr>
          <p:cNvPr id="127" name="Group 126">
            <a:extLst>
              <a:ext uri="{FF2B5EF4-FFF2-40B4-BE49-F238E27FC236}">
                <a16:creationId xmlns:a16="http://schemas.microsoft.com/office/drawing/2014/main" id="{6B1D8BFE-62C3-F2A9-4931-2A841695AF99}"/>
              </a:ext>
            </a:extLst>
          </p:cNvPr>
          <p:cNvGrpSpPr/>
          <p:nvPr/>
        </p:nvGrpSpPr>
        <p:grpSpPr>
          <a:xfrm>
            <a:off x="3045128" y="2966280"/>
            <a:ext cx="1828800" cy="1063354"/>
            <a:chOff x="3045128" y="2946616"/>
            <a:chExt cx="1828800" cy="1063354"/>
          </a:xfrm>
        </p:grpSpPr>
        <p:sp>
          <p:nvSpPr>
            <p:cNvPr id="21" name="TextBox 20">
              <a:extLst>
                <a:ext uri="{FF2B5EF4-FFF2-40B4-BE49-F238E27FC236}">
                  <a16:creationId xmlns:a16="http://schemas.microsoft.com/office/drawing/2014/main" id="{04A6168B-4BC5-1865-7D14-1EC2668C5E1C}"/>
                </a:ext>
              </a:extLst>
            </p:cNvPr>
            <p:cNvSpPr txBox="1">
              <a:spLocks/>
            </p:cNvSpPr>
            <p:nvPr/>
          </p:nvSpPr>
          <p:spPr>
            <a:xfrm>
              <a:off x="3045128"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Segoe Sans Display Semibold"/>
                  <a:ea typeface="+mn-ea"/>
                  <a:cs typeface="+mn-cs"/>
                  <a:hlinkClick r:id="rId4"/>
                </a:rPr>
                <a:t>Public preview</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sp>
          <p:nvSpPr>
            <p:cNvPr id="23" name="TextBox 22">
              <a:extLst>
                <a:ext uri="{FF2B5EF4-FFF2-40B4-BE49-F238E27FC236}">
                  <a16:creationId xmlns:a16="http://schemas.microsoft.com/office/drawing/2014/main" id="{31ACACB6-F46A-935A-E116-28CCA9B08B75}"/>
                </a:ext>
              </a:extLst>
            </p:cNvPr>
            <p:cNvSpPr txBox="1">
              <a:spLocks/>
            </p:cNvSpPr>
            <p:nvPr/>
          </p:nvSpPr>
          <p:spPr>
            <a:xfrm>
              <a:off x="3585227" y="3331207"/>
              <a:ext cx="74860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Segoe Sans Display Semibold"/>
                </a:rPr>
                <a:t>Channels</a:t>
              </a:r>
              <a:endParaRPr kumimoji="0" lang="en-US" sz="1400" b="0" i="0" strike="noStrike" kern="1200" cap="none" spc="0" normalizeH="0" baseline="0" noProof="0">
                <a:ln>
                  <a:noFill/>
                </a:ln>
                <a:solidFill>
                  <a:schemeClr val="tx2"/>
                </a:solidFill>
                <a:effectLst/>
                <a:uLnTx/>
                <a:uFillTx/>
                <a:latin typeface="Segoe Sans Display Semibold"/>
                <a:ea typeface="+mn-ea"/>
                <a:cs typeface="+mn-cs"/>
              </a:endParaRPr>
            </a:p>
          </p:txBody>
        </p:sp>
        <p:sp>
          <p:nvSpPr>
            <p:cNvPr id="24" name="TextBox 23">
              <a:extLst>
                <a:ext uri="{FF2B5EF4-FFF2-40B4-BE49-F238E27FC236}">
                  <a16:creationId xmlns:a16="http://schemas.microsoft.com/office/drawing/2014/main" id="{52DDF47D-6801-F454-FB20-413F99D8384A}"/>
                </a:ext>
              </a:extLst>
            </p:cNvPr>
            <p:cNvSpPr txBox="1"/>
            <p:nvPr/>
          </p:nvSpPr>
          <p:spPr>
            <a:xfrm>
              <a:off x="3045128"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AI teammate</a:t>
              </a:r>
            </a:p>
          </p:txBody>
        </p:sp>
        <p:pic>
          <p:nvPicPr>
            <p:cNvPr id="119" name="Picture 118" descr="Microsoft Teams logo">
              <a:extLst>
                <a:ext uri="{FF2B5EF4-FFF2-40B4-BE49-F238E27FC236}">
                  <a16:creationId xmlns:a16="http://schemas.microsoft.com/office/drawing/2014/main" id="{37AE8DCE-340F-0E23-E7C9-B02C30F8C65A}"/>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l="916" r="916"/>
            <a:stretch/>
          </p:blipFill>
          <p:spPr>
            <a:xfrm>
              <a:off x="3793290" y="2946616"/>
              <a:ext cx="332476" cy="338683"/>
            </a:xfrm>
            <a:prstGeom prst="rect">
              <a:avLst/>
            </a:prstGeom>
            <a:noFill/>
          </p:spPr>
        </p:pic>
      </p:grpSp>
      <p:grpSp>
        <p:nvGrpSpPr>
          <p:cNvPr id="45" name="Group 44">
            <a:extLst>
              <a:ext uri="{FF2B5EF4-FFF2-40B4-BE49-F238E27FC236}">
                <a16:creationId xmlns:a16="http://schemas.microsoft.com/office/drawing/2014/main" id="{6F36D62F-A856-9447-2430-5E1BB9EC658E}"/>
              </a:ext>
            </a:extLst>
          </p:cNvPr>
          <p:cNvGrpSpPr/>
          <p:nvPr/>
        </p:nvGrpSpPr>
        <p:grpSpPr>
          <a:xfrm>
            <a:off x="3045128" y="1929384"/>
            <a:ext cx="1828800" cy="679657"/>
            <a:chOff x="3045128" y="1929384"/>
            <a:chExt cx="1828800" cy="679657"/>
          </a:xfrm>
        </p:grpSpPr>
        <p:sp>
          <p:nvSpPr>
            <p:cNvPr id="41" name="TextBox 40">
              <a:extLst>
                <a:ext uri="{FF2B5EF4-FFF2-40B4-BE49-F238E27FC236}">
                  <a16:creationId xmlns:a16="http://schemas.microsoft.com/office/drawing/2014/main" id="{DE4F5695-3B08-4410-5B7E-E8EC044FCEFD}"/>
                </a:ext>
              </a:extLst>
            </p:cNvPr>
            <p:cNvSpPr txBox="1">
              <a:spLocks/>
            </p:cNvSpPr>
            <p:nvPr/>
          </p:nvSpPr>
          <p:spPr>
            <a:xfrm>
              <a:off x="3045128" y="1929384"/>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Segoe Sans Display Semibold"/>
                  <a:ea typeface="+mn-ea"/>
                  <a:cs typeface="+mn-cs"/>
                </a:rPr>
                <a:t>Analyst</a:t>
              </a:r>
            </a:p>
          </p:txBody>
        </p:sp>
        <p:sp>
          <p:nvSpPr>
            <p:cNvPr id="75" name="TextBox 74">
              <a:extLst>
                <a:ext uri="{FF2B5EF4-FFF2-40B4-BE49-F238E27FC236}">
                  <a16:creationId xmlns:a16="http://schemas.microsoft.com/office/drawing/2014/main" id="{03CD989C-6301-E8CE-A30C-1B3464EC9E22}"/>
                </a:ext>
              </a:extLst>
            </p:cNvPr>
            <p:cNvSpPr txBox="1"/>
            <p:nvPr/>
          </p:nvSpPr>
          <p:spPr>
            <a:xfrm>
              <a:off x="3045128"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Advanced reasoning</a:t>
              </a:r>
            </a:p>
          </p:txBody>
        </p:sp>
        <p:sp>
          <p:nvSpPr>
            <p:cNvPr id="42" name="TextBox 41">
              <a:extLst>
                <a:ext uri="{FF2B5EF4-FFF2-40B4-BE49-F238E27FC236}">
                  <a16:creationId xmlns:a16="http://schemas.microsoft.com/office/drawing/2014/main" id="{30D14C5F-7232-87B7-6340-641934BEA397}"/>
                </a:ext>
              </a:extLst>
            </p:cNvPr>
            <p:cNvSpPr txBox="1">
              <a:spLocks/>
            </p:cNvSpPr>
            <p:nvPr/>
          </p:nvSpPr>
          <p:spPr>
            <a:xfrm>
              <a:off x="3045128"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Segoe Sans Display Semibold"/>
                  <a:ea typeface="+mn-ea"/>
                  <a:cs typeface="+mn-cs"/>
                  <a:hlinkClick r:id="rId6">
                    <a:extLst>
                      <a:ext uri="{A12FA001-AC4F-418D-AE19-62706E023703}">
                        <ahyp:hlinkClr xmlns:ahyp="http://schemas.microsoft.com/office/drawing/2018/hyperlinkcolor" val="tx"/>
                      </a:ext>
                    </a:extLst>
                  </a:hlinkClick>
                </a:rPr>
                <a:t>Generally available</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grpSp>
      <p:grpSp>
        <p:nvGrpSpPr>
          <p:cNvPr id="52" name="Group 51">
            <a:extLst>
              <a:ext uri="{FF2B5EF4-FFF2-40B4-BE49-F238E27FC236}">
                <a16:creationId xmlns:a16="http://schemas.microsoft.com/office/drawing/2014/main" id="{3C3B776F-3C4D-07CF-380C-95E60DE3E9DF}"/>
              </a:ext>
            </a:extLst>
          </p:cNvPr>
          <p:cNvGrpSpPr/>
          <p:nvPr/>
        </p:nvGrpSpPr>
        <p:grpSpPr>
          <a:xfrm>
            <a:off x="3045128" y="4395153"/>
            <a:ext cx="1828800" cy="1214804"/>
            <a:chOff x="3045128" y="4395153"/>
            <a:chExt cx="1828800" cy="1214804"/>
          </a:xfrm>
        </p:grpSpPr>
        <p:pic>
          <p:nvPicPr>
            <p:cNvPr id="19" name="Picture 18" descr="A green and white logo&#10;&#10;AI-generated content may be incorrect.">
              <a:extLst>
                <a:ext uri="{FF2B5EF4-FFF2-40B4-BE49-F238E27FC236}">
                  <a16:creationId xmlns:a16="http://schemas.microsoft.com/office/drawing/2014/main" id="{AD55E330-5FCE-F76F-D996-25B3699B8D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3224" y="4395153"/>
              <a:ext cx="292608" cy="292608"/>
            </a:xfrm>
            <a:prstGeom prst="rect">
              <a:avLst/>
            </a:prstGeom>
          </p:spPr>
        </p:pic>
        <p:sp>
          <p:nvSpPr>
            <p:cNvPr id="63" name="TextBox 62">
              <a:extLst>
                <a:ext uri="{FF2B5EF4-FFF2-40B4-BE49-F238E27FC236}">
                  <a16:creationId xmlns:a16="http://schemas.microsoft.com/office/drawing/2014/main" id="{48347795-0CD9-3489-467E-0E2BD590FC55}"/>
                </a:ext>
              </a:extLst>
            </p:cNvPr>
            <p:cNvSpPr txBox="1">
              <a:spLocks/>
            </p:cNvSpPr>
            <p:nvPr/>
          </p:nvSpPr>
          <p:spPr>
            <a:xfrm>
              <a:off x="3045128" y="4782216"/>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strike="noStrike" kern="1200" cap="none" spc="0" normalizeH="0" baseline="0" noProof="0">
                  <a:ln>
                    <a:noFill/>
                  </a:ln>
                  <a:solidFill>
                    <a:srgbClr val="000000"/>
                  </a:solidFill>
                  <a:effectLst/>
                  <a:uLnTx/>
                  <a:uFillTx/>
                  <a:latin typeface="Segoe Sans Display Semibold"/>
                  <a:ea typeface="+mn-ea"/>
                  <a:cs typeface="+mn-cs"/>
                </a:rPr>
                <a:t>Excel</a:t>
              </a:r>
            </a:p>
          </p:txBody>
        </p:sp>
        <p:sp>
          <p:nvSpPr>
            <p:cNvPr id="67" name="TextBox 66">
              <a:extLst>
                <a:ext uri="{FF2B5EF4-FFF2-40B4-BE49-F238E27FC236}">
                  <a16:creationId xmlns:a16="http://schemas.microsoft.com/office/drawing/2014/main" id="{A9170557-FCD1-BBDE-12D3-1158641CE297}"/>
                </a:ext>
              </a:extLst>
            </p:cNvPr>
            <p:cNvSpPr txBox="1"/>
            <p:nvPr/>
          </p:nvSpPr>
          <p:spPr>
            <a:xfrm>
              <a:off x="3045128" y="5084064"/>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rgbClr val="000000">
                      <a:lumMod val="50000"/>
                      <a:lumOff val="50000"/>
                    </a:srgbClr>
                  </a:solidFill>
                  <a:latin typeface="Segoe Sans Display" pitchFamily="2" charset="0"/>
                  <a:cs typeface="Segoe Sans Display" pitchFamily="2" charset="0"/>
                </a:rPr>
                <a:t>Data visualizations</a:t>
              </a:r>
              <a:br>
                <a:rPr lang="en-US" sz="1050">
                  <a:solidFill>
                    <a:srgbClr val="000000">
                      <a:lumMod val="50000"/>
                      <a:lumOff val="50000"/>
                    </a:srgbClr>
                  </a:solidFill>
                  <a:latin typeface="Segoe Sans Display" pitchFamily="2" charset="0"/>
                  <a:cs typeface="Segoe Sans Display" pitchFamily="2" charset="0"/>
                </a:rPr>
              </a:br>
              <a:r>
                <a:rPr lang="en-US" sz="1050">
                  <a:solidFill>
                    <a:srgbClr val="000000">
                      <a:lumMod val="50000"/>
                      <a:lumOff val="50000"/>
                    </a:srgbClr>
                  </a:solidFill>
                  <a:latin typeface="Segoe Sans Display" pitchFamily="2" charset="0"/>
                  <a:cs typeface="Segoe Sans Display" pitchFamily="2" charset="0"/>
                </a:rPr>
                <a:t>and insights</a:t>
              </a:r>
              <a:endPar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endParaRPr>
            </a:p>
          </p:txBody>
        </p:sp>
        <p:sp>
          <p:nvSpPr>
            <p:cNvPr id="98" name="TextBox 97">
              <a:extLst>
                <a:ext uri="{FF2B5EF4-FFF2-40B4-BE49-F238E27FC236}">
                  <a16:creationId xmlns:a16="http://schemas.microsoft.com/office/drawing/2014/main" id="{664C8823-E23F-8055-00CB-FB2979385B73}"/>
                </a:ext>
              </a:extLst>
            </p:cNvPr>
            <p:cNvSpPr txBox="1">
              <a:spLocks/>
            </p:cNvSpPr>
            <p:nvPr/>
          </p:nvSpPr>
          <p:spPr>
            <a:xfrm>
              <a:off x="3045128"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hlinkClick r:id="rId8"/>
                </a:rPr>
                <a:t>Frontier Program</a:t>
              </a: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p:txBody>
        </p:sp>
      </p:grpSp>
      <p:grpSp>
        <p:nvGrpSpPr>
          <p:cNvPr id="57" name="Group 56">
            <a:extLst>
              <a:ext uri="{FF2B5EF4-FFF2-40B4-BE49-F238E27FC236}">
                <a16:creationId xmlns:a16="http://schemas.microsoft.com/office/drawing/2014/main" id="{FCD620F4-B031-0581-8E78-7114E08D866F}"/>
              </a:ext>
            </a:extLst>
          </p:cNvPr>
          <p:cNvGrpSpPr/>
          <p:nvPr/>
        </p:nvGrpSpPr>
        <p:grpSpPr>
          <a:xfrm>
            <a:off x="5181601" y="1527048"/>
            <a:ext cx="1828800" cy="1081993"/>
            <a:chOff x="5181601" y="1527048"/>
            <a:chExt cx="1828800" cy="1081993"/>
          </a:xfrm>
        </p:grpSpPr>
        <p:sp>
          <p:nvSpPr>
            <p:cNvPr id="55" name="TextBox 54">
              <a:extLst>
                <a:ext uri="{FF2B5EF4-FFF2-40B4-BE49-F238E27FC236}">
                  <a16:creationId xmlns:a16="http://schemas.microsoft.com/office/drawing/2014/main" id="{BD10C192-F9F9-EACA-0AA5-824272666DF8}"/>
                </a:ext>
              </a:extLst>
            </p:cNvPr>
            <p:cNvSpPr txBox="1">
              <a:spLocks/>
            </p:cNvSpPr>
            <p:nvPr/>
          </p:nvSpPr>
          <p:spPr>
            <a:xfrm>
              <a:off x="5772194" y="1923401"/>
              <a:ext cx="64761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Segoe Sans Display Semibold"/>
                </a:rPr>
                <a:t>Surveys</a:t>
              </a:r>
              <a:endParaRPr kumimoji="0" lang="en-US" sz="1400" b="0" i="0" strike="noStrike" kern="1200" cap="none" spc="0" normalizeH="0" baseline="0" noProof="0">
                <a:ln>
                  <a:noFill/>
                </a:ln>
                <a:solidFill>
                  <a:schemeClr val="tx2"/>
                </a:solidFill>
                <a:effectLst/>
                <a:uLnTx/>
                <a:uFillTx/>
                <a:latin typeface="Segoe Sans Display Semibold"/>
                <a:ea typeface="+mn-ea"/>
                <a:cs typeface="+mn-cs"/>
              </a:endParaRPr>
            </a:p>
          </p:txBody>
        </p:sp>
        <p:sp>
          <p:nvSpPr>
            <p:cNvPr id="94" name="TextBox 93">
              <a:extLst>
                <a:ext uri="{FF2B5EF4-FFF2-40B4-BE49-F238E27FC236}">
                  <a16:creationId xmlns:a16="http://schemas.microsoft.com/office/drawing/2014/main" id="{D92D1FE8-3670-B8B5-0F48-DBC6B1B4793E}"/>
                </a:ext>
              </a:extLst>
            </p:cNvPr>
            <p:cNvSpPr txBox="1"/>
            <p:nvPr/>
          </p:nvSpPr>
          <p:spPr>
            <a:xfrm>
              <a:off x="5181601"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End-to-end survey mgmt.</a:t>
              </a:r>
            </a:p>
          </p:txBody>
        </p:sp>
        <p:pic>
          <p:nvPicPr>
            <p:cNvPr id="15" name="Picture 14" descr="A rainbow colored logo on a black background&#10;&#10;AI-generated content may be incorrect.">
              <a:extLst>
                <a:ext uri="{FF2B5EF4-FFF2-40B4-BE49-F238E27FC236}">
                  <a16:creationId xmlns:a16="http://schemas.microsoft.com/office/drawing/2014/main" id="{DD3E71FB-85F4-4CB3-8538-26E3BF5DDB1B}"/>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1409" y="1527048"/>
              <a:ext cx="329184" cy="329184"/>
            </a:xfrm>
            <a:prstGeom prst="rect">
              <a:avLst/>
            </a:prstGeom>
          </p:spPr>
        </p:pic>
        <p:sp>
          <p:nvSpPr>
            <p:cNvPr id="53" name="TextBox 52">
              <a:extLst>
                <a:ext uri="{FF2B5EF4-FFF2-40B4-BE49-F238E27FC236}">
                  <a16:creationId xmlns:a16="http://schemas.microsoft.com/office/drawing/2014/main" id="{350502A2-AFCE-65E0-F5FF-0697CA83066C}"/>
                </a:ext>
              </a:extLst>
            </p:cNvPr>
            <p:cNvSpPr txBox="1">
              <a:spLocks/>
            </p:cNvSpPr>
            <p:nvPr/>
          </p:nvSpPr>
          <p:spPr>
            <a:xfrm>
              <a:off x="5181601" y="2439764"/>
              <a:ext cx="1828800" cy="169277"/>
            </a:xfrm>
            <a:prstGeom prst="rect">
              <a:avLst/>
            </a:prstGeom>
            <a:noFill/>
          </p:spPr>
          <p:txBody>
            <a:bodyPr wrap="square" lIns="0" tIns="0" rIns="0" bIns="0" anchor="ctr">
              <a:spAutoFit/>
            </a:bodyPr>
            <a:lstStyle/>
            <a:p>
              <a:pPr algn="ctr">
                <a:defRPr/>
              </a:pPr>
              <a:r>
                <a:rPr lang="en-US" sz="1100">
                  <a:solidFill>
                    <a:schemeClr val="accent1"/>
                  </a:solidFill>
                  <a:latin typeface="Segoe Sans Display Semibold"/>
                  <a:hlinkClick r:id="rId10">
                    <a:extLst>
                      <a:ext uri="{A12FA001-AC4F-418D-AE19-62706E023703}">
                        <ahyp:hlinkClr xmlns:ahyp="http://schemas.microsoft.com/office/drawing/2018/hyperlinkcolor" val="tx"/>
                      </a:ext>
                    </a:extLst>
                  </a:hlinkClick>
                </a:rPr>
                <a:t>Generally Available</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grpSp>
      <p:grpSp>
        <p:nvGrpSpPr>
          <p:cNvPr id="69" name="Group 68">
            <a:extLst>
              <a:ext uri="{FF2B5EF4-FFF2-40B4-BE49-F238E27FC236}">
                <a16:creationId xmlns:a16="http://schemas.microsoft.com/office/drawing/2014/main" id="{11394016-1744-36A1-C258-815E8C6A2834}"/>
              </a:ext>
            </a:extLst>
          </p:cNvPr>
          <p:cNvGrpSpPr/>
          <p:nvPr/>
        </p:nvGrpSpPr>
        <p:grpSpPr>
          <a:xfrm>
            <a:off x="5181601" y="4395153"/>
            <a:ext cx="1828800" cy="1214804"/>
            <a:chOff x="5181601" y="4395153"/>
            <a:chExt cx="1828800" cy="1214804"/>
          </a:xfrm>
        </p:grpSpPr>
        <p:pic>
          <p:nvPicPr>
            <p:cNvPr id="61" name="Picture 60" descr="A logo with a letter p&#10;&#10;AI-generated content may be incorrect.">
              <a:extLst>
                <a:ext uri="{FF2B5EF4-FFF2-40B4-BE49-F238E27FC236}">
                  <a16:creationId xmlns:a16="http://schemas.microsoft.com/office/drawing/2014/main" id="{EF79EF0C-E6BC-E86A-E353-DA0AC37599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8192" y="4395153"/>
              <a:ext cx="292608" cy="292608"/>
            </a:xfrm>
            <a:prstGeom prst="rect">
              <a:avLst/>
            </a:prstGeom>
          </p:spPr>
        </p:pic>
        <p:sp>
          <p:nvSpPr>
            <p:cNvPr id="62" name="TextBox 61">
              <a:extLst>
                <a:ext uri="{FF2B5EF4-FFF2-40B4-BE49-F238E27FC236}">
                  <a16:creationId xmlns:a16="http://schemas.microsoft.com/office/drawing/2014/main" id="{35E4D099-2A28-2AFB-5B6A-5F752D18F290}"/>
                </a:ext>
              </a:extLst>
            </p:cNvPr>
            <p:cNvSpPr txBox="1">
              <a:spLocks/>
            </p:cNvSpPr>
            <p:nvPr/>
          </p:nvSpPr>
          <p:spPr>
            <a:xfrm>
              <a:off x="5627123" y="4779651"/>
              <a:ext cx="937756"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Segoe Sans Display Semibold"/>
                </a:rPr>
                <a:t>PowerPoint</a:t>
              </a:r>
            </a:p>
          </p:txBody>
        </p:sp>
        <p:sp>
          <p:nvSpPr>
            <p:cNvPr id="66" name="TextBox 65">
              <a:extLst>
                <a:ext uri="{FF2B5EF4-FFF2-40B4-BE49-F238E27FC236}">
                  <a16:creationId xmlns:a16="http://schemas.microsoft.com/office/drawing/2014/main" id="{FF2B943F-38AC-D327-22BF-8ECC6694C9BC}"/>
                </a:ext>
              </a:extLst>
            </p:cNvPr>
            <p:cNvSpPr txBox="1"/>
            <p:nvPr/>
          </p:nvSpPr>
          <p:spPr>
            <a:xfrm>
              <a:off x="5181601" y="5084064"/>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Build and iterate on presentations</a:t>
              </a:r>
            </a:p>
          </p:txBody>
        </p:sp>
        <p:sp>
          <p:nvSpPr>
            <p:cNvPr id="99" name="TextBox 98">
              <a:extLst>
                <a:ext uri="{FF2B5EF4-FFF2-40B4-BE49-F238E27FC236}">
                  <a16:creationId xmlns:a16="http://schemas.microsoft.com/office/drawing/2014/main" id="{4F3D248B-A95E-9DF1-D7C7-4822730FB954}"/>
                </a:ext>
              </a:extLst>
            </p:cNvPr>
            <p:cNvSpPr txBox="1">
              <a:spLocks/>
            </p:cNvSpPr>
            <p:nvPr/>
          </p:nvSpPr>
          <p:spPr>
            <a:xfrm>
              <a:off x="5181601"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hlinkClick r:id="rId8"/>
                </a:rPr>
                <a:t>Frontier Program</a:t>
              </a: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p:txBody>
        </p:sp>
      </p:grpSp>
      <p:grpSp>
        <p:nvGrpSpPr>
          <p:cNvPr id="60" name="Group 59">
            <a:extLst>
              <a:ext uri="{FF2B5EF4-FFF2-40B4-BE49-F238E27FC236}">
                <a16:creationId xmlns:a16="http://schemas.microsoft.com/office/drawing/2014/main" id="{AE52728C-A06E-6253-C02B-964E357693B1}"/>
              </a:ext>
            </a:extLst>
          </p:cNvPr>
          <p:cNvGrpSpPr/>
          <p:nvPr/>
        </p:nvGrpSpPr>
        <p:grpSpPr>
          <a:xfrm>
            <a:off x="5181601" y="2989401"/>
            <a:ext cx="1828800" cy="1040233"/>
            <a:chOff x="5181601" y="2920309"/>
            <a:chExt cx="1828800" cy="1040233"/>
          </a:xfrm>
        </p:grpSpPr>
        <p:pic>
          <p:nvPicPr>
            <p:cNvPr id="26" name="Picture 25">
              <a:extLst>
                <a:ext uri="{FF2B5EF4-FFF2-40B4-BE49-F238E27FC236}">
                  <a16:creationId xmlns:a16="http://schemas.microsoft.com/office/drawing/2014/main" id="{31C0F287-DB15-E9C7-2CAC-AD33191ED94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3256" y="2920309"/>
              <a:ext cx="320040" cy="320040"/>
            </a:xfrm>
            <a:prstGeom prst="rect">
              <a:avLst/>
            </a:prstGeom>
          </p:spPr>
        </p:pic>
        <p:sp>
          <p:nvSpPr>
            <p:cNvPr id="91" name="TextBox 90">
              <a:extLst>
                <a:ext uri="{FF2B5EF4-FFF2-40B4-BE49-F238E27FC236}">
                  <a16:creationId xmlns:a16="http://schemas.microsoft.com/office/drawing/2014/main" id="{A8747051-782C-F2D7-61D3-DEBA6166C5B8}"/>
                </a:ext>
              </a:extLst>
            </p:cNvPr>
            <p:cNvSpPr txBox="1"/>
            <p:nvPr/>
          </p:nvSpPr>
          <p:spPr>
            <a:xfrm>
              <a:off x="5181601" y="3585464"/>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Automate project mgmt.</a:t>
              </a:r>
            </a:p>
          </p:txBody>
        </p:sp>
        <p:sp>
          <p:nvSpPr>
            <p:cNvPr id="28" name="TextBox 27">
              <a:extLst>
                <a:ext uri="{FF2B5EF4-FFF2-40B4-BE49-F238E27FC236}">
                  <a16:creationId xmlns:a16="http://schemas.microsoft.com/office/drawing/2014/main" id="{950FEB82-2264-0BAD-A3F9-720DA7D04064}"/>
                </a:ext>
              </a:extLst>
            </p:cNvPr>
            <p:cNvSpPr txBox="1">
              <a:spLocks/>
            </p:cNvSpPr>
            <p:nvPr/>
          </p:nvSpPr>
          <p:spPr>
            <a:xfrm>
              <a:off x="5181601" y="3791265"/>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Segoe Sans Display Semibold"/>
                  <a:ea typeface="+mn-ea"/>
                  <a:cs typeface="+mn-cs"/>
                  <a:hlinkClick r:id="rId13">
                    <a:extLst>
                      <a:ext uri="{A12FA001-AC4F-418D-AE19-62706E023703}">
                        <ahyp:hlinkClr xmlns:ahyp="http://schemas.microsoft.com/office/drawing/2018/hyperlinkcolor" val="tx"/>
                      </a:ext>
                    </a:extLst>
                  </a:hlinkClick>
                </a:rPr>
                <a:t>Public preview</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sp>
          <p:nvSpPr>
            <p:cNvPr id="124" name="TextBox 123">
              <a:extLst>
                <a:ext uri="{FF2B5EF4-FFF2-40B4-BE49-F238E27FC236}">
                  <a16:creationId xmlns:a16="http://schemas.microsoft.com/office/drawing/2014/main" id="{F2F9A224-E278-B304-AA4F-5EE14C39B3EF}"/>
                </a:ext>
              </a:extLst>
            </p:cNvPr>
            <p:cNvSpPr txBox="1">
              <a:spLocks/>
            </p:cNvSpPr>
            <p:nvPr/>
          </p:nvSpPr>
          <p:spPr>
            <a:xfrm>
              <a:off x="5421938" y="3279214"/>
              <a:ext cx="134812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Segoe Sans Display Semibold"/>
                </a:rPr>
                <a:t>Project Manager</a:t>
              </a:r>
            </a:p>
          </p:txBody>
        </p:sp>
      </p:grpSp>
      <p:grpSp>
        <p:nvGrpSpPr>
          <p:cNvPr id="46" name="Group 45">
            <a:extLst>
              <a:ext uri="{FF2B5EF4-FFF2-40B4-BE49-F238E27FC236}">
                <a16:creationId xmlns:a16="http://schemas.microsoft.com/office/drawing/2014/main" id="{335BF3A3-81B2-5BD8-8604-E252B721A005}"/>
              </a:ext>
            </a:extLst>
          </p:cNvPr>
          <p:cNvGrpSpPr/>
          <p:nvPr/>
        </p:nvGrpSpPr>
        <p:grpSpPr>
          <a:xfrm>
            <a:off x="908655" y="2915264"/>
            <a:ext cx="1828800" cy="1114370"/>
            <a:chOff x="908655" y="2846172"/>
            <a:chExt cx="1828800" cy="1114370"/>
          </a:xfrm>
        </p:grpSpPr>
        <p:sp>
          <p:nvSpPr>
            <p:cNvPr id="58" name="TextBox 57">
              <a:extLst>
                <a:ext uri="{FF2B5EF4-FFF2-40B4-BE49-F238E27FC236}">
                  <a16:creationId xmlns:a16="http://schemas.microsoft.com/office/drawing/2014/main" id="{7E8ECACF-6FBF-5C24-55AA-684627542F53}"/>
                </a:ext>
              </a:extLst>
            </p:cNvPr>
            <p:cNvSpPr txBox="1">
              <a:spLocks/>
            </p:cNvSpPr>
            <p:nvPr/>
          </p:nvSpPr>
          <p:spPr>
            <a:xfrm>
              <a:off x="1367802" y="3279214"/>
              <a:ext cx="910506"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Segoe Sans Display Semibold"/>
                </a:rPr>
                <a:t>Knowledge</a:t>
              </a:r>
              <a:endParaRPr kumimoji="0" lang="en-US" sz="1400" b="0" i="0" strike="noStrike" kern="1200" cap="none" spc="0" normalizeH="0" baseline="0" noProof="0">
                <a:ln>
                  <a:noFill/>
                </a:ln>
                <a:solidFill>
                  <a:schemeClr val="tx2"/>
                </a:solidFill>
                <a:effectLst/>
                <a:uLnTx/>
                <a:uFillTx/>
                <a:latin typeface="Segoe Sans Display Semibold"/>
                <a:ea typeface="+mn-ea"/>
                <a:cs typeface="+mn-cs"/>
              </a:endParaRPr>
            </a:p>
          </p:txBody>
        </p:sp>
        <p:sp>
          <p:nvSpPr>
            <p:cNvPr id="56" name="TextBox 55">
              <a:extLst>
                <a:ext uri="{FF2B5EF4-FFF2-40B4-BE49-F238E27FC236}">
                  <a16:creationId xmlns:a16="http://schemas.microsoft.com/office/drawing/2014/main" id="{6C99ED16-921A-E18E-AB04-3DFFD52F4A83}"/>
                </a:ext>
              </a:extLst>
            </p:cNvPr>
            <p:cNvSpPr txBox="1">
              <a:spLocks/>
            </p:cNvSpPr>
            <p:nvPr/>
          </p:nvSpPr>
          <p:spPr>
            <a:xfrm>
              <a:off x="908655" y="3791265"/>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Segoe Sans Display Semibold"/>
                  <a:ea typeface="+mn-ea"/>
                  <a:cs typeface="+mn-cs"/>
                  <a:hlinkClick r:id="rId14"/>
                </a:rPr>
                <a:t>Public preview</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sp>
          <p:nvSpPr>
            <p:cNvPr id="59" name="TextBox 58">
              <a:extLst>
                <a:ext uri="{FF2B5EF4-FFF2-40B4-BE49-F238E27FC236}">
                  <a16:creationId xmlns:a16="http://schemas.microsoft.com/office/drawing/2014/main" id="{17D95569-EC1A-80AC-433E-F937112277AC}"/>
                </a:ext>
              </a:extLst>
            </p:cNvPr>
            <p:cNvSpPr txBox="1"/>
            <p:nvPr/>
          </p:nvSpPr>
          <p:spPr>
            <a:xfrm>
              <a:off x="908655" y="3585464"/>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Content mgmt. </a:t>
              </a:r>
              <a:r>
                <a:rPr lang="en-US" sz="1050">
                  <a:solidFill>
                    <a:srgbClr val="000000">
                      <a:lumMod val="50000"/>
                      <a:lumOff val="50000"/>
                    </a:srgbClr>
                  </a:solidFill>
                  <a:latin typeface="Segoe Sans Display" pitchFamily="2" charset="0"/>
                  <a:cs typeface="Segoe Sans Display" pitchFamily="2" charset="0"/>
                </a:rPr>
                <a:t>&amp; organization</a:t>
              </a:r>
              <a:endPar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endParaRPr>
            </a:p>
          </p:txBody>
        </p:sp>
        <p:pic>
          <p:nvPicPr>
            <p:cNvPr id="1034" name="Picture 10" descr="Download Microsoft SharePoint Logo in SVG Vector or PNG File Format - Logo.wine">
              <a:extLst>
                <a:ext uri="{FF2B5EF4-FFF2-40B4-BE49-F238E27FC236}">
                  <a16:creationId xmlns:a16="http://schemas.microsoft.com/office/drawing/2014/main" id="{4DC6DF63-88A4-C31D-8D16-E2D7CDC5A7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1546" y="2846172"/>
              <a:ext cx="700124" cy="4667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C52A30B3-46E7-A1E3-CDFF-AFD66EDD94B7}"/>
              </a:ext>
            </a:extLst>
          </p:cNvPr>
          <p:cNvGrpSpPr/>
          <p:nvPr/>
        </p:nvGrpSpPr>
        <p:grpSpPr>
          <a:xfrm>
            <a:off x="908655" y="1925966"/>
            <a:ext cx="1828800" cy="683075"/>
            <a:chOff x="908655" y="1925966"/>
            <a:chExt cx="1828800" cy="683075"/>
          </a:xfrm>
        </p:grpSpPr>
        <p:sp>
          <p:nvSpPr>
            <p:cNvPr id="36" name="TextBox 35">
              <a:extLst>
                <a:ext uri="{FF2B5EF4-FFF2-40B4-BE49-F238E27FC236}">
                  <a16:creationId xmlns:a16="http://schemas.microsoft.com/office/drawing/2014/main" id="{826F4ADA-3E76-3ECF-9E88-713113E90DE9}"/>
                </a:ext>
              </a:extLst>
            </p:cNvPr>
            <p:cNvSpPr txBox="1">
              <a:spLocks/>
            </p:cNvSpPr>
            <p:nvPr/>
          </p:nvSpPr>
          <p:spPr>
            <a:xfrm>
              <a:off x="908655" y="1925966"/>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strike="noStrike" kern="1200" cap="none" spc="0" normalizeH="0" baseline="0" noProof="0">
                  <a:ln>
                    <a:noFill/>
                  </a:ln>
                  <a:solidFill>
                    <a:schemeClr val="tx2"/>
                  </a:solidFill>
                  <a:effectLst/>
                  <a:uLnTx/>
                  <a:uFillTx/>
                  <a:latin typeface="Segoe Sans Display Semibold"/>
                  <a:ea typeface="+mn-ea"/>
                  <a:cs typeface="+mn-cs"/>
                </a:rPr>
                <a:t>Researcher</a:t>
              </a:r>
            </a:p>
          </p:txBody>
        </p:sp>
        <p:sp>
          <p:nvSpPr>
            <p:cNvPr id="74" name="TextBox 73">
              <a:extLst>
                <a:ext uri="{FF2B5EF4-FFF2-40B4-BE49-F238E27FC236}">
                  <a16:creationId xmlns:a16="http://schemas.microsoft.com/office/drawing/2014/main" id="{4FE3CA29-359B-5CA4-2D1B-7C6E8E5A2747}"/>
                </a:ext>
              </a:extLst>
            </p:cNvPr>
            <p:cNvSpPr txBox="1"/>
            <p:nvPr/>
          </p:nvSpPr>
          <p:spPr>
            <a:xfrm>
              <a:off x="908655"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Advanced reasoning</a:t>
              </a:r>
            </a:p>
          </p:txBody>
        </p:sp>
        <p:sp>
          <p:nvSpPr>
            <p:cNvPr id="35" name="TextBox 34">
              <a:extLst>
                <a:ext uri="{FF2B5EF4-FFF2-40B4-BE49-F238E27FC236}">
                  <a16:creationId xmlns:a16="http://schemas.microsoft.com/office/drawing/2014/main" id="{7A56C071-59BB-1A0C-7E3F-A9A7326398F2}"/>
                </a:ext>
              </a:extLst>
            </p:cNvPr>
            <p:cNvSpPr txBox="1"/>
            <p:nvPr/>
          </p:nvSpPr>
          <p:spPr>
            <a:xfrm>
              <a:off x="908655"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Segoe Sans Display Semibold"/>
                  <a:ea typeface="+mn-ea"/>
                  <a:cs typeface="+mn-cs"/>
                  <a:hlinkClick r:id="rId16">
                    <a:extLst>
                      <a:ext uri="{A12FA001-AC4F-418D-AE19-62706E023703}">
                        <ahyp:hlinkClr xmlns:ahyp="http://schemas.microsoft.com/office/drawing/2018/hyperlinkcolor" val="tx"/>
                      </a:ext>
                    </a:extLst>
                  </a:hlinkClick>
                </a:rPr>
                <a:t>Generally available</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grpSp>
      <p:grpSp>
        <p:nvGrpSpPr>
          <p:cNvPr id="51" name="Group 50">
            <a:extLst>
              <a:ext uri="{FF2B5EF4-FFF2-40B4-BE49-F238E27FC236}">
                <a16:creationId xmlns:a16="http://schemas.microsoft.com/office/drawing/2014/main" id="{362A3BB7-DB05-BFDF-9468-7B9DE48CCBEA}"/>
              </a:ext>
            </a:extLst>
          </p:cNvPr>
          <p:cNvGrpSpPr/>
          <p:nvPr/>
        </p:nvGrpSpPr>
        <p:grpSpPr>
          <a:xfrm>
            <a:off x="908655" y="4395153"/>
            <a:ext cx="1828800" cy="1218297"/>
            <a:chOff x="908655" y="4395153"/>
            <a:chExt cx="1828800" cy="1218297"/>
          </a:xfrm>
        </p:grpSpPr>
        <p:sp>
          <p:nvSpPr>
            <p:cNvPr id="65" name="TextBox 64">
              <a:extLst>
                <a:ext uri="{FF2B5EF4-FFF2-40B4-BE49-F238E27FC236}">
                  <a16:creationId xmlns:a16="http://schemas.microsoft.com/office/drawing/2014/main" id="{D6C57085-0098-C591-E579-0B95713FC7D9}"/>
                </a:ext>
              </a:extLst>
            </p:cNvPr>
            <p:cNvSpPr txBox="1">
              <a:spLocks/>
            </p:cNvSpPr>
            <p:nvPr/>
          </p:nvSpPr>
          <p:spPr>
            <a:xfrm>
              <a:off x="908655" y="4782216"/>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strike="noStrike" kern="1200" cap="none" spc="0" normalizeH="0" baseline="0" noProof="0">
                  <a:ln>
                    <a:noFill/>
                  </a:ln>
                  <a:solidFill>
                    <a:srgbClr val="000000"/>
                  </a:solidFill>
                  <a:effectLst/>
                  <a:uLnTx/>
                  <a:uFillTx/>
                  <a:latin typeface="Segoe Sans Display Semibold"/>
                  <a:ea typeface="+mn-ea"/>
                  <a:cs typeface="+mn-cs"/>
                </a:rPr>
                <a:t>Word</a:t>
              </a:r>
            </a:p>
          </p:txBody>
        </p:sp>
        <p:sp>
          <p:nvSpPr>
            <p:cNvPr id="68" name="TextBox 67">
              <a:extLst>
                <a:ext uri="{FF2B5EF4-FFF2-40B4-BE49-F238E27FC236}">
                  <a16:creationId xmlns:a16="http://schemas.microsoft.com/office/drawing/2014/main" id="{8EBAACEB-C1E5-E3BF-13C6-17CE95CA04DB}"/>
                </a:ext>
              </a:extLst>
            </p:cNvPr>
            <p:cNvSpPr txBox="1"/>
            <p:nvPr/>
          </p:nvSpPr>
          <p:spPr>
            <a:xfrm>
              <a:off x="908655"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Document creation</a:t>
              </a:r>
              <a:b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b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and iteration</a:t>
              </a:r>
            </a:p>
          </p:txBody>
        </p:sp>
        <p:sp>
          <p:nvSpPr>
            <p:cNvPr id="97" name="TextBox 96">
              <a:extLst>
                <a:ext uri="{FF2B5EF4-FFF2-40B4-BE49-F238E27FC236}">
                  <a16:creationId xmlns:a16="http://schemas.microsoft.com/office/drawing/2014/main" id="{C5486DDE-CC30-C3F9-1B52-DFDCB2924805}"/>
                </a:ext>
              </a:extLst>
            </p:cNvPr>
            <p:cNvSpPr txBox="1">
              <a:spLocks/>
            </p:cNvSpPr>
            <p:nvPr/>
          </p:nvSpPr>
          <p:spPr>
            <a:xfrm>
              <a:off x="908655" y="544417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hlinkClick r:id="rId8"/>
                </a:rPr>
                <a:t>Frontier Program</a:t>
              </a: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p:txBody>
        </p:sp>
        <p:pic>
          <p:nvPicPr>
            <p:cNvPr id="33" name="Picture 32" descr="A logo with a black background&#10;&#10;AI-generated content may be incorrect.">
              <a:extLst>
                <a:ext uri="{FF2B5EF4-FFF2-40B4-BE49-F238E27FC236}">
                  <a16:creationId xmlns:a16="http://schemas.microsoft.com/office/drawing/2014/main" id="{74A8FA45-0ADF-4713-1A49-FACB039ADA0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57175" y="4395153"/>
              <a:ext cx="292608" cy="292608"/>
            </a:xfrm>
            <a:prstGeom prst="rect">
              <a:avLst/>
            </a:prstGeom>
          </p:spPr>
        </p:pic>
      </p:grpSp>
      <p:grpSp>
        <p:nvGrpSpPr>
          <p:cNvPr id="80" name="Group 79">
            <a:extLst>
              <a:ext uri="{FF2B5EF4-FFF2-40B4-BE49-F238E27FC236}">
                <a16:creationId xmlns:a16="http://schemas.microsoft.com/office/drawing/2014/main" id="{0E2960A3-46EF-73F4-B1EA-A78BB1E4C024}"/>
              </a:ext>
            </a:extLst>
          </p:cNvPr>
          <p:cNvGrpSpPr/>
          <p:nvPr/>
        </p:nvGrpSpPr>
        <p:grpSpPr>
          <a:xfrm>
            <a:off x="7318074" y="3029244"/>
            <a:ext cx="1828800" cy="1000390"/>
            <a:chOff x="7318074" y="2960152"/>
            <a:chExt cx="1828800" cy="1000390"/>
          </a:xfrm>
        </p:grpSpPr>
        <p:sp>
          <p:nvSpPr>
            <p:cNvPr id="32" name="TextBox 31">
              <a:extLst>
                <a:ext uri="{FF2B5EF4-FFF2-40B4-BE49-F238E27FC236}">
                  <a16:creationId xmlns:a16="http://schemas.microsoft.com/office/drawing/2014/main" id="{7F6F4C93-A9D0-7FA7-2577-8E8B59820944}"/>
                </a:ext>
              </a:extLst>
            </p:cNvPr>
            <p:cNvSpPr txBox="1">
              <a:spLocks/>
            </p:cNvSpPr>
            <p:nvPr/>
          </p:nvSpPr>
          <p:spPr>
            <a:xfrm>
              <a:off x="7318074" y="3791265"/>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Segoe Sans Display Semibold"/>
                  <a:ea typeface="+mn-ea"/>
                  <a:cs typeface="+mn-cs"/>
                  <a:hlinkClick r:id="rId18"/>
                </a:rPr>
                <a:t>Public preview</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sp>
          <p:nvSpPr>
            <p:cNvPr id="44" name="TextBox 43">
              <a:extLst>
                <a:ext uri="{FF2B5EF4-FFF2-40B4-BE49-F238E27FC236}">
                  <a16:creationId xmlns:a16="http://schemas.microsoft.com/office/drawing/2014/main" id="{AC0CE84C-3BA1-0C9E-A397-3FCAA138387C}"/>
                </a:ext>
              </a:extLst>
            </p:cNvPr>
            <p:cNvSpPr txBox="1">
              <a:spLocks/>
            </p:cNvSpPr>
            <p:nvPr/>
          </p:nvSpPr>
          <p:spPr>
            <a:xfrm>
              <a:off x="7687453" y="3281779"/>
              <a:ext cx="109004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rgbClr val="000000"/>
                  </a:solidFill>
                  <a:effectLst/>
                  <a:latin typeface="Segoe Sans Display Semibold" pitchFamily="2" charset="0"/>
                </a:rPr>
                <a:t>Communities</a:t>
              </a:r>
              <a:endParaRPr kumimoji="0" lang="en-US" sz="1400" b="0" i="0" strike="noStrike" kern="1200" cap="none" spc="0" normalizeH="0" baseline="0" noProof="0">
                <a:ln>
                  <a:noFill/>
                </a:ln>
                <a:solidFill>
                  <a:schemeClr val="tx2"/>
                </a:solidFill>
                <a:effectLst/>
                <a:uLnTx/>
                <a:uFillTx/>
                <a:latin typeface="Segoe Sans Display Semibold"/>
              </a:endParaRPr>
            </a:p>
          </p:txBody>
        </p:sp>
        <p:sp>
          <p:nvSpPr>
            <p:cNvPr id="49" name="TextBox 48">
              <a:extLst>
                <a:ext uri="{FF2B5EF4-FFF2-40B4-BE49-F238E27FC236}">
                  <a16:creationId xmlns:a16="http://schemas.microsoft.com/office/drawing/2014/main" id="{4C5560B6-D700-EA85-64D2-B217D99BF6D6}"/>
                </a:ext>
              </a:extLst>
            </p:cNvPr>
            <p:cNvSpPr txBox="1"/>
            <p:nvPr/>
          </p:nvSpPr>
          <p:spPr>
            <a:xfrm>
              <a:off x="7318074" y="3585464"/>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Community mgmt.</a:t>
              </a:r>
            </a:p>
          </p:txBody>
        </p:sp>
        <p:pic>
          <p:nvPicPr>
            <p:cNvPr id="50" name="Picture 2" descr="Microsoft Viva Engage">
              <a:extLst>
                <a:ext uri="{FF2B5EF4-FFF2-40B4-BE49-F238E27FC236}">
                  <a16:creationId xmlns:a16="http://schemas.microsoft.com/office/drawing/2014/main" id="{8B8C9307-2C24-50F5-B688-C31E76B7994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86170" y="2960152"/>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24CBA21D-CDFC-9E5A-DDC7-911A6C9750C1}"/>
              </a:ext>
            </a:extLst>
          </p:cNvPr>
          <p:cNvGrpSpPr/>
          <p:nvPr/>
        </p:nvGrpSpPr>
        <p:grpSpPr>
          <a:xfrm>
            <a:off x="7318074" y="1517549"/>
            <a:ext cx="1828800" cy="1091492"/>
            <a:chOff x="7318074" y="1517549"/>
            <a:chExt cx="1828800" cy="1091492"/>
          </a:xfrm>
        </p:grpSpPr>
        <p:sp>
          <p:nvSpPr>
            <p:cNvPr id="9" name="TextBox 8">
              <a:extLst>
                <a:ext uri="{FF2B5EF4-FFF2-40B4-BE49-F238E27FC236}">
                  <a16:creationId xmlns:a16="http://schemas.microsoft.com/office/drawing/2014/main" id="{B6F4B600-9389-600E-8F79-A3036786FB37}"/>
                </a:ext>
              </a:extLst>
            </p:cNvPr>
            <p:cNvSpPr txBox="1">
              <a:spLocks/>
            </p:cNvSpPr>
            <p:nvPr/>
          </p:nvSpPr>
          <p:spPr>
            <a:xfrm>
              <a:off x="7318074"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Segoe Sans Display Semibold"/>
                  <a:ea typeface="+mn-ea"/>
                  <a:cs typeface="+mn-cs"/>
                  <a:hlinkClick r:id="rId20">
                    <a:extLst>
                      <a:ext uri="{A12FA001-AC4F-418D-AE19-62706E023703}">
                        <ahyp:hlinkClr xmlns:ahyp="http://schemas.microsoft.com/office/drawing/2018/hyperlinkcolor" val="tx"/>
                      </a:ext>
                    </a:extLst>
                  </a:hlinkClick>
                </a:rPr>
                <a:t>Generally available </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sp>
          <p:nvSpPr>
            <p:cNvPr id="11" name="TextBox 10">
              <a:extLst>
                <a:ext uri="{FF2B5EF4-FFF2-40B4-BE49-F238E27FC236}">
                  <a16:creationId xmlns:a16="http://schemas.microsoft.com/office/drawing/2014/main" id="{3A0A82CE-141C-E3B7-D72F-100C004D2743}"/>
                </a:ext>
              </a:extLst>
            </p:cNvPr>
            <p:cNvSpPr txBox="1">
              <a:spLocks/>
            </p:cNvSpPr>
            <p:nvPr/>
          </p:nvSpPr>
          <p:spPr>
            <a:xfrm>
              <a:off x="7783633" y="1925966"/>
              <a:ext cx="89768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strike="noStrike" kern="1200" cap="none" spc="0" normalizeH="0" baseline="0" noProof="0">
                  <a:ln>
                    <a:noFill/>
                  </a:ln>
                  <a:solidFill>
                    <a:schemeClr val="tx2"/>
                  </a:solidFill>
                  <a:effectLst/>
                  <a:uLnTx/>
                  <a:uFillTx/>
                  <a:latin typeface="Segoe Sans Display Semibold"/>
                  <a:ea typeface="+mn-ea"/>
                  <a:cs typeface="+mn-cs"/>
                </a:rPr>
                <a:t>Interpreter</a:t>
              </a:r>
            </a:p>
          </p:txBody>
        </p:sp>
        <p:pic>
          <p:nvPicPr>
            <p:cNvPr id="101" name="Picture 100" descr="Microsoft Teams logo">
              <a:extLst>
                <a:ext uri="{FF2B5EF4-FFF2-40B4-BE49-F238E27FC236}">
                  <a16:creationId xmlns:a16="http://schemas.microsoft.com/office/drawing/2014/main" id="{DBB21642-E0FD-F75B-0B68-E4D9D64D33A6}"/>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l="916" r="916"/>
            <a:stretch/>
          </p:blipFill>
          <p:spPr>
            <a:xfrm>
              <a:off x="8087020" y="1517549"/>
              <a:ext cx="332476" cy="338683"/>
            </a:xfrm>
            <a:prstGeom prst="rect">
              <a:avLst/>
            </a:prstGeom>
            <a:noFill/>
          </p:spPr>
        </p:pic>
        <p:sp>
          <p:nvSpPr>
            <p:cNvPr id="92" name="TextBox 91">
              <a:extLst>
                <a:ext uri="{FF2B5EF4-FFF2-40B4-BE49-F238E27FC236}">
                  <a16:creationId xmlns:a16="http://schemas.microsoft.com/office/drawing/2014/main" id="{B29D6E71-6600-CFDA-3FD7-7E0E741D90BB}"/>
                </a:ext>
              </a:extLst>
            </p:cNvPr>
            <p:cNvSpPr txBox="1"/>
            <p:nvPr/>
          </p:nvSpPr>
          <p:spPr>
            <a:xfrm>
              <a:off x="7318074"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rgbClr val="000000">
                      <a:lumMod val="50000"/>
                      <a:lumOff val="50000"/>
                    </a:srgbClr>
                  </a:solidFill>
                  <a:latin typeface="Segoe Sans Display" pitchFamily="2" charset="0"/>
                  <a:cs typeface="Segoe Sans Display" pitchFamily="2" charset="0"/>
                </a:rPr>
                <a:t>M</a:t>
              </a:r>
              <a:r>
                <a:rPr kumimoji="0" lang="en-US" sz="1050" b="0" i="0" u="none" strike="noStrike" kern="1200" cap="none" spc="0" normalizeH="0" baseline="0" noProof="0" err="1">
                  <a:ln>
                    <a:noFill/>
                  </a:ln>
                  <a:solidFill>
                    <a:srgbClr val="000000">
                      <a:lumMod val="50000"/>
                      <a:lumOff val="50000"/>
                    </a:srgbClr>
                  </a:solidFill>
                  <a:effectLst/>
                  <a:uLnTx/>
                  <a:uFillTx/>
                  <a:latin typeface="Segoe Sans Display" pitchFamily="2" charset="0"/>
                  <a:ea typeface="+mn-ea"/>
                  <a:cs typeface="Segoe Sans Display" pitchFamily="2" charset="0"/>
                </a:rPr>
                <a:t>ulti</a:t>
              </a: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-lingual translation</a:t>
              </a:r>
            </a:p>
          </p:txBody>
        </p:sp>
      </p:grpSp>
      <p:grpSp>
        <p:nvGrpSpPr>
          <p:cNvPr id="84" name="Group 83">
            <a:extLst>
              <a:ext uri="{FF2B5EF4-FFF2-40B4-BE49-F238E27FC236}">
                <a16:creationId xmlns:a16="http://schemas.microsoft.com/office/drawing/2014/main" id="{1FA97151-B6A2-C43E-DC0F-A746C1759093}"/>
              </a:ext>
            </a:extLst>
          </p:cNvPr>
          <p:cNvGrpSpPr/>
          <p:nvPr/>
        </p:nvGrpSpPr>
        <p:grpSpPr>
          <a:xfrm>
            <a:off x="7318074" y="4395153"/>
            <a:ext cx="1828800" cy="1220392"/>
            <a:chOff x="7318074" y="4395153"/>
            <a:chExt cx="1828800" cy="1220392"/>
          </a:xfrm>
        </p:grpSpPr>
        <p:sp>
          <p:nvSpPr>
            <p:cNvPr id="82" name="TextBox 81">
              <a:extLst>
                <a:ext uri="{FF2B5EF4-FFF2-40B4-BE49-F238E27FC236}">
                  <a16:creationId xmlns:a16="http://schemas.microsoft.com/office/drawing/2014/main" id="{9431EAE0-DDC9-FDCE-50B2-997C5CFD956B}"/>
                </a:ext>
              </a:extLst>
            </p:cNvPr>
            <p:cNvSpPr txBox="1">
              <a:spLocks/>
            </p:cNvSpPr>
            <p:nvPr/>
          </p:nvSpPr>
          <p:spPr>
            <a:xfrm>
              <a:off x="7955154" y="4779651"/>
              <a:ext cx="554639"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Segoe Sans Display Semibold"/>
                </a:rPr>
                <a:t>People</a:t>
              </a:r>
            </a:p>
          </p:txBody>
        </p:sp>
        <p:sp>
          <p:nvSpPr>
            <p:cNvPr id="83" name="TextBox 82">
              <a:extLst>
                <a:ext uri="{FF2B5EF4-FFF2-40B4-BE49-F238E27FC236}">
                  <a16:creationId xmlns:a16="http://schemas.microsoft.com/office/drawing/2014/main" id="{1910008F-6AA1-9204-ACB3-E9A2036953B0}"/>
                </a:ext>
              </a:extLst>
            </p:cNvPr>
            <p:cNvSpPr txBox="1"/>
            <p:nvPr/>
          </p:nvSpPr>
          <p:spPr>
            <a:xfrm>
              <a:off x="7318074"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Colleague connector &amp; collaboration planner</a:t>
              </a:r>
            </a:p>
          </p:txBody>
        </p:sp>
        <p:sp>
          <p:nvSpPr>
            <p:cNvPr id="102" name="TextBox 101">
              <a:extLst>
                <a:ext uri="{FF2B5EF4-FFF2-40B4-BE49-F238E27FC236}">
                  <a16:creationId xmlns:a16="http://schemas.microsoft.com/office/drawing/2014/main" id="{DC82D519-CE46-154A-A20D-AED04D12A582}"/>
                </a:ext>
              </a:extLst>
            </p:cNvPr>
            <p:cNvSpPr txBox="1">
              <a:spLocks/>
            </p:cNvSpPr>
            <p:nvPr/>
          </p:nvSpPr>
          <p:spPr>
            <a:xfrm>
              <a:off x="7318074" y="5446268"/>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hlinkClick r:id="rId8"/>
                </a:rPr>
                <a:t>Frontier Program</a:t>
              </a: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p:txBody>
        </p:sp>
        <p:pic>
          <p:nvPicPr>
            <p:cNvPr id="38" name="Picture 37">
              <a:extLst>
                <a:ext uri="{FF2B5EF4-FFF2-40B4-BE49-F238E27FC236}">
                  <a16:creationId xmlns:a16="http://schemas.microsoft.com/office/drawing/2014/main" id="{55B2A5D8-0E60-726E-80E3-D78E877176F1}"/>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8067882" y="4395153"/>
              <a:ext cx="329184" cy="329184"/>
            </a:xfrm>
            <a:prstGeom prst="rect">
              <a:avLst/>
            </a:prstGeom>
          </p:spPr>
        </p:pic>
      </p:grpSp>
      <p:grpSp>
        <p:nvGrpSpPr>
          <p:cNvPr id="122" name="Group 121">
            <a:extLst>
              <a:ext uri="{FF2B5EF4-FFF2-40B4-BE49-F238E27FC236}">
                <a16:creationId xmlns:a16="http://schemas.microsoft.com/office/drawing/2014/main" id="{D6EB43A5-4BCA-E70A-E8D0-72F0B02CCBAC}"/>
              </a:ext>
            </a:extLst>
          </p:cNvPr>
          <p:cNvGrpSpPr/>
          <p:nvPr/>
        </p:nvGrpSpPr>
        <p:grpSpPr>
          <a:xfrm>
            <a:off x="9454546" y="1517549"/>
            <a:ext cx="1828800" cy="1091492"/>
            <a:chOff x="9454546" y="1517549"/>
            <a:chExt cx="1828800" cy="1091492"/>
          </a:xfrm>
        </p:grpSpPr>
        <p:sp>
          <p:nvSpPr>
            <p:cNvPr id="7" name="TextBox 6">
              <a:extLst>
                <a:ext uri="{FF2B5EF4-FFF2-40B4-BE49-F238E27FC236}">
                  <a16:creationId xmlns:a16="http://schemas.microsoft.com/office/drawing/2014/main" id="{0CA95669-4149-6054-CDAC-ADAC7750A3BC}"/>
                </a:ext>
              </a:extLst>
            </p:cNvPr>
            <p:cNvSpPr txBox="1">
              <a:spLocks/>
            </p:cNvSpPr>
            <p:nvPr/>
          </p:nvSpPr>
          <p:spPr>
            <a:xfrm>
              <a:off x="9454546"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accent1"/>
                  </a:solidFill>
                  <a:effectLst/>
                  <a:uLnTx/>
                  <a:uFillTx/>
                  <a:latin typeface="Segoe Sans Display Semibold"/>
                  <a:ea typeface="+mn-ea"/>
                  <a:cs typeface="+mn-cs"/>
                  <a:hlinkClick r:id="rId20"/>
                </a:rPr>
                <a:t>Generally available</a:t>
              </a:r>
              <a:endParaRPr kumimoji="0" lang="en-US" sz="1100" b="0" i="0" u="none" strike="noStrike" kern="1200" cap="none" spc="0" normalizeH="0" baseline="0" noProof="0">
                <a:ln>
                  <a:noFill/>
                </a:ln>
                <a:solidFill>
                  <a:schemeClr val="accent1"/>
                </a:solidFill>
                <a:effectLst/>
                <a:uLnTx/>
                <a:uFillTx/>
                <a:latin typeface="Segoe Sans Display Semibold"/>
                <a:ea typeface="+mn-ea"/>
                <a:cs typeface="+mn-cs"/>
              </a:endParaRPr>
            </a:p>
          </p:txBody>
        </p:sp>
        <p:sp>
          <p:nvSpPr>
            <p:cNvPr id="6" name="TextBox 5">
              <a:extLst>
                <a:ext uri="{FF2B5EF4-FFF2-40B4-BE49-F238E27FC236}">
                  <a16:creationId xmlns:a16="http://schemas.microsoft.com/office/drawing/2014/main" id="{A50DFCFA-1DDD-8E8E-B645-B125B78D4849}"/>
                </a:ext>
              </a:extLst>
            </p:cNvPr>
            <p:cNvSpPr txBox="1">
              <a:spLocks/>
            </p:cNvSpPr>
            <p:nvPr/>
          </p:nvSpPr>
          <p:spPr>
            <a:xfrm>
              <a:off x="9961783" y="1925966"/>
              <a:ext cx="814325"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Segoe Sans Display Semibold"/>
                </a:rPr>
                <a:t>Facilitator</a:t>
              </a:r>
              <a:endParaRPr kumimoji="0" lang="en-US" sz="1400" b="0" i="0" u="none" strike="noStrike" kern="1200" cap="none" spc="0" normalizeH="0" baseline="0" noProof="0">
                <a:ln>
                  <a:noFill/>
                </a:ln>
                <a:solidFill>
                  <a:schemeClr val="tx2"/>
                </a:solidFill>
                <a:effectLst/>
                <a:uLnTx/>
                <a:uFillTx/>
                <a:latin typeface="Segoe Sans Display Semibold"/>
                <a:ea typeface="+mn-ea"/>
                <a:cs typeface="+mn-cs"/>
              </a:endParaRPr>
            </a:p>
          </p:txBody>
        </p:sp>
        <p:pic>
          <p:nvPicPr>
            <p:cNvPr id="108" name="Picture 107" descr="Microsoft Teams logo">
              <a:extLst>
                <a:ext uri="{FF2B5EF4-FFF2-40B4-BE49-F238E27FC236}">
                  <a16:creationId xmlns:a16="http://schemas.microsoft.com/office/drawing/2014/main" id="{C0B177D5-3EF2-EE4A-C2D1-FCECF5012B68}"/>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l="916" r="916"/>
            <a:stretch/>
          </p:blipFill>
          <p:spPr>
            <a:xfrm>
              <a:off x="10223492" y="1517549"/>
              <a:ext cx="332476" cy="338683"/>
            </a:xfrm>
            <a:prstGeom prst="rect">
              <a:avLst/>
            </a:prstGeom>
            <a:noFill/>
          </p:spPr>
        </p:pic>
        <p:sp>
          <p:nvSpPr>
            <p:cNvPr id="89" name="TextBox 88">
              <a:extLst>
                <a:ext uri="{FF2B5EF4-FFF2-40B4-BE49-F238E27FC236}">
                  <a16:creationId xmlns:a16="http://schemas.microsoft.com/office/drawing/2014/main" id="{EA591F08-9857-7E20-34C2-D5D3FA3FBCCF}"/>
                </a:ext>
              </a:extLst>
            </p:cNvPr>
            <p:cNvSpPr txBox="1"/>
            <p:nvPr/>
          </p:nvSpPr>
          <p:spPr>
            <a:xfrm>
              <a:off x="9454546"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Teams meeting moderation</a:t>
              </a:r>
            </a:p>
          </p:txBody>
        </p:sp>
      </p:grpSp>
      <p:grpSp>
        <p:nvGrpSpPr>
          <p:cNvPr id="78" name="Group 77">
            <a:extLst>
              <a:ext uri="{FF2B5EF4-FFF2-40B4-BE49-F238E27FC236}">
                <a16:creationId xmlns:a16="http://schemas.microsoft.com/office/drawing/2014/main" id="{CA6D0E2F-7A33-E482-7388-CF99CDA4A31F}"/>
              </a:ext>
            </a:extLst>
          </p:cNvPr>
          <p:cNvGrpSpPr/>
          <p:nvPr/>
        </p:nvGrpSpPr>
        <p:grpSpPr>
          <a:xfrm>
            <a:off x="9454546" y="2993538"/>
            <a:ext cx="1828800" cy="1036096"/>
            <a:chOff x="9454546" y="2924446"/>
            <a:chExt cx="1828800" cy="1036096"/>
          </a:xfrm>
        </p:grpSpPr>
        <p:sp>
          <p:nvSpPr>
            <p:cNvPr id="77" name="TextBox 76">
              <a:extLst>
                <a:ext uri="{FF2B5EF4-FFF2-40B4-BE49-F238E27FC236}">
                  <a16:creationId xmlns:a16="http://schemas.microsoft.com/office/drawing/2014/main" id="{78F44E0A-C818-A8B2-8DCB-5D5B6F971415}"/>
                </a:ext>
              </a:extLst>
            </p:cNvPr>
            <p:cNvSpPr txBox="1"/>
            <p:nvPr/>
          </p:nvSpPr>
          <p:spPr>
            <a:xfrm>
              <a:off x="9454546" y="3585464"/>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Organizational insights</a:t>
              </a:r>
            </a:p>
          </p:txBody>
        </p:sp>
        <p:sp>
          <p:nvSpPr>
            <p:cNvPr id="79" name="TextBox 78">
              <a:extLst>
                <a:ext uri="{FF2B5EF4-FFF2-40B4-BE49-F238E27FC236}">
                  <a16:creationId xmlns:a16="http://schemas.microsoft.com/office/drawing/2014/main" id="{31BBE7A1-E3DF-2534-49A5-71561CD445DD}"/>
                </a:ext>
              </a:extLst>
            </p:cNvPr>
            <p:cNvSpPr txBox="1">
              <a:spLocks/>
            </p:cNvSpPr>
            <p:nvPr/>
          </p:nvSpPr>
          <p:spPr>
            <a:xfrm>
              <a:off x="9593092" y="3279214"/>
              <a:ext cx="1551707"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Segoe Sans Display Semibold"/>
                </a:rPr>
                <a:t>Workforce Insights</a:t>
              </a:r>
            </a:p>
          </p:txBody>
        </p:sp>
        <p:sp>
          <p:nvSpPr>
            <p:cNvPr id="117" name="TextBox 116">
              <a:extLst>
                <a:ext uri="{FF2B5EF4-FFF2-40B4-BE49-F238E27FC236}">
                  <a16:creationId xmlns:a16="http://schemas.microsoft.com/office/drawing/2014/main" id="{DDA96116-9C7D-8216-071C-8D513CF7685A}"/>
                </a:ext>
              </a:extLst>
            </p:cNvPr>
            <p:cNvSpPr txBox="1">
              <a:spLocks/>
            </p:cNvSpPr>
            <p:nvPr/>
          </p:nvSpPr>
          <p:spPr>
            <a:xfrm>
              <a:off x="9454546" y="3791265"/>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hlinkClick r:id="rId8"/>
                </a:rPr>
                <a:t>Frontier Program</a:t>
              </a: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p:txBody>
        </p:sp>
        <p:pic>
          <p:nvPicPr>
            <p:cNvPr id="34" name="Picture 33">
              <a:extLst>
                <a:ext uri="{FF2B5EF4-FFF2-40B4-BE49-F238E27FC236}">
                  <a16:creationId xmlns:a16="http://schemas.microsoft.com/office/drawing/2014/main" id="{4C8261D8-0D81-614C-C3B1-614380A73C5B}"/>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0204354" y="2924446"/>
              <a:ext cx="329184" cy="329184"/>
            </a:xfrm>
            <a:prstGeom prst="rect">
              <a:avLst/>
            </a:prstGeom>
          </p:spPr>
        </p:pic>
      </p:grpSp>
      <p:grpSp>
        <p:nvGrpSpPr>
          <p:cNvPr id="85" name="Group 84">
            <a:extLst>
              <a:ext uri="{FF2B5EF4-FFF2-40B4-BE49-F238E27FC236}">
                <a16:creationId xmlns:a16="http://schemas.microsoft.com/office/drawing/2014/main" id="{D5C2B0E0-A9E7-C776-C8B0-B28413F6002E}"/>
              </a:ext>
            </a:extLst>
          </p:cNvPr>
          <p:cNvGrpSpPr/>
          <p:nvPr/>
        </p:nvGrpSpPr>
        <p:grpSpPr>
          <a:xfrm>
            <a:off x="9454546" y="4395153"/>
            <a:ext cx="1828800" cy="1224964"/>
            <a:chOff x="9454546" y="4395153"/>
            <a:chExt cx="1828800" cy="1224964"/>
          </a:xfrm>
        </p:grpSpPr>
        <p:sp>
          <p:nvSpPr>
            <p:cNvPr id="104" name="TextBox 103">
              <a:extLst>
                <a:ext uri="{FF2B5EF4-FFF2-40B4-BE49-F238E27FC236}">
                  <a16:creationId xmlns:a16="http://schemas.microsoft.com/office/drawing/2014/main" id="{C09BA8A0-86CE-0CA2-DFBA-D772C294D2C5}"/>
                </a:ext>
              </a:extLst>
            </p:cNvPr>
            <p:cNvSpPr txBox="1"/>
            <p:nvPr/>
          </p:nvSpPr>
          <p:spPr>
            <a:xfrm>
              <a:off x="9454546" y="5090067"/>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lumMod val="50000"/>
                      <a:lumOff val="50000"/>
                    </a:srgbClr>
                  </a:solidFill>
                  <a:effectLst/>
                  <a:uLnTx/>
                  <a:uFillTx/>
                  <a:latin typeface="Segoe Sans Display" pitchFamily="2" charset="0"/>
                  <a:ea typeface="+mn-ea"/>
                  <a:cs typeface="Segoe Sans Display" pitchFamily="2" charset="0"/>
                </a:rPr>
                <a:t>Curated AI skill building resources</a:t>
              </a:r>
            </a:p>
          </p:txBody>
        </p:sp>
        <p:sp>
          <p:nvSpPr>
            <p:cNvPr id="105" name="TextBox 104">
              <a:extLst>
                <a:ext uri="{FF2B5EF4-FFF2-40B4-BE49-F238E27FC236}">
                  <a16:creationId xmlns:a16="http://schemas.microsoft.com/office/drawing/2014/main" id="{FCC3D3D0-8ED3-14B5-7F4E-9A09738EBA86}"/>
                </a:ext>
              </a:extLst>
            </p:cNvPr>
            <p:cNvSpPr txBox="1">
              <a:spLocks/>
            </p:cNvSpPr>
            <p:nvPr/>
          </p:nvSpPr>
          <p:spPr>
            <a:xfrm>
              <a:off x="10017888" y="4779651"/>
              <a:ext cx="70211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Segoe Sans Display Semibold"/>
                </a:rPr>
                <a:t>Learning</a:t>
              </a:r>
            </a:p>
          </p:txBody>
        </p:sp>
        <p:sp>
          <p:nvSpPr>
            <p:cNvPr id="118" name="TextBox 117">
              <a:extLst>
                <a:ext uri="{FF2B5EF4-FFF2-40B4-BE49-F238E27FC236}">
                  <a16:creationId xmlns:a16="http://schemas.microsoft.com/office/drawing/2014/main" id="{22FFE141-6AF3-254B-5402-FFABCE9F6E68}"/>
                </a:ext>
              </a:extLst>
            </p:cNvPr>
            <p:cNvSpPr txBox="1">
              <a:spLocks/>
            </p:cNvSpPr>
            <p:nvPr/>
          </p:nvSpPr>
          <p:spPr>
            <a:xfrm>
              <a:off x="9454546" y="545084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hlinkClick r:id="rId8"/>
                </a:rPr>
                <a:t>Frontier Program</a:t>
              </a: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p:txBody>
        </p:sp>
        <p:pic>
          <p:nvPicPr>
            <p:cNvPr id="39" name="Picture 38">
              <a:extLst>
                <a:ext uri="{FF2B5EF4-FFF2-40B4-BE49-F238E27FC236}">
                  <a16:creationId xmlns:a16="http://schemas.microsoft.com/office/drawing/2014/main" id="{D39EB72A-8805-A869-B18E-A76F47125F85}"/>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0204354" y="4395153"/>
              <a:ext cx="329184" cy="329184"/>
            </a:xfrm>
            <a:prstGeom prst="rect">
              <a:avLst/>
            </a:prstGeom>
          </p:spPr>
        </p:pic>
      </p:grpSp>
      <p:grpSp>
        <p:nvGrpSpPr>
          <p:cNvPr id="3" name="Group 2">
            <a:extLst>
              <a:ext uri="{FF2B5EF4-FFF2-40B4-BE49-F238E27FC236}">
                <a16:creationId xmlns:a16="http://schemas.microsoft.com/office/drawing/2014/main" id="{B2A4B229-6A6A-FA83-FD29-A5AA1862FFB5}"/>
              </a:ext>
            </a:extLst>
          </p:cNvPr>
          <p:cNvGrpSpPr/>
          <p:nvPr/>
        </p:nvGrpSpPr>
        <p:grpSpPr>
          <a:xfrm>
            <a:off x="3744706" y="1490631"/>
            <a:ext cx="400110" cy="376228"/>
            <a:chOff x="11231428" y="612000"/>
            <a:chExt cx="640080" cy="640080"/>
          </a:xfrm>
        </p:grpSpPr>
        <p:sp>
          <p:nvSpPr>
            <p:cNvPr id="4" name="Oval 3">
              <a:extLst>
                <a:ext uri="{FF2B5EF4-FFF2-40B4-BE49-F238E27FC236}">
                  <a16:creationId xmlns:a16="http://schemas.microsoft.com/office/drawing/2014/main" id="{29675DAC-3F31-163A-E87C-CE04ACF38E85}"/>
                </a:ext>
              </a:extLst>
            </p:cNvPr>
            <p:cNvSpPr/>
            <p:nvPr/>
          </p:nvSpPr>
          <p:spPr bwMode="auto">
            <a:xfrm>
              <a:off x="11231428" y="612000"/>
              <a:ext cx="640080" cy="640080"/>
            </a:xfrm>
            <a:prstGeom prst="ellipse">
              <a:avLst/>
            </a:prstGeom>
            <a:solidFill>
              <a:schemeClr val="bg1"/>
            </a:solidFill>
            <a:ln w="25400">
              <a:solidFill>
                <a:srgbClr val="73262F"/>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1"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78D4"/>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2055FB1F-781B-75D6-5053-49177A9B7DE8}"/>
                </a:ext>
              </a:extLst>
            </p:cNvPr>
            <p:cNvPicPr>
              <a:picLocks noChangeAspect="1"/>
            </p:cNvPicPr>
            <p:nvPr/>
          </p:nvPicPr>
          <p:blipFill>
            <a:blip r:embed="rId24"/>
            <a:stretch>
              <a:fillRect/>
            </a:stretch>
          </p:blipFill>
          <p:spPr>
            <a:xfrm>
              <a:off x="11365029" y="740118"/>
              <a:ext cx="383844" cy="383844"/>
            </a:xfrm>
            <a:prstGeom prst="rect">
              <a:avLst/>
            </a:prstGeom>
          </p:spPr>
        </p:pic>
      </p:grpSp>
      <p:grpSp>
        <p:nvGrpSpPr>
          <p:cNvPr id="8" name="Group 7">
            <a:extLst>
              <a:ext uri="{FF2B5EF4-FFF2-40B4-BE49-F238E27FC236}">
                <a16:creationId xmlns:a16="http://schemas.microsoft.com/office/drawing/2014/main" id="{98D72274-A99C-A5D5-3FB9-A62305610458}"/>
              </a:ext>
            </a:extLst>
          </p:cNvPr>
          <p:cNvGrpSpPr/>
          <p:nvPr/>
        </p:nvGrpSpPr>
        <p:grpSpPr>
          <a:xfrm>
            <a:off x="1603424" y="1482854"/>
            <a:ext cx="400110" cy="391782"/>
            <a:chOff x="10690417" y="1294752"/>
            <a:chExt cx="640080" cy="640080"/>
          </a:xfrm>
        </p:grpSpPr>
        <p:sp>
          <p:nvSpPr>
            <p:cNvPr id="10" name="Oval 9">
              <a:extLst>
                <a:ext uri="{FF2B5EF4-FFF2-40B4-BE49-F238E27FC236}">
                  <a16:creationId xmlns:a16="http://schemas.microsoft.com/office/drawing/2014/main" id="{9C87C0B4-3D4A-7268-688D-1CA2CDFD252B}"/>
                </a:ext>
              </a:extLst>
            </p:cNvPr>
            <p:cNvSpPr/>
            <p:nvPr/>
          </p:nvSpPr>
          <p:spPr bwMode="auto">
            <a:xfrm>
              <a:off x="10690417" y="1294752"/>
              <a:ext cx="640080" cy="640080"/>
            </a:xfrm>
            <a:prstGeom prst="ellipse">
              <a:avLst/>
            </a:prstGeom>
            <a:solidFill>
              <a:srgbClr val="FFFFFF"/>
            </a:solidFill>
            <a:ln w="25400" cap="flat" cmpd="sng" algn="ctr">
              <a:solidFill>
                <a:srgbClr val="225B62"/>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horz" wrap="square" lIns="0" tIns="0" rIns="0" bIns="0" numCol="1" spcCol="0" rtlCol="0" fromWordArt="0" anchor="ctr" anchorCtr="1"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78D4"/>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DA232C23-DB45-FCB8-26C0-2E4C098DC6A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829695" y="1422870"/>
              <a:ext cx="383844" cy="3838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488354"/>
      </p:ext>
    </p:extLst>
  </p:cSld>
  <p:clrMapOvr>
    <a:masterClrMapping/>
  </p:clrMapOvr>
  <p:transition advTm="106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par>
                                <p:cTn id="8" presetID="64" presetClass="path" presetSubtype="0" accel="50000" decel="50000" fill="hold" nodeType="withEffect">
                                  <p:stCondLst>
                                    <p:cond delay="0"/>
                                  </p:stCondLst>
                                  <p:childTnLst>
                                    <p:animMotion origin="layout" path="M -2.08333E-7 0.11273 L -2.08333E-7 -7.40741E-7 " pathEditMode="relative" rAng="0" ptsTypes="AA">
                                      <p:cBhvr>
                                        <p:cTn id="9" dur="1000" fill="hold"/>
                                        <p:tgtEl>
                                          <p:spTgt spid="126"/>
                                        </p:tgtEl>
                                        <p:attrNameLst>
                                          <p:attrName>ppt_x</p:attrName>
                                          <p:attrName>ppt_y</p:attrName>
                                        </p:attrNameLst>
                                      </p:cBhvr>
                                      <p:rCtr x="0" y="-5648"/>
                                    </p:animMotion>
                                  </p:childTnLst>
                                </p:cTn>
                              </p:par>
                              <p:par>
                                <p:cTn id="10" presetID="10"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64" presetClass="path" presetSubtype="0" accel="50000" decel="50000" fill="hold" nodeType="withEffect">
                                  <p:stCondLst>
                                    <p:cond delay="0"/>
                                  </p:stCondLst>
                                  <p:childTnLst>
                                    <p:animMotion origin="layout" path="M 8.33333E-7 0.06805 L 8.33333E-7 0.00023 " pathEditMode="relative" rAng="0" ptsTypes="AA">
                                      <p:cBhvr>
                                        <p:cTn id="14" dur="1000" fill="hold"/>
                                        <p:tgtEl>
                                          <p:spTgt spid="40"/>
                                        </p:tgtEl>
                                        <p:attrNameLst>
                                          <p:attrName>ppt_x</p:attrName>
                                          <p:attrName>ppt_y</p:attrName>
                                        </p:attrNameLst>
                                      </p:cBhvr>
                                      <p:rCtr x="0" y="-3403"/>
                                    </p:animMotion>
                                  </p:childTnLst>
                                </p:cTn>
                              </p:par>
                              <p:par>
                                <p:cTn id="15" presetID="10"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64" presetClass="path" presetSubtype="0" accel="50000" decel="50000" fill="hold" nodeType="withEffect">
                                  <p:stCondLst>
                                    <p:cond delay="0"/>
                                  </p:stCondLst>
                                  <p:childTnLst>
                                    <p:animMotion origin="layout" path="M 8.33333E-7 0.06805 L 8.33333E-7 0.00023 " pathEditMode="relative" rAng="0" ptsTypes="AA">
                                      <p:cBhvr>
                                        <p:cTn id="19" dur="1000" fill="hold"/>
                                        <p:tgtEl>
                                          <p:spTgt spid="45"/>
                                        </p:tgtEl>
                                        <p:attrNameLst>
                                          <p:attrName>ppt_x</p:attrName>
                                          <p:attrName>ppt_y</p:attrName>
                                        </p:attrNameLst>
                                      </p:cBhvr>
                                      <p:rCtr x="0" y="-3403"/>
                                    </p:animMotion>
                                  </p:childTnLst>
                                </p:cTn>
                              </p:par>
                              <p:par>
                                <p:cTn id="20" presetID="10"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64" presetClass="path" presetSubtype="0" accel="50000" decel="50000" fill="hold" nodeType="withEffect">
                                  <p:stCondLst>
                                    <p:cond delay="0"/>
                                  </p:stCondLst>
                                  <p:childTnLst>
                                    <p:animMotion origin="layout" path="M 0 0.06805 L 0 0.00023 " pathEditMode="relative" rAng="0" ptsTypes="AA">
                                      <p:cBhvr>
                                        <p:cTn id="24" dur="1000" fill="hold"/>
                                        <p:tgtEl>
                                          <p:spTgt spid="57"/>
                                        </p:tgtEl>
                                        <p:attrNameLst>
                                          <p:attrName>ppt_x</p:attrName>
                                          <p:attrName>ppt_y</p:attrName>
                                        </p:attrNameLst>
                                      </p:cBhvr>
                                      <p:rCtr x="0" y="-3403"/>
                                    </p:animMotion>
                                  </p:childTnLst>
                                </p:cTn>
                              </p:par>
                              <p:par>
                                <p:cTn id="25" presetID="10" presetClass="entr" presetSubtype="0" fill="hold" nodeType="withEffect">
                                  <p:stCondLst>
                                    <p:cond delay="50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64" presetClass="path" presetSubtype="0" accel="50000" decel="50000" fill="hold" nodeType="withEffect">
                                  <p:stCondLst>
                                    <p:cond delay="500"/>
                                  </p:stCondLst>
                                  <p:childTnLst>
                                    <p:animMotion origin="layout" path="M 8.33333E-7 0.06806 L 8.33333E-7 0.00023 " pathEditMode="relative" rAng="0" ptsTypes="AA">
                                      <p:cBhvr>
                                        <p:cTn id="29" dur="1000" fill="hold"/>
                                        <p:tgtEl>
                                          <p:spTgt spid="46"/>
                                        </p:tgtEl>
                                        <p:attrNameLst>
                                          <p:attrName>ppt_x</p:attrName>
                                          <p:attrName>ppt_y</p:attrName>
                                        </p:attrNameLst>
                                      </p:cBhvr>
                                      <p:rCtr x="0" y="-3403"/>
                                    </p:animMotion>
                                  </p:childTnLst>
                                </p:cTn>
                              </p:par>
                              <p:par>
                                <p:cTn id="30" presetID="10" presetClass="entr" presetSubtype="0" fill="hold" nodeType="withEffect">
                                  <p:stCondLst>
                                    <p:cond delay="50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64" presetClass="path" presetSubtype="0" accel="50000" decel="50000" fill="hold" nodeType="withEffect">
                                  <p:stCondLst>
                                    <p:cond delay="500"/>
                                  </p:stCondLst>
                                  <p:childTnLst>
                                    <p:animMotion origin="layout" path="M 0 0.06806 L 0 0.00024 " pathEditMode="relative" rAng="0" ptsTypes="AA">
                                      <p:cBhvr>
                                        <p:cTn id="34" dur="1000" fill="hold"/>
                                        <p:tgtEl>
                                          <p:spTgt spid="60"/>
                                        </p:tgtEl>
                                        <p:attrNameLst>
                                          <p:attrName>ppt_x</p:attrName>
                                          <p:attrName>ppt_y</p:attrName>
                                        </p:attrNameLst>
                                      </p:cBhvr>
                                      <p:rCtr x="0" y="-3403"/>
                                    </p:animMotion>
                                  </p:childTnLst>
                                </p:cTn>
                              </p:par>
                              <p:par>
                                <p:cTn id="35" presetID="10" presetClass="entr" presetSubtype="0"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64" presetClass="path" presetSubtype="0" accel="50000" decel="50000" fill="hold" nodeType="withEffect">
                                  <p:stCondLst>
                                    <p:cond delay="500"/>
                                  </p:stCondLst>
                                  <p:childTnLst>
                                    <p:animMotion origin="layout" path="M -4.16667E-7 0.06806 L -4.16667E-7 0.00023 " pathEditMode="relative" rAng="0" ptsTypes="AA">
                                      <p:cBhvr>
                                        <p:cTn id="39" dur="1000" fill="hold"/>
                                        <p:tgtEl>
                                          <p:spTgt spid="80"/>
                                        </p:tgtEl>
                                        <p:attrNameLst>
                                          <p:attrName>ppt_x</p:attrName>
                                          <p:attrName>ppt_y</p:attrName>
                                        </p:attrNameLst>
                                      </p:cBhvr>
                                      <p:rCtr x="0" y="-3403"/>
                                    </p:animMotion>
                                  </p:childTnLst>
                                </p:cTn>
                              </p:par>
                              <p:par>
                                <p:cTn id="40" presetID="10" presetClass="entr" presetSubtype="0" fill="hold" nodeType="withEffect">
                                  <p:stCondLst>
                                    <p:cond delay="50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par>
                                <p:cTn id="43" presetID="64" presetClass="path" presetSubtype="0" accel="50000" decel="50000" fill="hold" nodeType="withEffect">
                                  <p:stCondLst>
                                    <p:cond delay="500"/>
                                  </p:stCondLst>
                                  <p:childTnLst>
                                    <p:animMotion origin="layout" path="M -8.33333E-7 0.06805 L -8.33333E-7 0.00023 " pathEditMode="relative" rAng="0" ptsTypes="AA">
                                      <p:cBhvr>
                                        <p:cTn id="44" dur="1000" fill="hold"/>
                                        <p:tgtEl>
                                          <p:spTgt spid="78"/>
                                        </p:tgtEl>
                                        <p:attrNameLst>
                                          <p:attrName>ppt_x</p:attrName>
                                          <p:attrName>ppt_y</p:attrName>
                                        </p:attrNameLst>
                                      </p:cBhvr>
                                      <p:rCtr x="0" y="-3403"/>
                                    </p:animMotion>
                                  </p:childTnLst>
                                </p:cTn>
                              </p:par>
                              <p:par>
                                <p:cTn id="45" presetID="10" presetClass="entr" presetSubtype="0" fill="hold" nodeType="withEffect">
                                  <p:stCondLst>
                                    <p:cond delay="100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64" presetClass="path" presetSubtype="0" accel="50000" decel="50000" fill="hold" nodeType="withEffect">
                                  <p:stCondLst>
                                    <p:cond delay="1000"/>
                                  </p:stCondLst>
                                  <p:childTnLst>
                                    <p:animMotion origin="layout" path="M 8.33333E-7 0.06805 L 8.33333E-7 0.00023 " pathEditMode="relative" rAng="0" ptsTypes="AA">
                                      <p:cBhvr>
                                        <p:cTn id="49" dur="1000" fill="hold"/>
                                        <p:tgtEl>
                                          <p:spTgt spid="51"/>
                                        </p:tgtEl>
                                        <p:attrNameLst>
                                          <p:attrName>ppt_x</p:attrName>
                                          <p:attrName>ppt_y</p:attrName>
                                        </p:attrNameLst>
                                      </p:cBhvr>
                                      <p:rCtr x="0" y="-3403"/>
                                    </p:animMotion>
                                  </p:childTnLst>
                                </p:cTn>
                              </p:par>
                              <p:par>
                                <p:cTn id="50" presetID="10" presetClass="entr" presetSubtype="0" fill="hold" nodeType="withEffect">
                                  <p:stCondLst>
                                    <p:cond delay="100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64" presetClass="path" presetSubtype="0" accel="50000" decel="50000" fill="hold" nodeType="withEffect">
                                  <p:stCondLst>
                                    <p:cond delay="1000"/>
                                  </p:stCondLst>
                                  <p:childTnLst>
                                    <p:animMotion origin="layout" path="M 8.33333E-7 0.06805 L 8.33333E-7 0.00023 " pathEditMode="relative" rAng="0" ptsTypes="AA">
                                      <p:cBhvr>
                                        <p:cTn id="54" dur="1000" fill="hold"/>
                                        <p:tgtEl>
                                          <p:spTgt spid="52"/>
                                        </p:tgtEl>
                                        <p:attrNameLst>
                                          <p:attrName>ppt_x</p:attrName>
                                          <p:attrName>ppt_y</p:attrName>
                                        </p:attrNameLst>
                                      </p:cBhvr>
                                      <p:rCtr x="0" y="-3403"/>
                                    </p:animMotion>
                                  </p:childTnLst>
                                </p:cTn>
                              </p:par>
                              <p:par>
                                <p:cTn id="55" presetID="10" presetClass="entr" presetSubtype="0" fill="hold" nodeType="withEffect">
                                  <p:stCondLst>
                                    <p:cond delay="100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par>
                                <p:cTn id="58" presetID="64" presetClass="path" presetSubtype="0" accel="50000" decel="50000" fill="hold" nodeType="withEffect">
                                  <p:stCondLst>
                                    <p:cond delay="1000"/>
                                  </p:stCondLst>
                                  <p:childTnLst>
                                    <p:animMotion origin="layout" path="M 8.33333E-7 0.06805 L 8.33333E-7 0.00023 " pathEditMode="relative" rAng="0" ptsTypes="AA">
                                      <p:cBhvr>
                                        <p:cTn id="59" dur="1000" fill="hold"/>
                                        <p:tgtEl>
                                          <p:spTgt spid="69"/>
                                        </p:tgtEl>
                                        <p:attrNameLst>
                                          <p:attrName>ppt_x</p:attrName>
                                          <p:attrName>ppt_y</p:attrName>
                                        </p:attrNameLst>
                                      </p:cBhvr>
                                      <p:rCtr x="0" y="-3403"/>
                                    </p:animMotion>
                                  </p:childTnLst>
                                </p:cTn>
                              </p:par>
                              <p:par>
                                <p:cTn id="60" presetID="10" presetClass="entr" presetSubtype="0" fill="hold" nodeType="withEffect">
                                  <p:stCondLst>
                                    <p:cond delay="1000"/>
                                  </p:stCondLst>
                                  <p:childTnLst>
                                    <p:set>
                                      <p:cBhvr>
                                        <p:cTn id="61" dur="1" fill="hold">
                                          <p:stCondLst>
                                            <p:cond delay="0"/>
                                          </p:stCondLst>
                                        </p:cTn>
                                        <p:tgtEl>
                                          <p:spTgt spid="84"/>
                                        </p:tgtEl>
                                        <p:attrNameLst>
                                          <p:attrName>style.visibility</p:attrName>
                                        </p:attrNameLst>
                                      </p:cBhvr>
                                      <p:to>
                                        <p:strVal val="visible"/>
                                      </p:to>
                                    </p:set>
                                    <p:animEffect transition="in" filter="fade">
                                      <p:cBhvr>
                                        <p:cTn id="62" dur="500"/>
                                        <p:tgtEl>
                                          <p:spTgt spid="84"/>
                                        </p:tgtEl>
                                      </p:cBhvr>
                                    </p:animEffect>
                                  </p:childTnLst>
                                </p:cTn>
                              </p:par>
                              <p:par>
                                <p:cTn id="63" presetID="64" presetClass="path" presetSubtype="0" accel="50000" decel="50000" fill="hold" nodeType="withEffect">
                                  <p:stCondLst>
                                    <p:cond delay="1000"/>
                                  </p:stCondLst>
                                  <p:childTnLst>
                                    <p:animMotion origin="layout" path="M 8.33333E-7 0.06805 L 8.33333E-7 0.00023 " pathEditMode="relative" rAng="0" ptsTypes="AA">
                                      <p:cBhvr>
                                        <p:cTn id="64" dur="1000" fill="hold"/>
                                        <p:tgtEl>
                                          <p:spTgt spid="84"/>
                                        </p:tgtEl>
                                        <p:attrNameLst>
                                          <p:attrName>ppt_x</p:attrName>
                                          <p:attrName>ppt_y</p:attrName>
                                        </p:attrNameLst>
                                      </p:cBhvr>
                                      <p:rCtr x="0" y="-3403"/>
                                    </p:animMotion>
                                  </p:childTnLst>
                                </p:cTn>
                              </p:par>
                              <p:par>
                                <p:cTn id="65" presetID="10" presetClass="entr" presetSubtype="0" fill="hold" nodeType="withEffect">
                                  <p:stCondLst>
                                    <p:cond delay="100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500"/>
                                        <p:tgtEl>
                                          <p:spTgt spid="85"/>
                                        </p:tgtEl>
                                      </p:cBhvr>
                                    </p:animEffect>
                                  </p:childTnLst>
                                </p:cTn>
                              </p:par>
                              <p:par>
                                <p:cTn id="68" presetID="64" presetClass="path" presetSubtype="0" accel="50000" decel="50000" fill="hold" nodeType="withEffect">
                                  <p:stCondLst>
                                    <p:cond delay="1000"/>
                                  </p:stCondLst>
                                  <p:childTnLst>
                                    <p:animMotion origin="layout" path="M 8.33333E-7 0.06805 L 8.33333E-7 0.00023 " pathEditMode="relative" rAng="0" ptsTypes="AA">
                                      <p:cBhvr>
                                        <p:cTn id="69" dur="1000" fill="hold"/>
                                        <p:tgtEl>
                                          <p:spTgt spid="85"/>
                                        </p:tgtEl>
                                        <p:attrNameLst>
                                          <p:attrName>ppt_x</p:attrName>
                                          <p:attrName>ppt_y</p:attrName>
                                        </p:attrNameLst>
                                      </p:cBhvr>
                                      <p:rCtr x="0" y="-3403"/>
                                    </p:animMotion>
                                  </p:childTnLst>
                                </p:cTn>
                              </p:par>
                              <p:par>
                                <p:cTn id="70" presetID="10" presetClass="entr" presetSubtype="0" fill="hold" grpId="0" nodeType="withEffect">
                                  <p:stCondLst>
                                    <p:cond delay="150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500"/>
                                        <p:tgtEl>
                                          <p:spTgt spid="64"/>
                                        </p:tgtEl>
                                      </p:cBhvr>
                                    </p:animEffect>
                                  </p:childTnLst>
                                </p:cTn>
                              </p:par>
                              <p:par>
                                <p:cTn id="73" presetID="10" presetClass="entr" presetSubtype="0" fill="hold" nodeType="withEffect">
                                  <p:stCondLst>
                                    <p:cond delay="500"/>
                                  </p:stCondLst>
                                  <p:childTnLst>
                                    <p:set>
                                      <p:cBhvr>
                                        <p:cTn id="74" dur="1" fill="hold">
                                          <p:stCondLst>
                                            <p:cond delay="0"/>
                                          </p:stCondLst>
                                        </p:cTn>
                                        <p:tgtEl>
                                          <p:spTgt spid="127"/>
                                        </p:tgtEl>
                                        <p:attrNameLst>
                                          <p:attrName>style.visibility</p:attrName>
                                        </p:attrNameLst>
                                      </p:cBhvr>
                                      <p:to>
                                        <p:strVal val="visible"/>
                                      </p:to>
                                    </p:set>
                                    <p:animEffect transition="in" filter="fade">
                                      <p:cBhvr>
                                        <p:cTn id="75" dur="500"/>
                                        <p:tgtEl>
                                          <p:spTgt spid="127"/>
                                        </p:tgtEl>
                                      </p:cBhvr>
                                    </p:animEffect>
                                  </p:childTnLst>
                                </p:cTn>
                              </p:par>
                              <p:par>
                                <p:cTn id="76" presetID="64" presetClass="path" presetSubtype="0" accel="50000" decel="50000" fill="hold" nodeType="withEffect">
                                  <p:stCondLst>
                                    <p:cond delay="500"/>
                                  </p:stCondLst>
                                  <p:childTnLst>
                                    <p:animMotion origin="layout" path="M 4.16667E-7 0.06806 L 4.16667E-7 0.00024 " pathEditMode="relative" rAng="0" ptsTypes="AA">
                                      <p:cBhvr>
                                        <p:cTn id="77" dur="1000" fill="hold"/>
                                        <p:tgtEl>
                                          <p:spTgt spid="127"/>
                                        </p:tgtEl>
                                        <p:attrNameLst>
                                          <p:attrName>ppt_x</p:attrName>
                                          <p:attrName>ppt_y</p:attrName>
                                        </p:attrNameLst>
                                      </p:cBhvr>
                                      <p:rCtr x="0" y="-3403"/>
                                    </p:animMotion>
                                  </p:childTnLst>
                                </p:cTn>
                              </p:par>
                              <p:par>
                                <p:cTn id="78" presetID="10" presetClass="entr" presetSubtype="0" fill="hold" nodeType="withEffect">
                                  <p:stCondLst>
                                    <p:cond delay="0"/>
                                  </p:stCondLst>
                                  <p:childTnLst>
                                    <p:set>
                                      <p:cBhvr>
                                        <p:cTn id="79" dur="1" fill="hold">
                                          <p:stCondLst>
                                            <p:cond delay="0"/>
                                          </p:stCondLst>
                                        </p:cTn>
                                        <p:tgtEl>
                                          <p:spTgt spid="123"/>
                                        </p:tgtEl>
                                        <p:attrNameLst>
                                          <p:attrName>style.visibility</p:attrName>
                                        </p:attrNameLst>
                                      </p:cBhvr>
                                      <p:to>
                                        <p:strVal val="visible"/>
                                      </p:to>
                                    </p:set>
                                    <p:animEffect transition="in" filter="fade">
                                      <p:cBhvr>
                                        <p:cTn id="80" dur="500"/>
                                        <p:tgtEl>
                                          <p:spTgt spid="123"/>
                                        </p:tgtEl>
                                      </p:cBhvr>
                                    </p:animEffect>
                                  </p:childTnLst>
                                </p:cTn>
                              </p:par>
                              <p:par>
                                <p:cTn id="81" presetID="64" presetClass="path" presetSubtype="0" accel="50000" decel="50000" fill="hold" nodeType="withEffect">
                                  <p:stCondLst>
                                    <p:cond delay="0"/>
                                  </p:stCondLst>
                                  <p:childTnLst>
                                    <p:animMotion origin="layout" path="M -4.16667E-7 0.06806 L -4.16667E-7 0.00023 " pathEditMode="relative" rAng="0" ptsTypes="AA">
                                      <p:cBhvr>
                                        <p:cTn id="82" dur="1000" fill="hold"/>
                                        <p:tgtEl>
                                          <p:spTgt spid="123"/>
                                        </p:tgtEl>
                                        <p:attrNameLst>
                                          <p:attrName>ppt_x</p:attrName>
                                          <p:attrName>ppt_y</p:attrName>
                                        </p:attrNameLst>
                                      </p:cBhvr>
                                      <p:rCtr x="0" y="-3403"/>
                                    </p:animMotion>
                                  </p:childTnLst>
                                </p:cTn>
                              </p:par>
                              <p:par>
                                <p:cTn id="83" presetID="10" presetClass="entr" presetSubtype="0" fill="hold" nodeType="withEffect">
                                  <p:stCondLst>
                                    <p:cond delay="0"/>
                                  </p:stCondLst>
                                  <p:childTnLst>
                                    <p:set>
                                      <p:cBhvr>
                                        <p:cTn id="84" dur="1" fill="hold">
                                          <p:stCondLst>
                                            <p:cond delay="0"/>
                                          </p:stCondLst>
                                        </p:cTn>
                                        <p:tgtEl>
                                          <p:spTgt spid="122"/>
                                        </p:tgtEl>
                                        <p:attrNameLst>
                                          <p:attrName>style.visibility</p:attrName>
                                        </p:attrNameLst>
                                      </p:cBhvr>
                                      <p:to>
                                        <p:strVal val="visible"/>
                                      </p:to>
                                    </p:set>
                                    <p:animEffect transition="in" filter="fade">
                                      <p:cBhvr>
                                        <p:cTn id="85" dur="500"/>
                                        <p:tgtEl>
                                          <p:spTgt spid="122"/>
                                        </p:tgtEl>
                                      </p:cBhvr>
                                    </p:animEffect>
                                  </p:childTnLst>
                                </p:cTn>
                              </p:par>
                              <p:par>
                                <p:cTn id="86" presetID="64" presetClass="path" presetSubtype="0" accel="50000" decel="50000" fill="hold" nodeType="withEffect">
                                  <p:stCondLst>
                                    <p:cond delay="0"/>
                                  </p:stCondLst>
                                  <p:childTnLst>
                                    <p:animMotion origin="layout" path="M -8.33333E-7 0.06806 L -8.33333E-7 0.00023 " pathEditMode="relative" rAng="0" ptsTypes="AA">
                                      <p:cBhvr>
                                        <p:cTn id="87" dur="1000" fill="hold"/>
                                        <p:tgtEl>
                                          <p:spTgt spid="122"/>
                                        </p:tgtEl>
                                        <p:attrNameLst>
                                          <p:attrName>ppt_x</p:attrName>
                                          <p:attrName>ppt_y</p:attrName>
                                        </p:attrNameLst>
                                      </p:cBhvr>
                                      <p:rCtr x="0"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7F65A-1CFE-926F-9F8F-2F899EED6A59}"/>
            </a:ext>
          </a:extLst>
        </p:cNvPr>
        <p:cNvGrpSpPr/>
        <p:nvPr/>
      </p:nvGrpSpPr>
      <p:grpSpPr>
        <a:xfrm>
          <a:off x="0" y="0"/>
          <a:ext cx="0" cy="0"/>
          <a:chOff x="0" y="0"/>
          <a:chExt cx="0" cy="0"/>
        </a:xfrm>
      </p:grpSpPr>
      <p:sp>
        <p:nvSpPr>
          <p:cNvPr id="12" name="Title 9">
            <a:extLst>
              <a:ext uri="{FF2B5EF4-FFF2-40B4-BE49-F238E27FC236}">
                <a16:creationId xmlns:a16="http://schemas.microsoft.com/office/drawing/2014/main" id="{80D8B8F6-82A1-5907-CEF9-FD46BDA589B2}"/>
              </a:ext>
            </a:extLst>
          </p:cNvPr>
          <p:cNvSpPr>
            <a:spLocks/>
          </p:cNvSpPr>
          <p:nvPr/>
        </p:nvSpPr>
        <p:spPr>
          <a:xfrm>
            <a:off x="585217" y="513329"/>
            <a:ext cx="858520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742">
              <a:spcBef>
                <a:spcPct val="0"/>
              </a:spcBef>
              <a:defRPr/>
            </a:pPr>
            <a:r>
              <a:rPr lang="en-US" sz="3600" spc="-20">
                <a:gradFill>
                  <a:gsLst>
                    <a:gs pos="0">
                      <a:srgbClr val="0078D4"/>
                    </a:gs>
                    <a:gs pos="94000">
                      <a:srgbClr val="C73ECC"/>
                    </a:gs>
                  </a:gsLst>
                  <a:lin ang="0" scaled="1"/>
                </a:gradFill>
                <a:latin typeface="Segoe Sans Display Semibold"/>
                <a:ea typeface="+mj-ea"/>
                <a:cs typeface="Segoe Sans Display Semibold"/>
              </a:rPr>
              <a:t>Marketing Experience:  Agents</a:t>
            </a:r>
            <a:endParaRPr lang="en-IN" sz="3600" spc="-20">
              <a:gradFill>
                <a:gsLst>
                  <a:gs pos="0">
                    <a:srgbClr val="0078D4"/>
                  </a:gs>
                  <a:gs pos="94000">
                    <a:srgbClr val="C73ECC"/>
                  </a:gs>
                </a:gsLst>
                <a:lin ang="0" scaled="1"/>
              </a:gradFill>
              <a:latin typeface="Segoe Sans Display Semibold"/>
              <a:ea typeface="+mj-ea"/>
              <a:cs typeface="Segoe Sans Display Semibold"/>
            </a:endParaRPr>
          </a:p>
        </p:txBody>
      </p:sp>
      <p:sp>
        <p:nvSpPr>
          <p:cNvPr id="13" name="TextBox 12">
            <a:extLst>
              <a:ext uri="{FF2B5EF4-FFF2-40B4-BE49-F238E27FC236}">
                <a16:creationId xmlns:a16="http://schemas.microsoft.com/office/drawing/2014/main" id="{BC425C31-E96C-F41E-FF96-9D868DFB22E9}"/>
              </a:ext>
            </a:extLst>
          </p:cNvPr>
          <p:cNvSpPr txBox="1"/>
          <p:nvPr/>
        </p:nvSpPr>
        <p:spPr>
          <a:xfrm>
            <a:off x="886109" y="1585598"/>
            <a:ext cx="2834954"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solidFill>
                  <a:srgbClr val="C03BC4"/>
                </a:solidFill>
                <a:latin typeface="Segoe Sans Display Semibold"/>
              </a:rPr>
              <a:t>Example Prompt</a:t>
            </a:r>
            <a:endPar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endParaRPr>
          </a:p>
        </p:txBody>
      </p:sp>
      <p:sp>
        <p:nvSpPr>
          <p:cNvPr id="14" name="Content Placeholder 26">
            <a:extLst>
              <a:ext uri="{FF2B5EF4-FFF2-40B4-BE49-F238E27FC236}">
                <a16:creationId xmlns:a16="http://schemas.microsoft.com/office/drawing/2014/main" id="{3AE8EE32-7369-5851-8666-B051066A6441}"/>
              </a:ext>
            </a:extLst>
          </p:cNvPr>
          <p:cNvSpPr txBox="1">
            <a:spLocks/>
          </p:cNvSpPr>
          <p:nvPr/>
        </p:nvSpPr>
        <p:spPr>
          <a:xfrm>
            <a:off x="308882" y="2025830"/>
            <a:ext cx="3660217" cy="335476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lang="en-US" sz="1600">
                <a:latin typeface="Segoe Sans Display"/>
              </a:rPr>
              <a:t>Use Microsoft 1P Agents like Researcher to recommend competitive stance and the evidence behind it!</a:t>
            </a:r>
          </a:p>
          <a:p>
            <a:pPr marL="0" indent="0">
              <a:lnSpc>
                <a:spcPct val="100000"/>
              </a:lnSpc>
              <a:spcBef>
                <a:spcPts val="600"/>
              </a:spcBef>
              <a:buNone/>
              <a:defRPr/>
            </a:pPr>
            <a:r>
              <a:rPr lang="en-US" i="1"/>
              <a:t>“You are supporting product marketing at </a:t>
            </a:r>
            <a:r>
              <a:rPr lang="en-US" i="1" err="1"/>
              <a:t>NovaTech</a:t>
            </a:r>
            <a:r>
              <a:rPr lang="en-US" i="1"/>
              <a:t>. Using the attached files, produce a decision-ready point of view on how we should reposition vs Salesforce Marketing Cloud.”</a:t>
            </a:r>
          </a:p>
          <a:p>
            <a:pPr marL="0" indent="0">
              <a:lnSpc>
                <a:spcPct val="100000"/>
              </a:lnSpc>
              <a:spcBef>
                <a:spcPts val="600"/>
              </a:spcBef>
              <a:buNone/>
              <a:defRPr/>
            </a:pPr>
            <a:r>
              <a:rPr lang="en-US" i="1">
                <a:solidFill>
                  <a:schemeClr val="accent4"/>
                </a:solidFill>
              </a:rPr>
              <a:t>/[Existing_Value_Proposition_Framework.docx]</a:t>
            </a:r>
          </a:p>
          <a:p>
            <a:pPr marL="0" indent="0">
              <a:lnSpc>
                <a:spcPct val="100000"/>
              </a:lnSpc>
              <a:spcBef>
                <a:spcPts val="600"/>
              </a:spcBef>
              <a:buNone/>
              <a:defRPr/>
            </a:pPr>
            <a:r>
              <a:rPr lang="en-US" i="1">
                <a:solidFill>
                  <a:schemeClr val="accent4"/>
                </a:solidFill>
              </a:rPr>
              <a:t>/Product_Capability_Comparison_Notebook.xlsx]</a:t>
            </a:r>
          </a:p>
        </p:txBody>
      </p:sp>
      <p:sp>
        <p:nvSpPr>
          <p:cNvPr id="15" name="TextBox 14">
            <a:extLst>
              <a:ext uri="{FF2B5EF4-FFF2-40B4-BE49-F238E27FC236}">
                <a16:creationId xmlns:a16="http://schemas.microsoft.com/office/drawing/2014/main" id="{CFCAB803-A03B-FDB7-3586-797708483F66}"/>
              </a:ext>
            </a:extLst>
          </p:cNvPr>
          <p:cNvSpPr txBox="1"/>
          <p:nvPr/>
        </p:nvSpPr>
        <p:spPr>
          <a:xfrm>
            <a:off x="-40367" y="2771207"/>
            <a:ext cx="540328" cy="363946"/>
          </a:xfrm>
          <a:prstGeom prst="rect">
            <a:avLst/>
          </a:prstGeom>
          <a:noFill/>
        </p:spPr>
        <p:txBody>
          <a:bodyPr wrap="square">
            <a:spAutoFit/>
          </a:bodyPr>
          <a:lstStyle/>
          <a:p>
            <a:r>
              <a:rPr lang="en-US"/>
              <a:t>✨</a:t>
            </a:r>
          </a:p>
        </p:txBody>
      </p:sp>
      <p:sp>
        <p:nvSpPr>
          <p:cNvPr id="16" name="TextBox 15">
            <a:extLst>
              <a:ext uri="{FF2B5EF4-FFF2-40B4-BE49-F238E27FC236}">
                <a16:creationId xmlns:a16="http://schemas.microsoft.com/office/drawing/2014/main" id="{7C82C1C9-7690-4F23-004B-A832899E88D0}"/>
              </a:ext>
            </a:extLst>
          </p:cNvPr>
          <p:cNvSpPr txBox="1"/>
          <p:nvPr/>
        </p:nvSpPr>
        <p:spPr>
          <a:xfrm>
            <a:off x="3721063" y="5198622"/>
            <a:ext cx="540328" cy="363946"/>
          </a:xfrm>
          <a:prstGeom prst="rect">
            <a:avLst/>
          </a:prstGeom>
          <a:noFill/>
        </p:spPr>
        <p:txBody>
          <a:bodyPr wrap="square">
            <a:spAutoFit/>
          </a:bodyPr>
          <a:lstStyle/>
          <a:p>
            <a:r>
              <a:rPr lang="en-US"/>
              <a:t>✨</a:t>
            </a:r>
          </a:p>
        </p:txBody>
      </p:sp>
      <p:pic>
        <p:nvPicPr>
          <p:cNvPr id="2" name="Marketing Agent Demo">
            <a:hlinkClick r:id="" action="ppaction://media"/>
            <a:extLst>
              <a:ext uri="{FF2B5EF4-FFF2-40B4-BE49-F238E27FC236}">
                <a16:creationId xmlns:a16="http://schemas.microsoft.com/office/drawing/2014/main" id="{0831F963-3C48-BD16-0F4D-31813EEC7FB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389981" y="1585598"/>
            <a:ext cx="7665843" cy="4312037"/>
          </a:xfrm>
          <a:prstGeom prst="rect">
            <a:avLst/>
          </a:prstGeom>
        </p:spPr>
      </p:pic>
    </p:spTree>
    <p:custDataLst>
      <p:tags r:id="rId1"/>
    </p:custDataLst>
    <p:extLst>
      <p:ext uri="{BB962C8B-B14F-4D97-AF65-F5344CB8AC3E}">
        <p14:creationId xmlns:p14="http://schemas.microsoft.com/office/powerpoint/2010/main" val="4101866813"/>
      </p:ext>
    </p:extLst>
  </p:cSld>
  <p:clrMapOvr>
    <a:masterClrMapping/>
  </p:clrMapOvr>
  <mc:AlternateContent xmlns:mc="http://schemas.openxmlformats.org/markup-compatibility/2006" xmlns:p14="http://schemas.microsoft.com/office/powerpoint/2010/main">
    <mc:Choice Requires="p14">
      <p:transition spd="med" p14:dur="700" advTm="194121">
        <p:fade/>
      </p:transition>
    </mc:Choice>
    <mc:Fallback xmlns="">
      <p:transition spd="med" advTm="1941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6100" objId="5"/>
        <p14:stopEvt time="189636"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6109112" y="1707384"/>
            <a:ext cx="5511388" cy="3354765"/>
          </a:xfrm>
        </p:spPr>
        <p:txBody>
          <a:bodyPr/>
          <a:lstStyle/>
          <a:p>
            <a:pPr marL="514350" indent="-514350">
              <a:spcBef>
                <a:spcPts val="600"/>
              </a:spcBef>
              <a:spcAft>
                <a:spcPts val="600"/>
              </a:spcAft>
              <a:buAutoNum type="arabicPlain"/>
            </a:pPr>
            <a:r>
              <a:rPr lang="en-GB"/>
              <a:t>Introductions</a:t>
            </a:r>
          </a:p>
          <a:p>
            <a:pPr marL="514350" indent="-514350">
              <a:spcBef>
                <a:spcPts val="600"/>
              </a:spcBef>
              <a:spcAft>
                <a:spcPts val="600"/>
              </a:spcAft>
              <a:buAutoNum type="arabicPlain"/>
            </a:pPr>
            <a:r>
              <a:rPr lang="en-GB"/>
              <a:t>AI Built for Work</a:t>
            </a:r>
          </a:p>
          <a:p>
            <a:pPr marL="514350" indent="-514350">
              <a:spcBef>
                <a:spcPts val="600"/>
              </a:spcBef>
              <a:spcAft>
                <a:spcPts val="600"/>
              </a:spcAft>
              <a:buAutoNum type="arabicPlain"/>
            </a:pPr>
            <a:r>
              <a:rPr lang="en-GB"/>
              <a:t>Reimagining Marketing</a:t>
            </a:r>
          </a:p>
          <a:p>
            <a:pPr marL="514350" indent="-514350">
              <a:spcBef>
                <a:spcPts val="600"/>
              </a:spcBef>
              <a:spcAft>
                <a:spcPts val="600"/>
              </a:spcAft>
              <a:buAutoNum type="arabicPlain"/>
            </a:pPr>
            <a:r>
              <a:rPr lang="en-GB"/>
              <a:t>Next Steps / Call to Action</a:t>
            </a:r>
          </a:p>
          <a:p>
            <a:pPr marL="514350" indent="-514350">
              <a:spcBef>
                <a:spcPts val="600"/>
              </a:spcBef>
              <a:spcAft>
                <a:spcPts val="600"/>
              </a:spcAft>
              <a:buAutoNum type="arabicPlain"/>
            </a:pPr>
            <a:r>
              <a:rPr lang="en-GB"/>
              <a:t>Questions &amp; Answers</a:t>
            </a:r>
          </a:p>
          <a:p>
            <a:pPr marL="514350" indent="-514350">
              <a:spcBef>
                <a:spcPts val="600"/>
              </a:spcBef>
              <a:spcAft>
                <a:spcPts val="600"/>
              </a:spcAft>
              <a:buAutoNum type="arabicPlain"/>
            </a:pPr>
            <a:endParaRPr lang="en-GB"/>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29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0FB796-FEEE-9D9B-E29A-07B81398260D}"/>
              </a:ext>
            </a:extLst>
          </p:cNvPr>
          <p:cNvSpPr>
            <a:spLocks noGrp="1"/>
          </p:cNvSpPr>
          <p:nvPr>
            <p:ph type="body" sz="quarter" idx="11"/>
          </p:nvPr>
        </p:nvSpPr>
        <p:spPr>
          <a:xfrm>
            <a:off x="584200" y="60996"/>
            <a:ext cx="11018520" cy="153888"/>
          </a:xfrm>
        </p:spPr>
        <p:txBody>
          <a:bodyPr/>
          <a:lstStyle/>
          <a:p>
            <a:r>
              <a:rPr lang="en-US"/>
              <a:t>Researcher Agent</a:t>
            </a:r>
            <a:endParaRPr lang="en-IN"/>
          </a:p>
        </p:txBody>
      </p:sp>
      <p:sp>
        <p:nvSpPr>
          <p:cNvPr id="25" name="1Text">
            <a:extLst>
              <a:ext uri="{FF2B5EF4-FFF2-40B4-BE49-F238E27FC236}">
                <a16:creationId xmlns:a16="http://schemas.microsoft.com/office/drawing/2014/main" id="{F0DC4605-3BE8-D38E-6D37-430139CD814A}"/>
              </a:ext>
            </a:extLst>
          </p:cNvPr>
          <p:cNvSpPr>
            <a:spLocks/>
          </p:cNvSpPr>
          <p:nvPr/>
        </p:nvSpPr>
        <p:spPr bwMode="auto">
          <a:xfrm>
            <a:off x="8453419" y="112882"/>
            <a:ext cx="3579627" cy="329637"/>
          </a:xfrm>
          <a:prstGeom prst="roundRect">
            <a:avLst>
              <a:gd name="adj" fmla="val 12065"/>
            </a:avLst>
          </a:prstGeom>
          <a:gradFill>
            <a:gsLst>
              <a:gs pos="0">
                <a:srgbClr val="0F69BA"/>
              </a:gs>
              <a:gs pos="80000">
                <a:srgbClr val="7448B3"/>
              </a:gs>
            </a:gsLst>
            <a:path path="circle">
              <a:fillToRect l="100000" t="100000"/>
            </a:path>
          </a:gradFill>
          <a:ln>
            <a:noFill/>
            <a:headEnd type="none" w="med" len="med"/>
            <a:tailEnd type="none" w="med" len="med"/>
          </a:ln>
          <a:effectLst/>
          <a:scene3d>
            <a:camera prst="perspectiveFront">
              <a:rot lat="0" lon="21594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horz" wrap="square" lIns="360000" tIns="45720" rIns="3600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Included with Microsoft 365 Copilot</a:t>
            </a:r>
          </a:p>
        </p:txBody>
      </p:sp>
      <p:sp>
        <p:nvSpPr>
          <p:cNvPr id="26" name="TextBox 25">
            <a:extLst>
              <a:ext uri="{FF2B5EF4-FFF2-40B4-BE49-F238E27FC236}">
                <a16:creationId xmlns:a16="http://schemas.microsoft.com/office/drawing/2014/main" id="{A39C5B6D-F3D3-53A8-FC40-C44815F696D3}"/>
              </a:ext>
            </a:extLst>
          </p:cNvPr>
          <p:cNvSpPr txBox="1"/>
          <p:nvPr/>
        </p:nvSpPr>
        <p:spPr>
          <a:xfrm>
            <a:off x="575802" y="726814"/>
            <a:ext cx="11032237" cy="430887"/>
          </a:xfrm>
          <a:prstGeom prst="rect">
            <a:avLst/>
          </a:prstGeom>
          <a:noFill/>
        </p:spPr>
        <p:txBody>
          <a:bodyPr wrap="square" lIns="0" tIns="0" rIns="0" bIns="0" rtlCol="0">
            <a:spAutoFit/>
          </a:bodyPr>
          <a:lstStyle/>
          <a:p>
            <a:pPr lvl="0">
              <a:defRPr/>
            </a:pPr>
            <a:r>
              <a:rPr lang="en-US" sz="1400">
                <a:solidFill>
                  <a:srgbClr val="091F2C"/>
                </a:solidFill>
              </a:rPr>
              <a:t>Researcher </a:t>
            </a:r>
            <a:r>
              <a:rPr lang="en-US" sz="1400">
                <a:solidFill>
                  <a:srgbClr val="000000"/>
                </a:solidFill>
              </a:rPr>
              <a:t>gives organizations the capability they’d expect from a highly paid strategist or researcher, by combining the most advanced deep reasoning models with your organization’s work data and information on the web.</a:t>
            </a:r>
            <a:endParaRPr lang="en-GB" sz="1600">
              <a:solidFill>
                <a:srgbClr val="091F2C"/>
              </a:solidFill>
            </a:endParaRPr>
          </a:p>
        </p:txBody>
      </p:sp>
      <p:sp>
        <p:nvSpPr>
          <p:cNvPr id="27" name="Rectangle: Rounded Corners 26">
            <a:extLst>
              <a:ext uri="{FF2B5EF4-FFF2-40B4-BE49-F238E27FC236}">
                <a16:creationId xmlns:a16="http://schemas.microsoft.com/office/drawing/2014/main" id="{A6799733-80FB-D006-F14A-176C42D15325}"/>
              </a:ext>
              <a:ext uri="{C183D7F6-B498-43B3-948B-1728B52AA6E4}">
                <adec:decorative xmlns:adec="http://schemas.microsoft.com/office/drawing/2017/decorative" val="1"/>
              </a:ext>
            </a:extLst>
          </p:cNvPr>
          <p:cNvSpPr/>
          <p:nvPr/>
        </p:nvSpPr>
        <p:spPr bwMode="auto">
          <a:xfrm>
            <a:off x="162000" y="1257593"/>
            <a:ext cx="11871046" cy="5428319"/>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Segoe Sans Display"/>
              <a:ea typeface="+mn-ea"/>
              <a:cs typeface="+mn-cs"/>
            </a:endParaRPr>
          </a:p>
        </p:txBody>
      </p:sp>
      <p:sp>
        <p:nvSpPr>
          <p:cNvPr id="28" name="Rectangle: Single Corner Rounded 27">
            <a:extLst>
              <a:ext uri="{FF2B5EF4-FFF2-40B4-BE49-F238E27FC236}">
                <a16:creationId xmlns:a16="http://schemas.microsoft.com/office/drawing/2014/main" id="{E471D9F2-D651-70FE-B37D-E61F6F51B19F}"/>
              </a:ext>
              <a:ext uri="{C183D7F6-B498-43B3-948B-1728B52AA6E4}">
                <adec:decorative xmlns:adec="http://schemas.microsoft.com/office/drawing/2017/decorative" val="1"/>
              </a:ext>
            </a:extLst>
          </p:cNvPr>
          <p:cNvSpPr/>
          <p:nvPr/>
        </p:nvSpPr>
        <p:spPr bwMode="auto">
          <a:xfrm flipH="1" flipV="1">
            <a:off x="162000" y="2517675"/>
            <a:ext cx="911366" cy="4168237"/>
          </a:xfrm>
          <a:prstGeom prst="round1Rect">
            <a:avLst>
              <a:gd name="adj" fmla="val 13817"/>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29" name="Group 28">
            <a:extLst>
              <a:ext uri="{FF2B5EF4-FFF2-40B4-BE49-F238E27FC236}">
                <a16:creationId xmlns:a16="http://schemas.microsoft.com/office/drawing/2014/main" id="{437932EA-0DA8-687B-D6F1-66290DFD1B2A}"/>
              </a:ext>
            </a:extLst>
          </p:cNvPr>
          <p:cNvGrpSpPr/>
          <p:nvPr/>
        </p:nvGrpSpPr>
        <p:grpSpPr>
          <a:xfrm>
            <a:off x="10416362" y="1280577"/>
            <a:ext cx="758818" cy="758818"/>
            <a:chOff x="10215057" y="1713322"/>
            <a:chExt cx="758818" cy="758818"/>
          </a:xfrm>
        </p:grpSpPr>
        <p:sp>
          <p:nvSpPr>
            <p:cNvPr id="30" name="Oval 29">
              <a:extLst>
                <a:ext uri="{FF2B5EF4-FFF2-40B4-BE49-F238E27FC236}">
                  <a16:creationId xmlns:a16="http://schemas.microsoft.com/office/drawing/2014/main" id="{6EA38F34-3AF1-7896-C789-EB915412A41E}"/>
                </a:ext>
                <a:ext uri="{C183D7F6-B498-43B3-948B-1728B52AA6E4}">
                  <adec:decorative xmlns:adec="http://schemas.microsoft.com/office/drawing/2017/decorative" val="1"/>
                </a:ext>
              </a:extLst>
            </p:cNvPr>
            <p:cNvSpPr/>
            <p:nvPr/>
          </p:nvSpPr>
          <p:spPr bwMode="auto">
            <a:xfrm>
              <a:off x="10215057"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1" name="Picture 30">
              <a:extLst>
                <a:ext uri="{FF2B5EF4-FFF2-40B4-BE49-F238E27FC236}">
                  <a16:creationId xmlns:a16="http://schemas.microsoft.com/office/drawing/2014/main" id="{2B469F27-CD06-4954-86C7-9CBB57C62781}"/>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a:stretch>
              <a:fillRect/>
            </a:stretch>
          </p:blipFill>
          <p:spPr>
            <a:xfrm>
              <a:off x="10243233" y="1742683"/>
              <a:ext cx="702468" cy="700096"/>
            </a:xfrm>
            <a:prstGeom prst="ellipse">
              <a:avLst/>
            </a:prstGeom>
          </p:spPr>
        </p:pic>
      </p:grpSp>
      <p:grpSp>
        <p:nvGrpSpPr>
          <p:cNvPr id="32" name="Group 31">
            <a:extLst>
              <a:ext uri="{FF2B5EF4-FFF2-40B4-BE49-F238E27FC236}">
                <a16:creationId xmlns:a16="http://schemas.microsoft.com/office/drawing/2014/main" id="{5435C4FC-98E3-7712-50A7-113ED0F2CE69}"/>
              </a:ext>
            </a:extLst>
          </p:cNvPr>
          <p:cNvGrpSpPr/>
          <p:nvPr/>
        </p:nvGrpSpPr>
        <p:grpSpPr>
          <a:xfrm>
            <a:off x="3879269" y="1272878"/>
            <a:ext cx="758818" cy="758818"/>
            <a:chOff x="4141159" y="1713322"/>
            <a:chExt cx="758818" cy="758818"/>
          </a:xfrm>
        </p:grpSpPr>
        <p:sp>
          <p:nvSpPr>
            <p:cNvPr id="33" name="Oval 32">
              <a:extLst>
                <a:ext uri="{FF2B5EF4-FFF2-40B4-BE49-F238E27FC236}">
                  <a16:creationId xmlns:a16="http://schemas.microsoft.com/office/drawing/2014/main" id="{CEDCC932-D801-DFD6-1E69-6AC76B552ABC}"/>
                </a:ext>
                <a:ext uri="{C183D7F6-B498-43B3-948B-1728B52AA6E4}">
                  <adec:decorative xmlns:adec="http://schemas.microsoft.com/office/drawing/2017/decorative" val="1"/>
                </a:ext>
              </a:extLst>
            </p:cNvPr>
            <p:cNvSpPr/>
            <p:nvPr/>
          </p:nvSpPr>
          <p:spPr bwMode="auto">
            <a:xfrm>
              <a:off x="4141159"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4" name="Picture 33">
              <a:extLst>
                <a:ext uri="{FF2B5EF4-FFF2-40B4-BE49-F238E27FC236}">
                  <a16:creationId xmlns:a16="http://schemas.microsoft.com/office/drawing/2014/main" id="{61F24186-391D-BCA8-D46D-C71530308016}"/>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a:stretch/>
          </p:blipFill>
          <p:spPr>
            <a:xfrm>
              <a:off x="4169334" y="1742684"/>
              <a:ext cx="702468" cy="700096"/>
            </a:xfrm>
            <a:prstGeom prst="ellipse">
              <a:avLst/>
            </a:prstGeom>
          </p:spPr>
        </p:pic>
      </p:grpSp>
      <p:grpSp>
        <p:nvGrpSpPr>
          <p:cNvPr id="35" name="Group 34">
            <a:extLst>
              <a:ext uri="{FF2B5EF4-FFF2-40B4-BE49-F238E27FC236}">
                <a16:creationId xmlns:a16="http://schemas.microsoft.com/office/drawing/2014/main" id="{DEB108B4-8420-6F8D-4780-3652B9A92986}"/>
              </a:ext>
            </a:extLst>
          </p:cNvPr>
          <p:cNvGrpSpPr/>
          <p:nvPr/>
        </p:nvGrpSpPr>
        <p:grpSpPr>
          <a:xfrm>
            <a:off x="6088036" y="1275445"/>
            <a:ext cx="758818" cy="758818"/>
            <a:chOff x="6165792" y="1713322"/>
            <a:chExt cx="758818" cy="758818"/>
          </a:xfrm>
        </p:grpSpPr>
        <p:sp>
          <p:nvSpPr>
            <p:cNvPr id="36" name="Oval 35">
              <a:extLst>
                <a:ext uri="{FF2B5EF4-FFF2-40B4-BE49-F238E27FC236}">
                  <a16:creationId xmlns:a16="http://schemas.microsoft.com/office/drawing/2014/main" id="{75ED7459-3C23-58FB-E90E-120E07064BDD}"/>
                </a:ext>
                <a:ext uri="{C183D7F6-B498-43B3-948B-1728B52AA6E4}">
                  <adec:decorative xmlns:adec="http://schemas.microsoft.com/office/drawing/2017/decorative" val="1"/>
                </a:ext>
              </a:extLst>
            </p:cNvPr>
            <p:cNvSpPr/>
            <p:nvPr/>
          </p:nvSpPr>
          <p:spPr bwMode="auto">
            <a:xfrm>
              <a:off x="6165792"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7" name="Picture 36">
              <a:extLst>
                <a:ext uri="{FF2B5EF4-FFF2-40B4-BE49-F238E27FC236}">
                  <a16:creationId xmlns:a16="http://schemas.microsoft.com/office/drawing/2014/main" id="{A52F18B1-058E-5C45-06ED-507E8560BFFA}"/>
                </a:ext>
                <a:ext uri="{C183D7F6-B498-43B3-948B-1728B52AA6E4}">
                  <adec:decorative xmlns:adec="http://schemas.microsoft.com/office/drawing/2017/decorative" val="1"/>
                </a:ext>
              </a:extLst>
            </p:cNvPr>
            <p:cNvPicPr>
              <a:picLocks/>
            </p:cNvPicPr>
            <p:nvPr/>
          </p:nvPicPr>
          <p:blipFill rotWithShape="1">
            <a:blip r:embed="rId5">
              <a:extLst>
                <a:ext uri="{28A0092B-C50C-407E-A947-70E740481C1C}">
                  <a14:useLocalDpi xmlns:a14="http://schemas.microsoft.com/office/drawing/2010/main" val="0"/>
                </a:ext>
              </a:extLst>
            </a:blip>
            <a:srcRect/>
            <a:stretch/>
          </p:blipFill>
          <p:spPr>
            <a:xfrm>
              <a:off x="6193967" y="1742683"/>
              <a:ext cx="702468" cy="700096"/>
            </a:xfrm>
            <a:prstGeom prst="ellipse">
              <a:avLst/>
            </a:prstGeom>
          </p:spPr>
        </p:pic>
      </p:grpSp>
      <p:grpSp>
        <p:nvGrpSpPr>
          <p:cNvPr id="38" name="Group 37">
            <a:extLst>
              <a:ext uri="{FF2B5EF4-FFF2-40B4-BE49-F238E27FC236}">
                <a16:creationId xmlns:a16="http://schemas.microsoft.com/office/drawing/2014/main" id="{97FE949F-2D75-945D-A4EB-0CB371618C87}"/>
              </a:ext>
            </a:extLst>
          </p:cNvPr>
          <p:cNvGrpSpPr/>
          <p:nvPr/>
        </p:nvGrpSpPr>
        <p:grpSpPr>
          <a:xfrm>
            <a:off x="8252199" y="1278012"/>
            <a:ext cx="758818" cy="758818"/>
            <a:chOff x="8190424" y="1713322"/>
            <a:chExt cx="758818" cy="758818"/>
          </a:xfrm>
        </p:grpSpPr>
        <p:sp>
          <p:nvSpPr>
            <p:cNvPr id="39" name="Oval 38">
              <a:extLst>
                <a:ext uri="{FF2B5EF4-FFF2-40B4-BE49-F238E27FC236}">
                  <a16:creationId xmlns:a16="http://schemas.microsoft.com/office/drawing/2014/main" id="{5E6CD8E5-626F-9CEF-8061-3BA0EDA55DED}"/>
                </a:ext>
                <a:ext uri="{C183D7F6-B498-43B3-948B-1728B52AA6E4}">
                  <adec:decorative xmlns:adec="http://schemas.microsoft.com/office/drawing/2017/decorative" val="1"/>
                </a:ext>
              </a:extLst>
            </p:cNvPr>
            <p:cNvSpPr/>
            <p:nvPr/>
          </p:nvSpPr>
          <p:spPr bwMode="auto">
            <a:xfrm>
              <a:off x="8190424"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0" name="Picture 39">
              <a:extLst>
                <a:ext uri="{FF2B5EF4-FFF2-40B4-BE49-F238E27FC236}">
                  <a16:creationId xmlns:a16="http://schemas.microsoft.com/office/drawing/2014/main" id="{45FA7A54-F67D-A50E-E338-4226D214290B}"/>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a:stretch>
              <a:fillRect/>
            </a:stretch>
          </p:blipFill>
          <p:spPr>
            <a:xfrm>
              <a:off x="8218600" y="1742683"/>
              <a:ext cx="702468" cy="700096"/>
            </a:xfrm>
            <a:prstGeom prst="ellipse">
              <a:avLst/>
            </a:prstGeom>
          </p:spPr>
        </p:pic>
      </p:grpSp>
      <p:grpSp>
        <p:nvGrpSpPr>
          <p:cNvPr id="41" name="Group 40">
            <a:extLst>
              <a:ext uri="{FF2B5EF4-FFF2-40B4-BE49-F238E27FC236}">
                <a16:creationId xmlns:a16="http://schemas.microsoft.com/office/drawing/2014/main" id="{EE50217B-74CC-7A84-7081-B4238F10BCD6}"/>
              </a:ext>
            </a:extLst>
          </p:cNvPr>
          <p:cNvGrpSpPr/>
          <p:nvPr/>
        </p:nvGrpSpPr>
        <p:grpSpPr>
          <a:xfrm>
            <a:off x="1759710" y="1280577"/>
            <a:ext cx="758818" cy="758818"/>
            <a:chOff x="2116525" y="1713322"/>
            <a:chExt cx="758818" cy="758818"/>
          </a:xfrm>
        </p:grpSpPr>
        <p:sp>
          <p:nvSpPr>
            <p:cNvPr id="42" name="Oval 41">
              <a:extLst>
                <a:ext uri="{FF2B5EF4-FFF2-40B4-BE49-F238E27FC236}">
                  <a16:creationId xmlns:a16="http://schemas.microsoft.com/office/drawing/2014/main" id="{80BF7E42-5A7F-CE0C-1307-7E6427FAC626}"/>
                </a:ext>
                <a:ext uri="{C183D7F6-B498-43B3-948B-1728B52AA6E4}">
                  <adec:decorative xmlns:adec="http://schemas.microsoft.com/office/drawing/2017/decorative" val="1"/>
                </a:ext>
              </a:extLst>
            </p:cNvPr>
            <p:cNvSpPr/>
            <p:nvPr/>
          </p:nvSpPr>
          <p:spPr bwMode="auto">
            <a:xfrm>
              <a:off x="2116525" y="1713322"/>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3" name="Picture 42">
              <a:extLst>
                <a:ext uri="{FF2B5EF4-FFF2-40B4-BE49-F238E27FC236}">
                  <a16:creationId xmlns:a16="http://schemas.microsoft.com/office/drawing/2014/main" id="{856EEE13-3D8A-8E22-9791-037593FC3D4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2144701" y="1742684"/>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aphicFrame>
        <p:nvGraphicFramePr>
          <p:cNvPr id="44" name="Table 43">
            <a:extLst>
              <a:ext uri="{FF2B5EF4-FFF2-40B4-BE49-F238E27FC236}">
                <a16:creationId xmlns:a16="http://schemas.microsoft.com/office/drawing/2014/main" id="{C0BAB094-7A95-70AF-02EC-77BF9A0E07F6}"/>
              </a:ext>
            </a:extLst>
          </p:cNvPr>
          <p:cNvGraphicFramePr>
            <a:graphicFrameLocks noGrp="1"/>
          </p:cNvGraphicFramePr>
          <p:nvPr>
            <p:extLst>
              <p:ext uri="{D42A27DB-BD31-4B8C-83A1-F6EECF244321}">
                <p14:modId xmlns:p14="http://schemas.microsoft.com/office/powerpoint/2010/main" val="1417142796"/>
              </p:ext>
            </p:extLst>
          </p:nvPr>
        </p:nvGraphicFramePr>
        <p:xfrm>
          <a:off x="158954" y="1931033"/>
          <a:ext cx="11871045" cy="4754880"/>
        </p:xfrm>
        <a:graphic>
          <a:graphicData uri="http://schemas.openxmlformats.org/drawingml/2006/table">
            <a:tbl>
              <a:tblPr firstRow="1" firstCol="1" bandRow="1">
                <a:tableStyleId>{5C22544A-7EE6-4342-B048-85BDC9FD1C3A}</a:tableStyleId>
              </a:tblPr>
              <a:tblGrid>
                <a:gridCol w="914473">
                  <a:extLst>
                    <a:ext uri="{9D8B030D-6E8A-4147-A177-3AD203B41FA5}">
                      <a16:colId xmlns:a16="http://schemas.microsoft.com/office/drawing/2014/main" val="419529123"/>
                    </a:ext>
                  </a:extLst>
                </a:gridCol>
                <a:gridCol w="2123460">
                  <a:extLst>
                    <a:ext uri="{9D8B030D-6E8A-4147-A177-3AD203B41FA5}">
                      <a16:colId xmlns:a16="http://schemas.microsoft.com/office/drawing/2014/main" val="1793691201"/>
                    </a:ext>
                  </a:extLst>
                </a:gridCol>
                <a:gridCol w="2208278">
                  <a:extLst>
                    <a:ext uri="{9D8B030D-6E8A-4147-A177-3AD203B41FA5}">
                      <a16:colId xmlns:a16="http://schemas.microsoft.com/office/drawing/2014/main" val="757685473"/>
                    </a:ext>
                  </a:extLst>
                </a:gridCol>
                <a:gridCol w="2208278">
                  <a:extLst>
                    <a:ext uri="{9D8B030D-6E8A-4147-A177-3AD203B41FA5}">
                      <a16:colId xmlns:a16="http://schemas.microsoft.com/office/drawing/2014/main" val="1936690869"/>
                    </a:ext>
                  </a:extLst>
                </a:gridCol>
                <a:gridCol w="2208278">
                  <a:extLst>
                    <a:ext uri="{9D8B030D-6E8A-4147-A177-3AD203B41FA5}">
                      <a16:colId xmlns:a16="http://schemas.microsoft.com/office/drawing/2014/main" val="717494166"/>
                    </a:ext>
                  </a:extLst>
                </a:gridCol>
                <a:gridCol w="2208278">
                  <a:extLst>
                    <a:ext uri="{9D8B030D-6E8A-4147-A177-3AD203B41FA5}">
                      <a16:colId xmlns:a16="http://schemas.microsoft.com/office/drawing/2014/main" val="2661904891"/>
                    </a:ext>
                  </a:extLst>
                </a:gridCol>
              </a:tblGrid>
              <a:tr h="0">
                <a:tc>
                  <a:txBody>
                    <a:bodyPr/>
                    <a:lstStyle/>
                    <a:p>
                      <a:pPr algn="ctr"/>
                      <a:endParaRPr lang="en-US" sz="200" b="0">
                        <a:latin typeface="+mn-lt"/>
                      </a:endParaRPr>
                    </a:p>
                  </a:txBody>
                  <a:tcPr marL="45720" marR="45720">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219126">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400" b="0" i="0" u="none" strike="noStrike" kern="1200" cap="none" spc="0" normalizeH="0" baseline="0">
                        <a:ln>
                          <a:noFill/>
                        </a:ln>
                        <a:solidFill>
                          <a:schemeClr val="accent1"/>
                        </a:solidFill>
                        <a:effectLst/>
                        <a:uLnTx/>
                        <a:uFillTx/>
                        <a:latin typeface="Segoe Sans Display Semibold"/>
                        <a:ea typeface="+mn-ea"/>
                        <a:cs typeface="+mn-cs"/>
                      </a:endParaRPr>
                    </a:p>
                  </a:txBody>
                  <a:tcPr marL="45720" marR="45720">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Campaign Brief</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Competitive Messaging Dossier</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Trend &amp; Content Gap Analysis</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Campaign Performance Review</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Audience &amp; Persona Research</a:t>
                      </a:r>
                    </a:p>
                  </a:txBody>
                  <a:tcPr marL="45720" marR="45720">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640942">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Pain point</a:t>
                      </a: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t" latinLnBrk="0" hangingPunct="1">
                        <a:lnSpc>
                          <a:spcPct val="100000"/>
                        </a:lnSpc>
                        <a:buNone/>
                      </a:pPr>
                      <a:r>
                        <a:rPr lang="en-US" sz="1050" b="0" strike="noStrike" kern="1200" spc="0">
                          <a:solidFill>
                            <a:schemeClr val="tx1"/>
                          </a:solidFill>
                          <a:latin typeface="+mn-lt"/>
                          <a:ea typeface="+mn-ea"/>
                          <a:cs typeface="+mn-cs"/>
                        </a:rPr>
                        <a:t>Marketing teams waste time stitching together audience insights, past campaign results, and competitive context — often missing critical signals before a campaign launches.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Competitor messaging evolves quickly and is scattered across websites, press releases, and analyst reports — making it hard for marketers to build confident counter-narratives.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Content teams miss editorial opportunities because trend monitoring is manual and slow —“white space” becomes stale before content can be planned.</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Preparing campaign performance reports for leadership is time-consuming — marketers manually pull metrics, context, and next steps from scattered sources.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Building accurate audience personas requires synthesizing CRM data, customer interviews, survey results, and market research — a process that takes days and often goes stale.</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640942">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How Researcher can help</a:t>
                      </a: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50" b="0" strike="noStrike" kern="1200" spc="0">
                          <a:solidFill>
                            <a:schemeClr val="tx1"/>
                          </a:solidFill>
                          <a:latin typeface="+mn-lt"/>
                          <a:ea typeface="+mn-ea"/>
                          <a:cs typeface="+mn-cs"/>
                        </a:rPr>
                        <a:t>Researcher reviews emails, past briefs, CRM </a:t>
                      </a:r>
                      <a:r>
                        <a:rPr lang="en-US" sz="1050" b="0" strike="noStrike" kern="1200" spc="0" err="1">
                          <a:solidFill>
                            <a:schemeClr val="tx1"/>
                          </a:solidFill>
                          <a:latin typeface="+mn-lt"/>
                          <a:ea typeface="+mn-ea"/>
                          <a:cs typeface="+mn-cs"/>
                        </a:rPr>
                        <a:t>data,and</a:t>
                      </a:r>
                      <a:r>
                        <a:rPr lang="en-US" sz="1050" b="0" strike="noStrike" kern="1200" spc="0">
                          <a:solidFill>
                            <a:schemeClr val="tx1"/>
                          </a:solidFill>
                          <a:latin typeface="+mn-lt"/>
                          <a:ea typeface="+mn-ea"/>
                          <a:cs typeface="+mn-cs"/>
                        </a:rPr>
                        <a:t> public industry news to produce </a:t>
                      </a:r>
                      <a:r>
                        <a:rPr lang="en-US" sz="1050" b="0" strike="noStrike" kern="1200" spc="0" err="1">
                          <a:solidFill>
                            <a:schemeClr val="tx1"/>
                          </a:solidFill>
                          <a:latin typeface="+mn-lt"/>
                          <a:ea typeface="+mn-ea"/>
                          <a:cs typeface="+mn-cs"/>
                        </a:rPr>
                        <a:t>astructured</a:t>
                      </a:r>
                      <a:r>
                        <a:rPr lang="en-US" sz="1050" b="0" strike="noStrike" kern="1200" spc="0">
                          <a:solidFill>
                            <a:schemeClr val="tx1"/>
                          </a:solidFill>
                          <a:latin typeface="+mn-lt"/>
                          <a:ea typeface="+mn-ea"/>
                          <a:cs typeface="+mn-cs"/>
                        </a:rPr>
                        <a:t>, insight-rich campaign brief.</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Researcher summarizes top competitors’ recent campaigns, messaging themes, and positioning weaknesses and surfaces counter-messaging strategies.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Researcher scans industry publications, search trends, and competitor content to highlight emerging topics and content gaps the team should own.</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Researcher compiles campaign results, benchmarks them against goals and industry norms, and drafts a forward-looking recommendations section.</a:t>
                      </a:r>
                      <a:endParaRPr lang="en-US" sz="1050" b="0" strike="noStrike" kern="1200" spc="0" noProof="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Researcher pulls together internal customer data, feedback, and external market research to produce rich, evidence-backed persona profiles with behavioral insights and messaging implications.</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1539357">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Prompt</a:t>
                      </a:r>
                      <a:endParaRPr kumimoji="0" lang="en-US" sz="1050" b="0" i="0" u="none" strike="noStrike" kern="1200" cap="none" spc="0" normalizeH="0" baseline="0">
                        <a:ln>
                          <a:noFill/>
                        </a:ln>
                        <a:solidFill>
                          <a:schemeClr val="tx1"/>
                        </a:solidFill>
                        <a:effectLst/>
                        <a:uLnTx/>
                        <a:uFillTx/>
                        <a:latin typeface="+mj-lt"/>
                        <a:ea typeface="+mj-ea"/>
                        <a:cs typeface="+mj-cs"/>
                      </a:endParaRP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1" kern="1200">
                          <a:solidFill>
                            <a:schemeClr val="tx1"/>
                          </a:solidFill>
                          <a:latin typeface="+mn-lt"/>
                          <a:ea typeface="+mn-ea"/>
                          <a:cs typeface="+mn-cs"/>
                        </a:rPr>
                        <a:t>Prepare a campaign brief for our upcoming </a:t>
                      </a:r>
                      <a:r>
                        <a:rPr lang="en-US" sz="1050" b="0" i="1" kern="1200">
                          <a:solidFill>
                            <a:schemeClr val="accent4"/>
                          </a:solidFill>
                          <a:latin typeface="+mn-lt"/>
                          <a:ea typeface="+mn-ea"/>
                          <a:cs typeface="+mn-cs"/>
                        </a:rPr>
                        <a:t>[product]</a:t>
                      </a:r>
                      <a:r>
                        <a:rPr lang="en-US" sz="1050" b="0" i="1" kern="1200">
                          <a:solidFill>
                            <a:schemeClr val="tx1"/>
                          </a:solidFill>
                          <a:latin typeface="+mn-lt"/>
                          <a:ea typeface="+mn-ea"/>
                          <a:cs typeface="+mn-cs"/>
                        </a:rPr>
                        <a:t> launch. Analyze my last 60 days of emails, Teams chats, and campaign files; merge with recent industry news and competitor activity to produce a brief covering audience segments, key messages, objections, and recommended channels.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tx1"/>
                          </a:solidFill>
                          <a:latin typeface="+mn-lt"/>
                          <a:ea typeface="+mn-ea"/>
                          <a:cs typeface="+mn-cs"/>
                        </a:rPr>
                        <a:t>Create a competitive messaging dossier for our </a:t>
                      </a:r>
                      <a:r>
                        <a:rPr lang="en-US" sz="1050" b="0" i="1" kern="1200">
                          <a:solidFill>
                            <a:schemeClr val="accent4"/>
                          </a:solidFill>
                          <a:latin typeface="+mn-lt"/>
                          <a:ea typeface="+mn-ea"/>
                          <a:cs typeface="+mn-cs"/>
                        </a:rPr>
                        <a:t>[category]</a:t>
                      </a:r>
                      <a:r>
                        <a:rPr lang="en-US" sz="1050" b="0" i="1" kern="1200">
                          <a:solidFill>
                            <a:schemeClr val="tx1"/>
                          </a:solidFill>
                          <a:latin typeface="+mn-lt"/>
                          <a:ea typeface="+mn-ea"/>
                          <a:cs typeface="+mn-cs"/>
                        </a:rPr>
                        <a:t>. Summarize the top 3 competitors’ recent campaigns, taglines, and messaging angles;  identify weaknesses and provide counter-positioning recommendations for each.</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dk1"/>
                          </a:solidFill>
                          <a:latin typeface="+mn-lt"/>
                          <a:ea typeface="+mn-ea"/>
                          <a:cs typeface="+mn-cs"/>
                        </a:rPr>
                        <a:t>Scan </a:t>
                      </a:r>
                      <a:r>
                        <a:rPr lang="en-US" sz="1050" b="0" i="1" kern="1200">
                          <a:solidFill>
                            <a:schemeClr val="accent4"/>
                          </a:solidFill>
                          <a:latin typeface="+mn-lt"/>
                          <a:ea typeface="+mn-ea"/>
                          <a:cs typeface="+mn-cs"/>
                        </a:rPr>
                        <a:t>[industry] </a:t>
                      </a:r>
                      <a:r>
                        <a:rPr lang="en-US" sz="1050" b="0" i="1" kern="1200">
                          <a:solidFill>
                            <a:schemeClr val="dk1"/>
                          </a:solidFill>
                          <a:latin typeface="+mn-lt"/>
                          <a:ea typeface="+mn-ea"/>
                          <a:cs typeface="+mn-cs"/>
                        </a:rPr>
                        <a:t>for trending topics and content gaps over the last 30 days. Highlight signals like rising search themes, underserved audience questions, or competitor content gaps, and recommend 5 content plays with suggested formats and channels.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tx1"/>
                          </a:solidFill>
                          <a:latin typeface="+mn-lt"/>
                          <a:ea typeface="+mn-ea"/>
                          <a:cs typeface="+mn-cs"/>
                        </a:rPr>
                        <a:t>Create a campaign performance review for our Q1 campaigns. Use my recent work artifacts and data files to summarize results vs. goals, highlight top-performing assets, include relevant industry benchmarks, and recommend 3 optimization priorities for Q2.</a:t>
                      </a:r>
                      <a:endParaRPr lang="en-US" sz="1050" b="0" i="1" kern="1200" noProof="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050" b="0" i="1" kern="1200">
                          <a:solidFill>
                            <a:schemeClr val="tx1"/>
                          </a:solidFill>
                          <a:latin typeface="+mn-lt"/>
                          <a:ea typeface="+mn-ea"/>
                          <a:cs typeface="+mn-cs"/>
                        </a:rPr>
                        <a:t>Build an audience persona profile for our </a:t>
                      </a:r>
                      <a:r>
                        <a:rPr lang="en-US" sz="1050" b="0" i="1" kern="1200">
                          <a:solidFill>
                            <a:schemeClr val="accent4"/>
                          </a:solidFill>
                          <a:latin typeface="+mn-lt"/>
                          <a:ea typeface="+mn-ea"/>
                          <a:cs typeface="+mn-cs"/>
                        </a:rPr>
                        <a:t>[segment] </a:t>
                      </a:r>
                      <a:r>
                        <a:rPr lang="en-US" sz="1050" b="0" i="1" kern="1200">
                          <a:solidFill>
                            <a:schemeClr val="tx1"/>
                          </a:solidFill>
                          <a:latin typeface="+mn-lt"/>
                          <a:ea typeface="+mn-ea"/>
                          <a:cs typeface="+mn-cs"/>
                        </a:rPr>
                        <a:t>buyers. Analyze my CRM notes, customer email threads, and survey files; cross-reference with public industry research to surface key demographics, motivations, objections, and preferred content formats. Produce 3 distinct personas with messaging recommendations foreach.</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spTree>
    <p:extLst>
      <p:ext uri="{BB962C8B-B14F-4D97-AF65-F5344CB8AC3E}">
        <p14:creationId xmlns:p14="http://schemas.microsoft.com/office/powerpoint/2010/main" val="2927447938"/>
      </p:ext>
    </p:extLst>
  </p:cSld>
  <p:clrMapOvr>
    <a:masterClrMapping/>
  </p:clrMapOvr>
  <p:transition advTm="15994">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A03C8-7B5C-6EE4-1F9D-A2896AED17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4ADF62-6DB6-E7A3-05B2-E28CDFDBB226}"/>
              </a:ext>
            </a:extLst>
          </p:cNvPr>
          <p:cNvSpPr>
            <a:spLocks noGrp="1"/>
          </p:cNvSpPr>
          <p:nvPr>
            <p:ph type="body" sz="quarter" idx="11"/>
          </p:nvPr>
        </p:nvSpPr>
        <p:spPr/>
        <p:txBody>
          <a:bodyPr/>
          <a:lstStyle/>
          <a:p>
            <a:r>
              <a:rPr lang="en-US"/>
              <a:t>Analyst Agent</a:t>
            </a:r>
            <a:endParaRPr lang="en-IN"/>
          </a:p>
        </p:txBody>
      </p:sp>
      <p:sp>
        <p:nvSpPr>
          <p:cNvPr id="4" name="TextBox 3">
            <a:extLst>
              <a:ext uri="{FF2B5EF4-FFF2-40B4-BE49-F238E27FC236}">
                <a16:creationId xmlns:a16="http://schemas.microsoft.com/office/drawing/2014/main" id="{6ECD13C5-60A1-D04A-A697-A2F3ED05AA04}"/>
              </a:ext>
            </a:extLst>
          </p:cNvPr>
          <p:cNvSpPr txBox="1"/>
          <p:nvPr/>
        </p:nvSpPr>
        <p:spPr>
          <a:xfrm>
            <a:off x="588263" y="890425"/>
            <a:ext cx="11032237" cy="430887"/>
          </a:xfrm>
          <a:prstGeom prst="rect">
            <a:avLst/>
          </a:prstGeom>
          <a:noFill/>
        </p:spPr>
        <p:txBody>
          <a:bodyPr wrap="square" lIns="0" tIns="0" rIns="0" bIns="0" rtlCol="0">
            <a:spAutoFit/>
          </a:bodyPr>
          <a:lstStyle/>
          <a:p>
            <a:pPr lvl="0">
              <a:defRPr/>
            </a:pPr>
            <a:r>
              <a:rPr lang="en-US" sz="1400">
                <a:solidFill>
                  <a:srgbClr val="000000"/>
                </a:solidFill>
              </a:rPr>
              <a:t>Your personal data </a:t>
            </a:r>
            <a:r>
              <a:rPr lang="en-GB" sz="1400">
                <a:solidFill>
                  <a:srgbClr val="000000"/>
                </a:solidFill>
              </a:rPr>
              <a:t>analyst</a:t>
            </a:r>
            <a:r>
              <a:rPr lang="en-US" sz="1400">
                <a:solidFill>
                  <a:srgbClr val="000000"/>
                </a:solidFill>
              </a:rPr>
              <a:t> that can reason over raw data from multiple sources to provide insights and visualizations in minutes. Analyst works with both </a:t>
            </a:r>
            <a:r>
              <a:rPr lang="en-GB" sz="1400">
                <a:solidFill>
                  <a:srgbClr val="000000"/>
                </a:solidFill>
              </a:rPr>
              <a:t>structured (.xlsx, .csv) and unstructured </a:t>
            </a:r>
            <a:r>
              <a:rPr lang="en-US" sz="1400">
                <a:solidFill>
                  <a:srgbClr val="000000"/>
                </a:solidFill>
              </a:rPr>
              <a:t>(.docx, .pptx, .pdf) data, conducting advanced data analysis by executing Python code. </a:t>
            </a:r>
            <a:endParaRPr lang="en-GB" sz="1400">
              <a:solidFill>
                <a:srgbClr val="000000"/>
              </a:solidFill>
            </a:endParaRPr>
          </a:p>
        </p:txBody>
      </p:sp>
      <p:sp>
        <p:nvSpPr>
          <p:cNvPr id="5" name="Rectangle: Rounded Corners 4">
            <a:extLst>
              <a:ext uri="{FF2B5EF4-FFF2-40B4-BE49-F238E27FC236}">
                <a16:creationId xmlns:a16="http://schemas.microsoft.com/office/drawing/2014/main" id="{F686A260-22B8-ACB1-0256-7B730DB0D06D}"/>
              </a:ext>
              <a:ext uri="{C183D7F6-B498-43B3-948B-1728B52AA6E4}">
                <adec:decorative xmlns:adec="http://schemas.microsoft.com/office/drawing/2017/decorative" val="1"/>
              </a:ext>
            </a:extLst>
          </p:cNvPr>
          <p:cNvSpPr/>
          <p:nvPr/>
        </p:nvSpPr>
        <p:spPr bwMode="auto">
          <a:xfrm>
            <a:off x="162000" y="1421205"/>
            <a:ext cx="11871046" cy="5133413"/>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Segoe Sans Display"/>
              <a:ea typeface="+mn-ea"/>
              <a:cs typeface="+mn-cs"/>
            </a:endParaRPr>
          </a:p>
        </p:txBody>
      </p:sp>
      <p:sp>
        <p:nvSpPr>
          <p:cNvPr id="6" name="Rectangle: Single Corner Rounded 5">
            <a:extLst>
              <a:ext uri="{FF2B5EF4-FFF2-40B4-BE49-F238E27FC236}">
                <a16:creationId xmlns:a16="http://schemas.microsoft.com/office/drawing/2014/main" id="{D1613FF6-3A45-22C6-6512-D4A8E2A5C624}"/>
              </a:ext>
              <a:ext uri="{C183D7F6-B498-43B3-948B-1728B52AA6E4}">
                <adec:decorative xmlns:adec="http://schemas.microsoft.com/office/drawing/2017/decorative" val="1"/>
              </a:ext>
            </a:extLst>
          </p:cNvPr>
          <p:cNvSpPr/>
          <p:nvPr/>
        </p:nvSpPr>
        <p:spPr bwMode="auto">
          <a:xfrm flipH="1" flipV="1">
            <a:off x="158947" y="2847340"/>
            <a:ext cx="823709" cy="3707276"/>
          </a:xfrm>
          <a:prstGeom prst="round1Rect">
            <a:avLst>
              <a:gd name="adj" fmla="val 13817"/>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aphicFrame>
        <p:nvGraphicFramePr>
          <p:cNvPr id="7" name="Table 6">
            <a:extLst>
              <a:ext uri="{FF2B5EF4-FFF2-40B4-BE49-F238E27FC236}">
                <a16:creationId xmlns:a16="http://schemas.microsoft.com/office/drawing/2014/main" id="{5D2F0615-723F-2858-C73D-852CF35A6993}"/>
              </a:ext>
            </a:extLst>
          </p:cNvPr>
          <p:cNvGraphicFramePr>
            <a:graphicFrameLocks noGrp="1"/>
          </p:cNvGraphicFramePr>
          <p:nvPr>
            <p:extLst>
              <p:ext uri="{D42A27DB-BD31-4B8C-83A1-F6EECF244321}">
                <p14:modId xmlns:p14="http://schemas.microsoft.com/office/powerpoint/2010/main" val="1785001421"/>
              </p:ext>
            </p:extLst>
          </p:nvPr>
        </p:nvGraphicFramePr>
        <p:xfrm>
          <a:off x="148791" y="2198694"/>
          <a:ext cx="11871044" cy="4702595"/>
        </p:xfrm>
        <a:graphic>
          <a:graphicData uri="http://schemas.openxmlformats.org/drawingml/2006/table">
            <a:tbl>
              <a:tblPr firstRow="1" firstCol="1" bandRow="1">
                <a:tableStyleId>{5C22544A-7EE6-4342-B048-85BDC9FD1C3A}</a:tableStyleId>
              </a:tblPr>
              <a:tblGrid>
                <a:gridCol w="829654">
                  <a:extLst>
                    <a:ext uri="{9D8B030D-6E8A-4147-A177-3AD203B41FA5}">
                      <a16:colId xmlns:a16="http://schemas.microsoft.com/office/drawing/2014/main" val="419529123"/>
                    </a:ext>
                  </a:extLst>
                </a:gridCol>
                <a:gridCol w="2208278">
                  <a:extLst>
                    <a:ext uri="{9D8B030D-6E8A-4147-A177-3AD203B41FA5}">
                      <a16:colId xmlns:a16="http://schemas.microsoft.com/office/drawing/2014/main" val="1793691201"/>
                    </a:ext>
                  </a:extLst>
                </a:gridCol>
                <a:gridCol w="2208278">
                  <a:extLst>
                    <a:ext uri="{9D8B030D-6E8A-4147-A177-3AD203B41FA5}">
                      <a16:colId xmlns:a16="http://schemas.microsoft.com/office/drawing/2014/main" val="757685473"/>
                    </a:ext>
                  </a:extLst>
                </a:gridCol>
                <a:gridCol w="2208278">
                  <a:extLst>
                    <a:ext uri="{9D8B030D-6E8A-4147-A177-3AD203B41FA5}">
                      <a16:colId xmlns:a16="http://schemas.microsoft.com/office/drawing/2014/main" val="1936690869"/>
                    </a:ext>
                  </a:extLst>
                </a:gridCol>
                <a:gridCol w="2208278">
                  <a:extLst>
                    <a:ext uri="{9D8B030D-6E8A-4147-A177-3AD203B41FA5}">
                      <a16:colId xmlns:a16="http://schemas.microsoft.com/office/drawing/2014/main" val="717494166"/>
                    </a:ext>
                  </a:extLst>
                </a:gridCol>
                <a:gridCol w="2208278">
                  <a:extLst>
                    <a:ext uri="{9D8B030D-6E8A-4147-A177-3AD203B41FA5}">
                      <a16:colId xmlns:a16="http://schemas.microsoft.com/office/drawing/2014/main" val="2661904891"/>
                    </a:ext>
                  </a:extLst>
                </a:gridCol>
              </a:tblGrid>
              <a:tr h="123927">
                <a:tc>
                  <a:txBody>
                    <a:bodyPr/>
                    <a:lstStyle/>
                    <a:p>
                      <a:pPr algn="ctr"/>
                      <a:endParaRPr lang="en-US" sz="200" b="0">
                        <a:latin typeface="+mn-lt"/>
                      </a:endParaRPr>
                    </a:p>
                  </a:txBody>
                  <a:tcPr marL="45720" marR="45720">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 b="0">
                        <a:latin typeface="+mn-lt"/>
                      </a:endParaRPr>
                    </a:p>
                  </a:txBody>
                  <a:tcPr marL="45720" marR="45720">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526690">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400" b="0" i="0" u="none" strike="noStrike" kern="1200" cap="none" spc="0" normalizeH="0" baseline="0">
                        <a:ln>
                          <a:noFill/>
                        </a:ln>
                        <a:solidFill>
                          <a:schemeClr val="accent1"/>
                        </a:solidFill>
                        <a:effectLst/>
                        <a:uLnTx/>
                        <a:uFillTx/>
                        <a:latin typeface="Segoe Sans Display Semibold"/>
                        <a:ea typeface="+mn-ea"/>
                        <a:cs typeface="+mn-cs"/>
                      </a:endParaRPr>
                    </a:p>
                  </a:txBody>
                  <a:tcPr marL="45720" marR="45720">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Audience Segmentation</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Campaign Performance</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Content Effectiveness</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Competitive Intelligence</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a:ln>
                            <a:noFill/>
                          </a:ln>
                          <a:solidFill>
                            <a:schemeClr val="tx1">
                              <a:lumMod val="50000"/>
                              <a:lumOff val="50000"/>
                            </a:schemeClr>
                          </a:solidFill>
                          <a:effectLst/>
                          <a:uLnTx/>
                          <a:uFillTx/>
                          <a:latin typeface="Segoe Sans Display Semibold"/>
                          <a:ea typeface="+mn-ea"/>
                          <a:cs typeface="+mn-cs"/>
                        </a:rPr>
                        <a:t>Market Opportunity</a:t>
                      </a:r>
                    </a:p>
                  </a:txBody>
                  <a:tcPr marL="45720" marR="45720">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726933">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Pain point</a:t>
                      </a: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buNone/>
                      </a:pPr>
                      <a:r>
                        <a:rPr lang="en-US" sz="1050" b="0" strike="noStrike" kern="1200" spc="0">
                          <a:solidFill>
                            <a:schemeClr val="tx1"/>
                          </a:solidFill>
                          <a:latin typeface="+mn-lt"/>
                          <a:ea typeface="+mn-ea"/>
                          <a:cs typeface="+mn-cs"/>
                        </a:rPr>
                        <a:t>Researchers rely on broad demographic profiles and gut instinct to define target segments, missing the behavioral signals that predict engagement.</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Campaign results are measured in siloed channel metrics, making it hard to understand what truly drives pipeline and revenue contribution.</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Content decisions are made by volume and creative intuition, not data on which assets actually move buyers through the funnel.</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Competitive insights are scattered across win/loss reports, analyst briefs, and ad hoc sources — hard to synthesize quickly or reliably.</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50" b="0" strike="noStrike" kern="1200" spc="0">
                          <a:solidFill>
                            <a:schemeClr val="tx1"/>
                          </a:solidFill>
                          <a:latin typeface="+mn-lt"/>
                          <a:ea typeface="+mn-ea"/>
                          <a:cs typeface="+mn-cs"/>
                        </a:rPr>
                        <a:t>Market sizing relies on static TAM reports rather than real behavioral and engagement signals showing where demand actually exists.</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549455">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How Analyst can help</a:t>
                      </a: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050" b="0" strike="noStrike" kern="1200" spc="0">
                          <a:solidFill>
                            <a:schemeClr val="tx1"/>
                          </a:solidFill>
                          <a:latin typeface="+mn-lt"/>
                          <a:ea typeface="+mn-ea"/>
                          <a:cs typeface="+mn-cs"/>
                        </a:rPr>
                        <a:t>Surface behavioral, firmographic, and engagement patterns across your data to build precise, actionable audience segments.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Correlate campaign attributes — channel, content, audience — with pipeline outcomes to reveal what actually works.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Map content consumption to pipeline stage progression to reveal which assets accelerate deals at each stage.</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Synthesize win/loss and competitive data to surface where and why deals are won or lost by competitor and segment.</a:t>
                      </a:r>
                      <a:endParaRPr lang="en-US" sz="1050" b="0" strike="noStrike" kern="1200" spc="0" noProof="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strike="noStrike" kern="1200" spc="0">
                          <a:solidFill>
                            <a:schemeClr val="tx1"/>
                          </a:solidFill>
                          <a:latin typeface="+mn-lt"/>
                          <a:ea typeface="+mn-ea"/>
                          <a:cs typeface="+mn-cs"/>
                        </a:rPr>
                        <a:t>Identify under-served segments with high engagement signals but low conversion to uncover untapped demand pockets.</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2428918">
                <a:tc>
                  <a:txBody>
                    <a:bodyPr/>
                    <a:lstStyle/>
                    <a:p>
                      <a:pPr marL="0" marR="0" lvl="0" indent="0" algn="l" defTabSz="932742"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j-lt"/>
                          <a:ea typeface="+mj-ea"/>
                          <a:cs typeface="+mj-cs"/>
                        </a:rPr>
                        <a:t>Prompt</a:t>
                      </a:r>
                      <a:endParaRPr kumimoji="0" lang="en-US" sz="1050" b="0" i="0" u="none" strike="noStrike" kern="1200" cap="none" spc="0" normalizeH="0" baseline="0">
                        <a:ln>
                          <a:noFill/>
                        </a:ln>
                        <a:solidFill>
                          <a:schemeClr val="tx1"/>
                        </a:solidFill>
                        <a:effectLst/>
                        <a:uLnTx/>
                        <a:uFillTx/>
                        <a:latin typeface="+mj-lt"/>
                        <a:ea typeface="+mj-ea"/>
                        <a:cs typeface="+mj-cs"/>
                      </a:endParaRPr>
                    </a:p>
                  </a:txBody>
                  <a:tcPr>
                    <a:lnL w="190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ase"/>
                      <a:r>
                        <a:rPr lang="en-US" sz="1050" b="0" i="1" kern="1200">
                          <a:solidFill>
                            <a:schemeClr val="dk1"/>
                          </a:solidFill>
                          <a:latin typeface="+mn-lt"/>
                          <a:ea typeface="+mn-ea"/>
                          <a:cs typeface="+mn-cs"/>
                        </a:rPr>
                        <a:t>Analyze my customer and prospect data to identify distinct segments based on behavior and firmographics...​</a:t>
                      </a:r>
                    </a:p>
                    <a:p>
                      <a:pPr rtl="0" fontAlgn="base"/>
                      <a:r>
                        <a:rPr lang="en-US" sz="1050" b="0" i="1" kern="1200">
                          <a:solidFill>
                            <a:schemeClr val="dk1"/>
                          </a:solidFill>
                          <a:latin typeface="+mn-lt"/>
                          <a:ea typeface="+mn-ea"/>
                          <a:cs typeface="+mn-cs"/>
                        </a:rPr>
                        <a:t>Rank segments by engagement level and pipeline contribution...​</a:t>
                      </a:r>
                    </a:p>
                    <a:p>
                      <a:pPr rtl="0" fontAlgn="base"/>
                      <a:r>
                        <a:rPr lang="en-US" sz="1050" b="0" i="1" kern="1200">
                          <a:solidFill>
                            <a:schemeClr val="dk1"/>
                          </a:solidFill>
                          <a:latin typeface="+mn-lt"/>
                          <a:ea typeface="+mn-ea"/>
                          <a:cs typeface="+mn-cs"/>
                        </a:rPr>
                        <a:t>Summarize messaging recommendations for each segment</a:t>
                      </a:r>
                    </a:p>
                    <a:p>
                      <a:pPr rtl="0" fontAlgn="base"/>
                      <a:r>
                        <a:rPr lang="en-US" sz="1050" b="0" i="1" kern="1200">
                          <a:solidFill>
                            <a:schemeClr val="accent4"/>
                          </a:solidFill>
                          <a:latin typeface="+mn-lt"/>
                          <a:ea typeface="+mn-ea"/>
                          <a:cs typeface="+mn-cs"/>
                        </a:rPr>
                        <a:t>/[CRM_Export.xlsx]</a:t>
                      </a:r>
                    </a:p>
                    <a:p>
                      <a:pPr rtl="0" fontAlgn="base"/>
                      <a:r>
                        <a:rPr lang="en-US" sz="1050" b="0" i="1" kern="1200">
                          <a:solidFill>
                            <a:schemeClr val="accent4"/>
                          </a:solidFill>
                          <a:latin typeface="+mn-lt"/>
                          <a:ea typeface="+mn-ea"/>
                          <a:cs typeface="+mn-cs"/>
                        </a:rPr>
                        <a:t>/[Engagement_Q1.csv]</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algn="l" defTabSz="932742" rtl="0" eaLnBrk="1" fontAlgn="auto" latinLnBrk="0" hangingPunct="1">
                        <a:lnSpc>
                          <a:spcPct val="100000"/>
                        </a:lnSpc>
                        <a:spcBef>
                          <a:spcPts val="300"/>
                        </a:spcBef>
                        <a:spcAft>
                          <a:spcPts val="0"/>
                        </a:spcAft>
                        <a:buClrTx/>
                        <a:buSzTx/>
                        <a:buFontTx/>
                        <a:tabLst/>
                        <a:defRPr/>
                      </a:pPr>
                      <a:r>
                        <a:rPr lang="en-US" sz="1050" b="0" i="1" kern="1200">
                          <a:solidFill>
                            <a:schemeClr val="dk1"/>
                          </a:solidFill>
                          <a:latin typeface="+mn-lt"/>
                          <a:ea typeface="+mn-ea"/>
                          <a:cs typeface="+mn-cs"/>
                        </a:rPr>
                        <a:t>Analyze campaign performance across channels for the last two quarters...​</a:t>
                      </a:r>
                    </a:p>
                    <a:p>
                      <a:pPr marR="0" lvl="0" algn="l" defTabSz="932742" rtl="0" eaLnBrk="1" fontAlgn="auto" latinLnBrk="0" hangingPunct="1">
                        <a:lnSpc>
                          <a:spcPct val="100000"/>
                        </a:lnSpc>
                        <a:spcBef>
                          <a:spcPts val="300"/>
                        </a:spcBef>
                        <a:spcAft>
                          <a:spcPts val="0"/>
                        </a:spcAft>
                        <a:buClrTx/>
                        <a:buSzTx/>
                        <a:buFontTx/>
                        <a:tabLst/>
                        <a:defRPr/>
                      </a:pPr>
                      <a:r>
                        <a:rPr lang="en-US" sz="1050" b="0" i="1" kern="1200">
                          <a:solidFill>
                            <a:schemeClr val="dk1"/>
                          </a:solidFill>
                          <a:latin typeface="+mn-lt"/>
                          <a:ea typeface="+mn-ea"/>
                          <a:cs typeface="+mn-cs"/>
                        </a:rPr>
                        <a:t>Compare MQL conversion rates by channel, asset type, and audience segment...​</a:t>
                      </a:r>
                    </a:p>
                    <a:p>
                      <a:pPr marR="0" lvl="0" algn="l" defTabSz="932742" rtl="0" eaLnBrk="1" fontAlgn="auto" latinLnBrk="0" hangingPunct="1">
                        <a:lnSpc>
                          <a:spcPct val="100000"/>
                        </a:lnSpc>
                        <a:spcBef>
                          <a:spcPts val="300"/>
                        </a:spcBef>
                        <a:spcAft>
                          <a:spcPts val="0"/>
                        </a:spcAft>
                        <a:buClrTx/>
                        <a:buSzTx/>
                        <a:buFontTx/>
                        <a:tabLst/>
                        <a:defRPr/>
                      </a:pPr>
                      <a:r>
                        <a:rPr lang="en-US" sz="1050" b="0" i="1" kern="1200">
                          <a:solidFill>
                            <a:schemeClr val="dk1"/>
                          </a:solidFill>
                          <a:latin typeface="+mn-lt"/>
                          <a:ea typeface="+mn-ea"/>
                          <a:cs typeface="+mn-cs"/>
                        </a:rPr>
                        <a:t>Identify top and bottom performing campaigns and recommend realignment actions</a:t>
                      </a:r>
                    </a:p>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a:solidFill>
                            <a:schemeClr val="accent4"/>
                          </a:solidFill>
                          <a:latin typeface="+mn-lt"/>
                          <a:ea typeface="+mn-ea"/>
                          <a:cs typeface="+mn-cs"/>
                        </a:rPr>
                        <a:t>/[Campaign_Results.xlsx]</a:t>
                      </a:r>
                      <a:br>
                        <a:rPr lang="en-US" sz="1050" b="0" i="1" kern="1200">
                          <a:solidFill>
                            <a:schemeClr val="accent4"/>
                          </a:solidFill>
                          <a:latin typeface="+mn-lt"/>
                          <a:ea typeface="+mn-ea"/>
                          <a:cs typeface="+mn-cs"/>
                        </a:rPr>
                      </a:br>
                      <a:r>
                        <a:rPr lang="en-US" sz="1050" b="0" i="1" kern="1200">
                          <a:solidFill>
                            <a:schemeClr val="accent4"/>
                          </a:solidFill>
                          <a:latin typeface="+mn-lt"/>
                          <a:ea typeface="+mn-ea"/>
                          <a:cs typeface="+mn-cs"/>
                        </a:rPr>
                        <a:t>/[MQL_Data.csv]</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ase"/>
                      <a:r>
                        <a:rPr lang="en-US" sz="1050" b="0" i="1" kern="1200">
                          <a:solidFill>
                            <a:schemeClr val="dk1"/>
                          </a:solidFill>
                          <a:latin typeface="+mn-lt"/>
                          <a:ea typeface="+mn-ea"/>
                          <a:cs typeface="+mn-cs"/>
                        </a:rPr>
                        <a:t>Analyze content engagement data across all assets and funnel stages.</a:t>
                      </a:r>
                    </a:p>
                    <a:p>
                      <a:pPr rtl="0" fontAlgn="base"/>
                      <a:r>
                        <a:rPr lang="en-US" sz="1050" b="0" i="1" kern="1200">
                          <a:solidFill>
                            <a:schemeClr val="dk1"/>
                          </a:solidFill>
                          <a:latin typeface="+mn-lt"/>
                          <a:ea typeface="+mn-ea"/>
                          <a:cs typeface="+mn-cs"/>
                        </a:rPr>
                        <a:t>Compare average stage cycle times for deals where specific content was consumed vs. not.</a:t>
                      </a:r>
                    </a:p>
                    <a:p>
                      <a:pPr rtl="0" fontAlgn="base"/>
                      <a:r>
                        <a:rPr lang="en-US" sz="1050" b="0" i="1" kern="1200">
                          <a:solidFill>
                            <a:schemeClr val="dk1"/>
                          </a:solidFill>
                          <a:latin typeface="+mn-lt"/>
                          <a:ea typeface="+mn-ea"/>
                          <a:cs typeface="+mn-cs"/>
                        </a:rPr>
                        <a:t>Identify content gaps by stage and persona. </a:t>
                      </a:r>
                    </a:p>
                    <a:p>
                      <a:pPr rtl="0" fontAlgn="base"/>
                      <a:r>
                        <a:rPr lang="en-US" sz="1050" b="0" i="1" kern="1200">
                          <a:solidFill>
                            <a:schemeClr val="dk1"/>
                          </a:solidFill>
                          <a:latin typeface="+mn-lt"/>
                          <a:ea typeface="+mn-ea"/>
                          <a:cs typeface="+mn-cs"/>
                        </a:rPr>
                        <a:t>Output a prioritization matrix with top 3 actions</a:t>
                      </a:r>
                    </a:p>
                    <a:p>
                      <a:pPr marL="171450" marR="0" lvl="0" indent="-171450" algn="l" defTabSz="932742" rtl="0" eaLnBrk="1" fontAlgn="auto" latinLnBrk="0" hangingPunct="1">
                        <a:lnSpc>
                          <a:spcPct val="100000"/>
                        </a:lnSpc>
                        <a:spcBef>
                          <a:spcPts val="300"/>
                        </a:spcBef>
                        <a:spcAft>
                          <a:spcPts val="0"/>
                        </a:spcAft>
                        <a:buClrTx/>
                        <a:buSzTx/>
                        <a:buFontTx/>
                        <a:buChar char="-"/>
                        <a:tabLst/>
                        <a:defRPr/>
                      </a:pPr>
                      <a:r>
                        <a:rPr lang="en-US" sz="1050" b="0" i="1" kern="1200">
                          <a:solidFill>
                            <a:schemeClr val="accent4"/>
                          </a:solidFill>
                          <a:latin typeface="+mn-lt"/>
                          <a:ea typeface="+mn-ea"/>
                          <a:cs typeface="+mn-cs"/>
                        </a:rPr>
                        <a:t>[Content_Engagement.csv]</a:t>
                      </a:r>
                    </a:p>
                    <a:p>
                      <a:pPr marL="171450" marR="0" lvl="0" indent="-171450" algn="l" defTabSz="932742" rtl="0" eaLnBrk="1" fontAlgn="auto" latinLnBrk="0" hangingPunct="1">
                        <a:lnSpc>
                          <a:spcPct val="100000"/>
                        </a:lnSpc>
                        <a:spcBef>
                          <a:spcPts val="300"/>
                        </a:spcBef>
                        <a:spcAft>
                          <a:spcPts val="0"/>
                        </a:spcAft>
                        <a:buClrTx/>
                        <a:buSzTx/>
                        <a:buFontTx/>
                        <a:buChar char="-"/>
                        <a:tabLst/>
                        <a:defRPr/>
                      </a:pPr>
                      <a:r>
                        <a:rPr lang="en-US" sz="1050" b="0" i="1" kern="1200">
                          <a:solidFill>
                            <a:schemeClr val="accent4"/>
                          </a:solidFill>
                          <a:latin typeface="+mn-lt"/>
                          <a:ea typeface="+mn-ea"/>
                          <a:cs typeface="+mn-cs"/>
                        </a:rPr>
                        <a:t>[Pipeline_State_Data.xlsx]</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base"/>
                      <a:r>
                        <a:rPr lang="en-US" sz="1050" b="0" i="1" kern="1200">
                          <a:solidFill>
                            <a:schemeClr val="dk1"/>
                          </a:solidFill>
                          <a:latin typeface="+mn-lt"/>
                          <a:ea typeface="+mn-ea"/>
                          <a:cs typeface="+mn-cs"/>
                        </a:rPr>
                        <a:t>Analyze win/loss outcomes against our top 5 competitors over the last 6 months...​</a:t>
                      </a:r>
                    </a:p>
                    <a:p>
                      <a:pPr rtl="0" fontAlgn="base"/>
                      <a:r>
                        <a:rPr lang="en-US" sz="1050" b="0" i="1" kern="1200">
                          <a:solidFill>
                            <a:schemeClr val="dk1"/>
                          </a:solidFill>
                          <a:latin typeface="+mn-lt"/>
                          <a:ea typeface="+mn-ea"/>
                          <a:cs typeface="+mn-cs"/>
                        </a:rPr>
                        <a:t>Compare win rates by competitor, segment, and deal size...​</a:t>
                      </a:r>
                    </a:p>
                    <a:p>
                      <a:pPr rtl="0" fontAlgn="base"/>
                      <a:r>
                        <a:rPr lang="en-US" sz="1050" b="0" i="1" kern="1200">
                          <a:solidFill>
                            <a:schemeClr val="dk1"/>
                          </a:solidFill>
                          <a:latin typeface="+mn-lt"/>
                          <a:ea typeface="+mn-ea"/>
                          <a:cs typeface="+mn-cs"/>
                        </a:rPr>
                        <a:t>Identify recurring patterns in losses... Recommend 3 differentiation messaging actions per competitor</a:t>
                      </a:r>
                    </a:p>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noProof="0">
                          <a:solidFill>
                            <a:schemeClr val="accent4"/>
                          </a:solidFill>
                          <a:latin typeface="+mn-lt"/>
                          <a:ea typeface="+mn-ea"/>
                          <a:cs typeface="+mn-cs"/>
                        </a:rPr>
                        <a:t>/[WinLoss_Data.xlsx] </a:t>
                      </a:r>
                    </a:p>
                    <a:p>
                      <a:pPr marL="0" marR="0" lvl="0" indent="0" algn="l" defTabSz="932742" rtl="0" eaLnBrk="1" fontAlgn="auto" latinLnBrk="0" hangingPunct="1">
                        <a:lnSpc>
                          <a:spcPct val="100000"/>
                        </a:lnSpc>
                        <a:spcBef>
                          <a:spcPts val="300"/>
                        </a:spcBef>
                        <a:spcAft>
                          <a:spcPts val="0"/>
                        </a:spcAft>
                        <a:buClrTx/>
                        <a:buSzTx/>
                        <a:buFontTx/>
                        <a:buNone/>
                        <a:tabLst/>
                        <a:defRPr/>
                      </a:pPr>
                      <a:r>
                        <a:rPr lang="en-US" sz="1050" b="0" i="1" kern="1200" noProof="0">
                          <a:solidFill>
                            <a:schemeClr val="accent4"/>
                          </a:solidFill>
                          <a:latin typeface="+mn-lt"/>
                          <a:ea typeface="+mn-ea"/>
                          <a:cs typeface="+mn-cs"/>
                        </a:rPr>
                        <a:t>/[Competitor_Research.pdf]</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742" rtl="0" eaLnBrk="1" fontAlgn="base" latinLnBrk="0" hangingPunct="1"/>
                      <a:r>
                        <a:rPr lang="en-US" sz="1050" b="0" i="1" kern="1200">
                          <a:solidFill>
                            <a:schemeClr val="dk1"/>
                          </a:solidFill>
                          <a:latin typeface="+mn-lt"/>
                          <a:ea typeface="+mn-ea"/>
                          <a:cs typeface="+mn-cs"/>
                        </a:rPr>
                        <a:t>Map current market coverage against ICP criteria, </a:t>
                      </a:r>
                      <a:r>
                        <a:rPr lang="en-US" sz="1050" b="0" i="1" kern="1200" err="1">
                          <a:solidFill>
                            <a:schemeClr val="dk1"/>
                          </a:solidFill>
                          <a:latin typeface="+mn-lt"/>
                          <a:ea typeface="+mn-ea"/>
                          <a:cs typeface="+mn-cs"/>
                        </a:rPr>
                        <a:t>engagementsignals</a:t>
                      </a:r>
                      <a:r>
                        <a:rPr lang="en-US" sz="1050" b="0" i="1" kern="1200">
                          <a:solidFill>
                            <a:schemeClr val="dk1"/>
                          </a:solidFill>
                          <a:latin typeface="+mn-lt"/>
                          <a:ea typeface="+mn-ea"/>
                          <a:cs typeface="+mn-cs"/>
                        </a:rPr>
                        <a:t>, and pipeline density...​</a:t>
                      </a:r>
                    </a:p>
                    <a:p>
                      <a:pPr marL="0" algn="l" defTabSz="932742" rtl="0" eaLnBrk="1" fontAlgn="base" latinLnBrk="0" hangingPunct="1"/>
                      <a:r>
                        <a:rPr lang="en-US" sz="1050" b="0" i="1" kern="1200">
                          <a:solidFill>
                            <a:schemeClr val="dk1"/>
                          </a:solidFill>
                          <a:latin typeface="+mn-lt"/>
                          <a:ea typeface="+mn-ea"/>
                          <a:cs typeface="+mn-cs"/>
                        </a:rPr>
                        <a:t>Identify industries or segments with high interest signals </a:t>
                      </a:r>
                      <a:r>
                        <a:rPr lang="en-US" sz="1050" b="0" i="1" kern="1200" err="1">
                          <a:solidFill>
                            <a:schemeClr val="dk1"/>
                          </a:solidFill>
                          <a:latin typeface="+mn-lt"/>
                          <a:ea typeface="+mn-ea"/>
                          <a:cs typeface="+mn-cs"/>
                        </a:rPr>
                        <a:t>butlow</a:t>
                      </a:r>
                      <a:r>
                        <a:rPr lang="en-US" sz="1050" b="0" i="1" kern="1200">
                          <a:solidFill>
                            <a:schemeClr val="dk1"/>
                          </a:solidFill>
                          <a:latin typeface="+mn-lt"/>
                          <a:ea typeface="+mn-ea"/>
                          <a:cs typeface="+mn-cs"/>
                        </a:rPr>
                        <a:t> conversion rates...​</a:t>
                      </a:r>
                    </a:p>
                    <a:p>
                      <a:pPr marL="0" algn="l" defTabSz="932742" rtl="0" eaLnBrk="1" fontAlgn="base" latinLnBrk="0" hangingPunct="1"/>
                      <a:r>
                        <a:rPr lang="en-US" sz="1050" b="0" i="1" kern="1200">
                          <a:solidFill>
                            <a:schemeClr val="dk1"/>
                          </a:solidFill>
                          <a:latin typeface="+mn-lt"/>
                          <a:ea typeface="+mn-ea"/>
                          <a:cs typeface="+mn-cs"/>
                        </a:rPr>
                        <a:t>Flag top target segments for demand generation investment</a:t>
                      </a:r>
                    </a:p>
                    <a:p>
                      <a:pPr marL="0" marR="0" lvl="0" indent="0" algn="l" defTabSz="932742" rtl="0" eaLnBrk="1" fontAlgn="t" latinLnBrk="0" hangingPunct="1">
                        <a:lnSpc>
                          <a:spcPct val="100000"/>
                        </a:lnSpc>
                        <a:spcBef>
                          <a:spcPts val="0"/>
                        </a:spcBef>
                        <a:spcAft>
                          <a:spcPts val="0"/>
                        </a:spcAft>
                        <a:buClrTx/>
                        <a:buSzTx/>
                        <a:buFontTx/>
                        <a:buNone/>
                        <a:tabLst/>
                        <a:defRPr/>
                      </a:pPr>
                      <a:r>
                        <a:rPr lang="en-US" sz="1050" b="0" i="1" kern="1200">
                          <a:solidFill>
                            <a:schemeClr val="accent4"/>
                          </a:solidFill>
                          <a:latin typeface="+mn-lt"/>
                          <a:ea typeface="+mn-ea"/>
                          <a:cs typeface="+mn-cs"/>
                        </a:rPr>
                        <a:t>/[Market_Coverage.xlsx]</a:t>
                      </a:r>
                    </a:p>
                    <a:p>
                      <a:pPr marL="0" marR="0" lvl="0" indent="0" algn="l" defTabSz="932742" rtl="0" eaLnBrk="1" fontAlgn="t" latinLnBrk="0" hangingPunct="1">
                        <a:lnSpc>
                          <a:spcPct val="100000"/>
                        </a:lnSpc>
                        <a:spcBef>
                          <a:spcPts val="0"/>
                        </a:spcBef>
                        <a:spcAft>
                          <a:spcPts val="0"/>
                        </a:spcAft>
                        <a:buClrTx/>
                        <a:buSzTx/>
                        <a:buFontTx/>
                        <a:buNone/>
                        <a:tabLst/>
                        <a:defRPr/>
                      </a:pPr>
                      <a:r>
                        <a:rPr lang="en-US" sz="1050" b="0" i="1" kern="1200">
                          <a:solidFill>
                            <a:schemeClr val="accent4"/>
                          </a:solidFill>
                          <a:latin typeface="+mn-lt"/>
                          <a:ea typeface="+mn-ea"/>
                          <a:cs typeface="+mn-cs"/>
                        </a:rPr>
                        <a:t>/[ICP_Scoring.csv]</a:t>
                      </a:r>
                    </a:p>
                  </a:txBody>
                  <a:tcPr>
                    <a:lnL w="6350" cap="flat" cmpd="sng" algn="ctr">
                      <a:solidFill>
                        <a:schemeClr val="bg1">
                          <a:lumMod val="8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grpSp>
        <p:nvGrpSpPr>
          <p:cNvPr id="8" name="Group 7">
            <a:extLst>
              <a:ext uri="{FF2B5EF4-FFF2-40B4-BE49-F238E27FC236}">
                <a16:creationId xmlns:a16="http://schemas.microsoft.com/office/drawing/2014/main" id="{A82E065E-996B-47FB-75A3-7AB70443DD66}"/>
              </a:ext>
            </a:extLst>
          </p:cNvPr>
          <p:cNvGrpSpPr/>
          <p:nvPr/>
        </p:nvGrpSpPr>
        <p:grpSpPr>
          <a:xfrm>
            <a:off x="1665059" y="1546440"/>
            <a:ext cx="758818" cy="758818"/>
            <a:chOff x="2115002" y="1736940"/>
            <a:chExt cx="758818" cy="758818"/>
          </a:xfrm>
        </p:grpSpPr>
        <p:sp>
          <p:nvSpPr>
            <p:cNvPr id="9" name="Oval 8">
              <a:extLst>
                <a:ext uri="{FF2B5EF4-FFF2-40B4-BE49-F238E27FC236}">
                  <a16:creationId xmlns:a16="http://schemas.microsoft.com/office/drawing/2014/main" id="{C4D33F75-4916-47F0-82C6-22F927A72527}"/>
                </a:ext>
                <a:ext uri="{C183D7F6-B498-43B3-948B-1728B52AA6E4}">
                  <adec:decorative xmlns:adec="http://schemas.microsoft.com/office/drawing/2017/decorative" val="1"/>
                </a:ext>
              </a:extLst>
            </p:cNvPr>
            <p:cNvSpPr/>
            <p:nvPr/>
          </p:nvSpPr>
          <p:spPr bwMode="auto">
            <a:xfrm>
              <a:off x="2115002"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0" name="Picture 9">
              <a:extLst>
                <a:ext uri="{FF2B5EF4-FFF2-40B4-BE49-F238E27FC236}">
                  <a16:creationId xmlns:a16="http://schemas.microsoft.com/office/drawing/2014/main" id="{EA71D6A6-EA91-53A1-DB65-79CCC6B16A7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2143177"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pSp>
        <p:nvGrpSpPr>
          <p:cNvPr id="11" name="Group 10">
            <a:extLst>
              <a:ext uri="{FF2B5EF4-FFF2-40B4-BE49-F238E27FC236}">
                <a16:creationId xmlns:a16="http://schemas.microsoft.com/office/drawing/2014/main" id="{24EC5ED5-A75C-3E9E-5024-9CD370B766D8}"/>
              </a:ext>
            </a:extLst>
          </p:cNvPr>
          <p:cNvGrpSpPr/>
          <p:nvPr/>
        </p:nvGrpSpPr>
        <p:grpSpPr>
          <a:xfrm>
            <a:off x="3885635" y="1546440"/>
            <a:ext cx="758818" cy="758818"/>
            <a:chOff x="4139636" y="1736940"/>
            <a:chExt cx="758818" cy="758818"/>
          </a:xfrm>
        </p:grpSpPr>
        <p:sp>
          <p:nvSpPr>
            <p:cNvPr id="12" name="Oval 11">
              <a:extLst>
                <a:ext uri="{FF2B5EF4-FFF2-40B4-BE49-F238E27FC236}">
                  <a16:creationId xmlns:a16="http://schemas.microsoft.com/office/drawing/2014/main" id="{1E225856-1452-B347-80AC-1FA29E380DAC}"/>
                </a:ext>
                <a:ext uri="{C183D7F6-B498-43B3-948B-1728B52AA6E4}">
                  <adec:decorative xmlns:adec="http://schemas.microsoft.com/office/drawing/2017/decorative" val="1"/>
                </a:ext>
              </a:extLst>
            </p:cNvPr>
            <p:cNvSpPr/>
            <p:nvPr/>
          </p:nvSpPr>
          <p:spPr bwMode="auto">
            <a:xfrm>
              <a:off x="4139636"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3" name="Picture 12">
              <a:extLst>
                <a:ext uri="{FF2B5EF4-FFF2-40B4-BE49-F238E27FC236}">
                  <a16:creationId xmlns:a16="http://schemas.microsoft.com/office/drawing/2014/main" id="{21E8D1DA-8709-BD46-48EB-8AED72F299E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167810"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pSp>
        <p:nvGrpSpPr>
          <p:cNvPr id="14" name="Group 13">
            <a:extLst>
              <a:ext uri="{FF2B5EF4-FFF2-40B4-BE49-F238E27FC236}">
                <a16:creationId xmlns:a16="http://schemas.microsoft.com/office/drawing/2014/main" id="{63A03946-5076-CD08-79A6-97FD8838E401}"/>
              </a:ext>
            </a:extLst>
          </p:cNvPr>
          <p:cNvGrpSpPr/>
          <p:nvPr/>
        </p:nvGrpSpPr>
        <p:grpSpPr>
          <a:xfrm>
            <a:off x="6106211" y="1546440"/>
            <a:ext cx="758818" cy="758818"/>
            <a:chOff x="6164269" y="1736940"/>
            <a:chExt cx="758818" cy="758818"/>
          </a:xfrm>
        </p:grpSpPr>
        <p:sp>
          <p:nvSpPr>
            <p:cNvPr id="15" name="Oval 14">
              <a:extLst>
                <a:ext uri="{FF2B5EF4-FFF2-40B4-BE49-F238E27FC236}">
                  <a16:creationId xmlns:a16="http://schemas.microsoft.com/office/drawing/2014/main" id="{9C56E25E-376D-C3C3-8BE2-AC10865EE04F}"/>
                </a:ext>
                <a:ext uri="{C183D7F6-B498-43B3-948B-1728B52AA6E4}">
                  <adec:decorative xmlns:adec="http://schemas.microsoft.com/office/drawing/2017/decorative" val="1"/>
                </a:ext>
              </a:extLst>
            </p:cNvPr>
            <p:cNvSpPr/>
            <p:nvPr/>
          </p:nvSpPr>
          <p:spPr bwMode="auto">
            <a:xfrm>
              <a:off x="6164269"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6" name="Picture 15">
              <a:extLst>
                <a:ext uri="{FF2B5EF4-FFF2-40B4-BE49-F238E27FC236}">
                  <a16:creationId xmlns:a16="http://schemas.microsoft.com/office/drawing/2014/main" id="{F34C73EA-6925-5755-8C48-2F6A917721B2}"/>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a:fillRect/>
            </a:stretch>
          </p:blipFill>
          <p:spPr>
            <a:xfrm>
              <a:off x="6192443"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pSp>
        <p:nvGrpSpPr>
          <p:cNvPr id="17" name="Group 16">
            <a:extLst>
              <a:ext uri="{FF2B5EF4-FFF2-40B4-BE49-F238E27FC236}">
                <a16:creationId xmlns:a16="http://schemas.microsoft.com/office/drawing/2014/main" id="{98379875-60AA-E9D7-69F8-F52673CA54C4}"/>
              </a:ext>
            </a:extLst>
          </p:cNvPr>
          <p:cNvGrpSpPr/>
          <p:nvPr/>
        </p:nvGrpSpPr>
        <p:grpSpPr>
          <a:xfrm>
            <a:off x="8326787" y="1546440"/>
            <a:ext cx="758818" cy="758818"/>
            <a:chOff x="8188901" y="1736940"/>
            <a:chExt cx="758818" cy="758818"/>
          </a:xfrm>
        </p:grpSpPr>
        <p:sp>
          <p:nvSpPr>
            <p:cNvPr id="18" name="Oval 17">
              <a:extLst>
                <a:ext uri="{FF2B5EF4-FFF2-40B4-BE49-F238E27FC236}">
                  <a16:creationId xmlns:a16="http://schemas.microsoft.com/office/drawing/2014/main" id="{926B2EB9-D894-C377-EC64-945CB3403726}"/>
                </a:ext>
                <a:ext uri="{C183D7F6-B498-43B3-948B-1728B52AA6E4}">
                  <adec:decorative xmlns:adec="http://schemas.microsoft.com/office/drawing/2017/decorative" val="1"/>
                </a:ext>
              </a:extLst>
            </p:cNvPr>
            <p:cNvSpPr/>
            <p:nvPr/>
          </p:nvSpPr>
          <p:spPr bwMode="auto">
            <a:xfrm>
              <a:off x="8188901"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9" name="Picture 18">
              <a:extLst>
                <a:ext uri="{FF2B5EF4-FFF2-40B4-BE49-F238E27FC236}">
                  <a16:creationId xmlns:a16="http://schemas.microsoft.com/office/drawing/2014/main" id="{6FB3C5E9-DA29-EA56-6B65-801B759A7447}"/>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a:fillRect/>
            </a:stretch>
          </p:blipFill>
          <p:spPr>
            <a:xfrm>
              <a:off x="8227236"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grpSp>
        <p:nvGrpSpPr>
          <p:cNvPr id="20" name="Group 19">
            <a:extLst>
              <a:ext uri="{FF2B5EF4-FFF2-40B4-BE49-F238E27FC236}">
                <a16:creationId xmlns:a16="http://schemas.microsoft.com/office/drawing/2014/main" id="{828ADF6C-1B63-76FD-7870-5E7ECBC05077}"/>
              </a:ext>
            </a:extLst>
          </p:cNvPr>
          <p:cNvGrpSpPr/>
          <p:nvPr/>
        </p:nvGrpSpPr>
        <p:grpSpPr>
          <a:xfrm>
            <a:off x="10547362" y="1546440"/>
            <a:ext cx="758818" cy="758818"/>
            <a:chOff x="10213534" y="1736940"/>
            <a:chExt cx="758818" cy="758818"/>
          </a:xfrm>
        </p:grpSpPr>
        <p:sp>
          <p:nvSpPr>
            <p:cNvPr id="21" name="Oval 20">
              <a:extLst>
                <a:ext uri="{FF2B5EF4-FFF2-40B4-BE49-F238E27FC236}">
                  <a16:creationId xmlns:a16="http://schemas.microsoft.com/office/drawing/2014/main" id="{0B5CF630-2C8E-51CC-3EE9-1721B5796B81}"/>
                </a:ext>
                <a:ext uri="{C183D7F6-B498-43B3-948B-1728B52AA6E4}">
                  <adec:decorative xmlns:adec="http://schemas.microsoft.com/office/drawing/2017/decorative" val="1"/>
                </a:ext>
              </a:extLst>
            </p:cNvPr>
            <p:cNvSpPr/>
            <p:nvPr/>
          </p:nvSpPr>
          <p:spPr bwMode="auto">
            <a:xfrm>
              <a:off x="10213534" y="1736940"/>
              <a:ext cx="758818" cy="75881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2" name="Picture 21">
              <a:extLst>
                <a:ext uri="{FF2B5EF4-FFF2-40B4-BE49-F238E27FC236}">
                  <a16:creationId xmlns:a16="http://schemas.microsoft.com/office/drawing/2014/main" id="{482B0D80-24B2-1EC2-262C-2860B2C98215}"/>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10241709" y="1766301"/>
              <a:ext cx="702468" cy="700096"/>
            </a:xfrm>
            <a:custGeom>
              <a:avLst/>
              <a:gdLst>
                <a:gd name="connsiteX0" fmla="*/ 314698 w 629396"/>
                <a:gd name="connsiteY0" fmla="*/ 0 h 627270"/>
                <a:gd name="connsiteX1" fmla="*/ 629396 w 629396"/>
                <a:gd name="connsiteY1" fmla="*/ 313635 h 627270"/>
                <a:gd name="connsiteX2" fmla="*/ 314698 w 629396"/>
                <a:gd name="connsiteY2" fmla="*/ 627270 h 627270"/>
                <a:gd name="connsiteX3" fmla="*/ 0 w 629396"/>
                <a:gd name="connsiteY3" fmla="*/ 313635 h 627270"/>
                <a:gd name="connsiteX4" fmla="*/ 314698 w 629396"/>
                <a:gd name="connsiteY4" fmla="*/ 0 h 6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96" h="627270">
                  <a:moveTo>
                    <a:pt x="314698" y="0"/>
                  </a:moveTo>
                  <a:cubicBezTo>
                    <a:pt x="488501" y="0"/>
                    <a:pt x="629396" y="140419"/>
                    <a:pt x="629396" y="313635"/>
                  </a:cubicBezTo>
                  <a:cubicBezTo>
                    <a:pt x="629396" y="486851"/>
                    <a:pt x="488501" y="627270"/>
                    <a:pt x="314698" y="627270"/>
                  </a:cubicBezTo>
                  <a:cubicBezTo>
                    <a:pt x="140895" y="627270"/>
                    <a:pt x="0" y="486851"/>
                    <a:pt x="0" y="313635"/>
                  </a:cubicBezTo>
                  <a:cubicBezTo>
                    <a:pt x="0" y="140419"/>
                    <a:pt x="140895" y="0"/>
                    <a:pt x="314698" y="0"/>
                  </a:cubicBezTo>
                  <a:close/>
                </a:path>
              </a:pathLst>
            </a:custGeom>
          </p:spPr>
        </p:pic>
      </p:grpSp>
      <p:sp>
        <p:nvSpPr>
          <p:cNvPr id="24" name="1Text">
            <a:extLst>
              <a:ext uri="{FF2B5EF4-FFF2-40B4-BE49-F238E27FC236}">
                <a16:creationId xmlns:a16="http://schemas.microsoft.com/office/drawing/2014/main" id="{AC741743-6B1F-52EE-5E75-C03EF787CE13}"/>
              </a:ext>
            </a:extLst>
          </p:cNvPr>
          <p:cNvSpPr>
            <a:spLocks/>
          </p:cNvSpPr>
          <p:nvPr/>
        </p:nvSpPr>
        <p:spPr bwMode="auto">
          <a:xfrm>
            <a:off x="8453419" y="112882"/>
            <a:ext cx="3579627" cy="329637"/>
          </a:xfrm>
          <a:prstGeom prst="roundRect">
            <a:avLst>
              <a:gd name="adj" fmla="val 12065"/>
            </a:avLst>
          </a:prstGeom>
          <a:gradFill>
            <a:gsLst>
              <a:gs pos="0">
                <a:srgbClr val="0F69BA"/>
              </a:gs>
              <a:gs pos="80000">
                <a:srgbClr val="7448B3"/>
              </a:gs>
            </a:gsLst>
            <a:path path="circle">
              <a:fillToRect l="100000" t="100000"/>
            </a:path>
          </a:gradFill>
          <a:ln>
            <a:noFill/>
            <a:headEnd type="none" w="med" len="med"/>
            <a:tailEnd type="none" w="med" len="med"/>
          </a:ln>
          <a:effectLst/>
          <a:scene3d>
            <a:camera prst="perspectiveFront">
              <a:rot lat="0" lon="21594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horz" wrap="square" lIns="360000" tIns="45720" rIns="36000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u="none" strike="noStrike" kern="1200" cap="none" spc="0" normalizeH="0" baseline="0" noProof="0">
                <a:ln w="3175">
                  <a:noFill/>
                </a:ln>
                <a:solidFill>
                  <a:prstClr val="white"/>
                </a:solidFill>
                <a:effectLst/>
                <a:uLnTx/>
                <a:uFillTx/>
                <a:latin typeface="Segoe UI" panose="020B0502040204020203" pitchFamily="34" charset="0"/>
                <a:ea typeface="+mn-ea"/>
                <a:cs typeface="Segoe UI" panose="020B0502040204020203" pitchFamily="34" charset="0"/>
              </a:rPr>
              <a:t>Included with Microsoft 365 Copilot</a:t>
            </a:r>
          </a:p>
        </p:txBody>
      </p:sp>
    </p:spTree>
    <p:extLst>
      <p:ext uri="{BB962C8B-B14F-4D97-AF65-F5344CB8AC3E}">
        <p14:creationId xmlns:p14="http://schemas.microsoft.com/office/powerpoint/2010/main" val="1019058301"/>
      </p:ext>
    </p:extLst>
  </p:cSld>
  <p:clrMapOvr>
    <a:masterClrMapping/>
  </p:clrMapOvr>
  <p:transition advTm="15533">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43E5-A765-C881-6836-65994A2F45C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8F89EAD-06CB-583B-F142-F172F71A1C1D}"/>
              </a:ext>
            </a:extLst>
          </p:cNvPr>
          <p:cNvSpPr>
            <a:spLocks/>
          </p:cNvSpPr>
          <p:nvPr/>
        </p:nvSpPr>
        <p:spPr>
          <a:xfrm>
            <a:off x="585217" y="513329"/>
            <a:ext cx="858520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32742" rtl="0" eaLnBrk="1" fontAlgn="auto" latinLnBrk="0" hangingPunct="1">
              <a:lnSpc>
                <a:spcPct val="100000"/>
              </a:lnSpc>
              <a:spcBef>
                <a:spcPct val="0"/>
              </a:spcBef>
              <a:spcAft>
                <a:spcPts val="0"/>
              </a:spcAft>
              <a:buClrTx/>
              <a:buSzTx/>
              <a:buFontTx/>
              <a:buNone/>
              <a:tabLst/>
              <a:defRPr/>
            </a:pPr>
            <a:r>
              <a:rPr lang="en-US" sz="3600" spc="-20">
                <a:gradFill>
                  <a:gsLst>
                    <a:gs pos="0">
                      <a:srgbClr val="0078D4"/>
                    </a:gs>
                    <a:gs pos="94000">
                      <a:srgbClr val="C73ECC"/>
                    </a:gs>
                  </a:gsLst>
                  <a:lin ang="0" scaled="1"/>
                </a:gradFill>
                <a:latin typeface="Segoe Sans Display Semibold" pitchFamily="2" charset="0"/>
                <a:ea typeface="+mj-ea"/>
                <a:cs typeface="+mj-cs"/>
              </a:rPr>
              <a:t>Create</a:t>
            </a:r>
            <a:endParaRPr lang="en-IN" sz="3600" spc="-20">
              <a:gradFill>
                <a:gsLst>
                  <a:gs pos="0">
                    <a:srgbClr val="0078D4"/>
                  </a:gs>
                  <a:gs pos="94000">
                    <a:srgbClr val="C73ECC"/>
                  </a:gs>
                </a:gsLst>
                <a:lin ang="0" scaled="1"/>
              </a:gradFill>
              <a:latin typeface="Segoe Sans Display Semibold" pitchFamily="2" charset="0"/>
              <a:ea typeface="+mj-ea"/>
              <a:cs typeface="+mj-cs"/>
            </a:endParaRPr>
          </a:p>
        </p:txBody>
      </p:sp>
      <p:sp>
        <p:nvSpPr>
          <p:cNvPr id="6" name="Rectangle: Top Corners Rounded 5">
            <a:extLst>
              <a:ext uri="{FF2B5EF4-FFF2-40B4-BE49-F238E27FC236}">
                <a16:creationId xmlns:a16="http://schemas.microsoft.com/office/drawing/2014/main" id="{A2A2CB8D-F458-917C-751B-75EC5DA85A60}"/>
              </a:ext>
              <a:ext uri="{C183D7F6-B498-43B3-948B-1728B52AA6E4}">
                <adec:decorative xmlns:adec="http://schemas.microsoft.com/office/drawing/2017/decorative" val="1"/>
              </a:ext>
            </a:extLst>
          </p:cNvPr>
          <p:cNvSpPr>
            <a:spLocks/>
          </p:cNvSpPr>
          <p:nvPr/>
        </p:nvSpPr>
        <p:spPr bwMode="auto">
          <a:xfrm rot="10800000">
            <a:off x="591582" y="3878400"/>
            <a:ext cx="11008836" cy="2522399"/>
          </a:xfrm>
          <a:prstGeom prst="round2SameRect">
            <a:avLst>
              <a:gd name="adj1" fmla="val 6069"/>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87510D56-F0C1-1023-DB2C-D3CC0B09C8FE}"/>
              </a:ext>
              <a:ext uri="{C183D7F6-B498-43B3-948B-1728B52AA6E4}">
                <adec:decorative xmlns:adec="http://schemas.microsoft.com/office/drawing/2017/decorative" val="1"/>
              </a:ext>
            </a:extLst>
          </p:cNvPr>
          <p:cNvCxnSpPr>
            <a:cxnSpLocks/>
          </p:cNvCxnSpPr>
          <p:nvPr/>
        </p:nvCxnSpPr>
        <p:spPr>
          <a:xfrm>
            <a:off x="4109785" y="4547234"/>
            <a:ext cx="0" cy="1643335"/>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E91A04-11D2-98AB-B94B-2D847B580947}"/>
              </a:ext>
              <a:ext uri="{C183D7F6-B498-43B3-948B-1728B52AA6E4}">
                <adec:decorative xmlns:adec="http://schemas.microsoft.com/office/drawing/2017/decorative" val="1"/>
              </a:ext>
            </a:extLst>
          </p:cNvPr>
          <p:cNvCxnSpPr>
            <a:cxnSpLocks/>
          </p:cNvCxnSpPr>
          <p:nvPr/>
        </p:nvCxnSpPr>
        <p:spPr>
          <a:xfrm>
            <a:off x="7973575" y="4547234"/>
            <a:ext cx="0" cy="1643335"/>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6FB3832-2247-363F-0886-D29645CB9014}"/>
              </a:ext>
            </a:extLst>
          </p:cNvPr>
          <p:cNvSpPr txBox="1"/>
          <p:nvPr/>
        </p:nvSpPr>
        <p:spPr>
          <a:xfrm>
            <a:off x="777068" y="4107002"/>
            <a:ext cx="3147232" cy="307777"/>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0078D4"/>
                </a:solidFill>
                <a:effectLst/>
                <a:uLnTx/>
                <a:uFillTx/>
                <a:latin typeface="Segoe Sans Display Semibold"/>
                <a:ea typeface="+mn-ea"/>
                <a:cs typeface="+mn-cs"/>
              </a:rPr>
              <a:t>AI-powered creation</a:t>
            </a:r>
          </a:p>
        </p:txBody>
      </p:sp>
      <p:sp>
        <p:nvSpPr>
          <p:cNvPr id="19" name="Content Placeholder 26">
            <a:extLst>
              <a:ext uri="{FF2B5EF4-FFF2-40B4-BE49-F238E27FC236}">
                <a16:creationId xmlns:a16="http://schemas.microsoft.com/office/drawing/2014/main" id="{A717AF14-09A0-1DDC-8CC4-26F4D80FA557}"/>
              </a:ext>
            </a:extLst>
          </p:cNvPr>
          <p:cNvSpPr txBox="1">
            <a:spLocks/>
          </p:cNvSpPr>
          <p:nvPr/>
        </p:nvSpPr>
        <p:spPr>
          <a:xfrm>
            <a:off x="1005668" y="4547234"/>
            <a:ext cx="2690032" cy="1365117"/>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Design and edit a wide range of visual artifacts personalized to you and your organization with Work IQ and OpenAI’s latest video model Sora2.</a:t>
            </a:r>
          </a:p>
        </p:txBody>
      </p:sp>
      <p:sp>
        <p:nvSpPr>
          <p:cNvPr id="21" name="TextBox 20">
            <a:extLst>
              <a:ext uri="{FF2B5EF4-FFF2-40B4-BE49-F238E27FC236}">
                <a16:creationId xmlns:a16="http://schemas.microsoft.com/office/drawing/2014/main" id="{48EB0436-129B-7FA1-ABF3-B54BF3F8FFCE}"/>
              </a:ext>
            </a:extLst>
          </p:cNvPr>
          <p:cNvSpPr txBox="1"/>
          <p:nvPr/>
        </p:nvSpPr>
        <p:spPr>
          <a:xfrm>
            <a:off x="4468064" y="4107002"/>
            <a:ext cx="3147232" cy="307777"/>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8661C5"/>
                </a:solidFill>
                <a:effectLst/>
                <a:uLnTx/>
                <a:uFillTx/>
                <a:latin typeface="Segoe Sans Display Semibold"/>
                <a:ea typeface="+mn-ea"/>
                <a:cs typeface="Segoe Sans Display Semibold" pitchFamily="2" charset="0"/>
              </a:rPr>
              <a:t>Company brand kit</a:t>
            </a:r>
          </a:p>
        </p:txBody>
      </p:sp>
      <p:sp>
        <p:nvSpPr>
          <p:cNvPr id="24" name="Content Placeholder 26">
            <a:extLst>
              <a:ext uri="{FF2B5EF4-FFF2-40B4-BE49-F238E27FC236}">
                <a16:creationId xmlns:a16="http://schemas.microsoft.com/office/drawing/2014/main" id="{1D277FF8-5908-37BD-1C1E-B50CC281BB08}"/>
              </a:ext>
            </a:extLst>
          </p:cNvPr>
          <p:cNvSpPr txBox="1">
            <a:spLocks/>
          </p:cNvSpPr>
          <p:nvPr/>
        </p:nvSpPr>
        <p:spPr>
          <a:xfrm>
            <a:off x="4482410" y="4547234"/>
            <a:ext cx="3118540" cy="164333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Choose from thousands of templates or create brand kits that include your company’s logos, color palettes, fonts, and more, ensuring brand consistency across all creative outputs. </a:t>
            </a:r>
          </a:p>
        </p:txBody>
      </p:sp>
      <p:sp>
        <p:nvSpPr>
          <p:cNvPr id="25" name="TextBox 24">
            <a:extLst>
              <a:ext uri="{FF2B5EF4-FFF2-40B4-BE49-F238E27FC236}">
                <a16:creationId xmlns:a16="http://schemas.microsoft.com/office/drawing/2014/main" id="{72A1D740-E81F-B0BB-A899-0086DF2FB9FF}"/>
              </a:ext>
            </a:extLst>
          </p:cNvPr>
          <p:cNvSpPr txBox="1"/>
          <p:nvPr/>
        </p:nvSpPr>
        <p:spPr>
          <a:xfrm>
            <a:off x="8216277" y="4107002"/>
            <a:ext cx="3147232"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rPr>
              <a:t>Full editing experience</a:t>
            </a:r>
          </a:p>
        </p:txBody>
      </p:sp>
      <p:sp>
        <p:nvSpPr>
          <p:cNvPr id="26" name="Content Placeholder 26">
            <a:extLst>
              <a:ext uri="{FF2B5EF4-FFF2-40B4-BE49-F238E27FC236}">
                <a16:creationId xmlns:a16="http://schemas.microsoft.com/office/drawing/2014/main" id="{96FC1BCD-27DD-8702-11DC-90FC4255F9B7}"/>
              </a:ext>
            </a:extLst>
          </p:cNvPr>
          <p:cNvSpPr txBox="1">
            <a:spLocks/>
          </p:cNvSpPr>
          <p:nvPr/>
        </p:nvSpPr>
        <p:spPr>
          <a:xfrm>
            <a:off x="8175228" y="4547234"/>
            <a:ext cx="3229330" cy="1365117"/>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Sans Display" pitchFamily="2" charset="0"/>
              </a:rPr>
              <a:t>Fine tune your work with built-in visual editing tools that make it easy to edit text, add effects, and make sophisticated adjustments to get the asset you need. </a:t>
            </a:r>
          </a:p>
        </p:txBody>
      </p:sp>
      <p:sp>
        <p:nvSpPr>
          <p:cNvPr id="27" name="Rounded Rectangle 64">
            <a:extLst>
              <a:ext uri="{FF2B5EF4-FFF2-40B4-BE49-F238E27FC236}">
                <a16:creationId xmlns:a16="http://schemas.microsoft.com/office/drawing/2014/main" id="{B908ABB4-C053-85D8-B4A5-4DF2DDE152C1}"/>
              </a:ext>
              <a:ext uri="{C183D7F6-B498-43B3-948B-1728B52AA6E4}">
                <adec:decorative xmlns:adec="http://schemas.microsoft.com/office/drawing/2017/decorative" val="1"/>
              </a:ext>
            </a:extLst>
          </p:cNvPr>
          <p:cNvSpPr>
            <a:spLocks/>
          </p:cNvSpPr>
          <p:nvPr/>
        </p:nvSpPr>
        <p:spPr bwMode="auto">
          <a:xfrm>
            <a:off x="588963" y="1205765"/>
            <a:ext cx="11017250" cy="5195034"/>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grpSp>
        <p:nvGrpSpPr>
          <p:cNvPr id="28" name="Group 27">
            <a:extLst>
              <a:ext uri="{FF2B5EF4-FFF2-40B4-BE49-F238E27FC236}">
                <a16:creationId xmlns:a16="http://schemas.microsoft.com/office/drawing/2014/main" id="{1F354100-54E8-1DA0-2FBD-35229DA89FDE}"/>
              </a:ext>
            </a:extLst>
          </p:cNvPr>
          <p:cNvGrpSpPr/>
          <p:nvPr/>
        </p:nvGrpSpPr>
        <p:grpSpPr>
          <a:xfrm>
            <a:off x="838200" y="3507690"/>
            <a:ext cx="10515600" cy="142112"/>
            <a:chOff x="838200" y="3934577"/>
            <a:chExt cx="10515600" cy="142112"/>
          </a:xfrm>
        </p:grpSpPr>
        <p:sp>
          <p:nvSpPr>
            <p:cNvPr id="29" name="Rectangle: Rounded Corners 5">
              <a:extLst>
                <a:ext uri="{FF2B5EF4-FFF2-40B4-BE49-F238E27FC236}">
                  <a16:creationId xmlns:a16="http://schemas.microsoft.com/office/drawing/2014/main" id="{363F743D-5F0B-B9C2-69AB-B7F5108CB39F}"/>
                </a:ext>
                <a:ext uri="{C183D7F6-B498-43B3-948B-1728B52AA6E4}">
                  <adec:decorative xmlns:adec="http://schemas.microsoft.com/office/drawing/2017/decorative" val="1"/>
                </a:ext>
              </a:extLst>
            </p:cNvPr>
            <p:cNvSpPr>
              <a:spLocks/>
            </p:cNvSpPr>
            <p:nvPr/>
          </p:nvSpPr>
          <p:spPr bwMode="auto">
            <a:xfrm flipV="1">
              <a:off x="838200" y="3982773"/>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050B7150-E25E-F663-24C8-67A859F63BA4}"/>
                </a:ext>
                <a:ext uri="{C183D7F6-B498-43B3-948B-1728B52AA6E4}">
                  <adec:decorative xmlns:adec="http://schemas.microsoft.com/office/drawing/2017/decorative" val="1"/>
                </a:ext>
              </a:extLst>
            </p:cNvPr>
            <p:cNvSpPr/>
            <p:nvPr/>
          </p:nvSpPr>
          <p:spPr bwMode="auto">
            <a:xfrm>
              <a:off x="2396076" y="3934577"/>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Oval 30">
              <a:extLst>
                <a:ext uri="{FF2B5EF4-FFF2-40B4-BE49-F238E27FC236}">
                  <a16:creationId xmlns:a16="http://schemas.microsoft.com/office/drawing/2014/main" id="{5D35CB40-BBE9-AC1A-34B8-786AF1FB3CEE}"/>
                </a:ext>
                <a:ext uri="{C183D7F6-B498-43B3-948B-1728B52AA6E4}">
                  <adec:decorative xmlns:adec="http://schemas.microsoft.com/office/drawing/2017/decorative" val="1"/>
                </a:ext>
              </a:extLst>
            </p:cNvPr>
            <p:cNvSpPr/>
            <p:nvPr/>
          </p:nvSpPr>
          <p:spPr bwMode="auto">
            <a:xfrm>
              <a:off x="6024944" y="3934577"/>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Oval 31">
              <a:extLst>
                <a:ext uri="{FF2B5EF4-FFF2-40B4-BE49-F238E27FC236}">
                  <a16:creationId xmlns:a16="http://schemas.microsoft.com/office/drawing/2014/main" id="{6D7201A6-12D6-E58D-5094-DCB8963B69DF}"/>
                </a:ext>
                <a:ext uri="{C183D7F6-B498-43B3-948B-1728B52AA6E4}">
                  <adec:decorative xmlns:adec="http://schemas.microsoft.com/office/drawing/2017/decorative" val="1"/>
                </a:ext>
              </a:extLst>
            </p:cNvPr>
            <p:cNvSpPr/>
            <p:nvPr/>
          </p:nvSpPr>
          <p:spPr bwMode="auto">
            <a:xfrm>
              <a:off x="9580835" y="3934577"/>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43" name="Picture 42" descr="Homescreen for Create">
            <a:extLst>
              <a:ext uri="{FF2B5EF4-FFF2-40B4-BE49-F238E27FC236}">
                <a16:creationId xmlns:a16="http://schemas.microsoft.com/office/drawing/2014/main" id="{EC08E8DF-C22E-0458-C8CE-D648195028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99"/>
          <a:stretch>
            <a:fillRect/>
          </a:stretch>
        </p:blipFill>
        <p:spPr>
          <a:xfrm>
            <a:off x="790575" y="1434365"/>
            <a:ext cx="3367617" cy="1844725"/>
          </a:xfrm>
          <a:prstGeom prst="roundRect">
            <a:avLst>
              <a:gd name="adj" fmla="val 2984"/>
            </a:avLst>
          </a:prstGeom>
          <a:solidFill>
            <a:schemeClr val="bg1"/>
          </a:solidFill>
          <a:effectLst>
            <a:outerShdw blurRad="254000" algn="ctr" rotWithShape="0">
              <a:prstClr val="black">
                <a:alpha val="20000"/>
              </a:prstClr>
            </a:outerShdw>
          </a:effectLst>
        </p:spPr>
      </p:pic>
      <p:pic>
        <p:nvPicPr>
          <p:cNvPr id="48" name="Picture 47" descr="Screenshot of Create using the Company brand kit.">
            <a:extLst>
              <a:ext uri="{FF2B5EF4-FFF2-40B4-BE49-F238E27FC236}">
                <a16:creationId xmlns:a16="http://schemas.microsoft.com/office/drawing/2014/main" id="{5DE6E8DC-4EE1-B739-A4D3-D774325905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66"/>
          <a:stretch>
            <a:fillRect/>
          </a:stretch>
        </p:blipFill>
        <p:spPr>
          <a:xfrm>
            <a:off x="4413780" y="1434365"/>
            <a:ext cx="3367617" cy="1844725"/>
          </a:xfrm>
          <a:prstGeom prst="roundRect">
            <a:avLst>
              <a:gd name="adj" fmla="val 2984"/>
            </a:avLst>
          </a:prstGeom>
          <a:solidFill>
            <a:schemeClr val="bg1"/>
          </a:solidFill>
          <a:effectLst>
            <a:outerShdw blurRad="254000" algn="ctr" rotWithShape="0">
              <a:prstClr val="black">
                <a:alpha val="20000"/>
              </a:prstClr>
            </a:outerShdw>
          </a:effectLst>
        </p:spPr>
      </p:pic>
      <p:pic>
        <p:nvPicPr>
          <p:cNvPr id="40" name="Picture 39" descr="Screenshot of Create where users can user natural language to create their asset.">
            <a:extLst>
              <a:ext uri="{FF2B5EF4-FFF2-40B4-BE49-F238E27FC236}">
                <a16:creationId xmlns:a16="http://schemas.microsoft.com/office/drawing/2014/main" id="{ACDD020B-F31F-79D7-A26B-2C0FFB10D46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009996" y="1434365"/>
            <a:ext cx="3367617" cy="1844725"/>
          </a:xfrm>
          <a:prstGeom prst="roundRect">
            <a:avLst>
              <a:gd name="adj" fmla="val 2984"/>
            </a:avLst>
          </a:prstGeom>
          <a:solidFill>
            <a:schemeClr val="bg1"/>
          </a:solidFill>
          <a:effectLst>
            <a:outerShdw blurRad="254000" algn="ctr" rotWithShape="0">
              <a:prstClr val="black">
                <a:alpha val="20000"/>
              </a:prstClr>
            </a:outerShdw>
          </a:effectLst>
        </p:spPr>
      </p:pic>
    </p:spTree>
    <p:extLst>
      <p:ext uri="{BB962C8B-B14F-4D97-AF65-F5344CB8AC3E}">
        <p14:creationId xmlns:p14="http://schemas.microsoft.com/office/powerpoint/2010/main" val="1983171901"/>
      </p:ext>
    </p:extLst>
  </p:cSld>
  <p:clrMapOvr>
    <a:masterClrMapping/>
  </p:clrMapOvr>
  <mc:AlternateContent xmlns:mc="http://schemas.openxmlformats.org/markup-compatibility/2006" xmlns:p14="http://schemas.microsoft.com/office/powerpoint/2010/main">
    <mc:Choice Requires="p14">
      <p:transition spd="med" p14:dur="700" advTm="11271">
        <p:fade/>
      </p:transition>
    </mc:Choice>
    <mc:Fallback xmlns="">
      <p:transition spd="med" advTm="11271">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E1E08-CFCC-41EA-C13C-B50709F7B83C}"/>
            </a:ext>
          </a:extLst>
        </p:cNvPr>
        <p:cNvGrpSpPr/>
        <p:nvPr/>
      </p:nvGrpSpPr>
      <p:grpSpPr>
        <a:xfrm>
          <a:off x="0" y="0"/>
          <a:ext cx="0" cy="0"/>
          <a:chOff x="0" y="0"/>
          <a:chExt cx="0" cy="0"/>
        </a:xfrm>
      </p:grpSpPr>
      <p:sp>
        <p:nvSpPr>
          <p:cNvPr id="12" name="Title 9">
            <a:extLst>
              <a:ext uri="{FF2B5EF4-FFF2-40B4-BE49-F238E27FC236}">
                <a16:creationId xmlns:a16="http://schemas.microsoft.com/office/drawing/2014/main" id="{BD0C5914-EF12-1423-DF34-5525BDD67C73}"/>
              </a:ext>
            </a:extLst>
          </p:cNvPr>
          <p:cNvSpPr>
            <a:spLocks/>
          </p:cNvSpPr>
          <p:nvPr/>
        </p:nvSpPr>
        <p:spPr>
          <a:xfrm>
            <a:off x="585217" y="513329"/>
            <a:ext cx="858520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742">
              <a:spcBef>
                <a:spcPct val="0"/>
              </a:spcBef>
              <a:defRPr/>
            </a:pPr>
            <a:r>
              <a:rPr lang="en-US" sz="3600" spc="-20">
                <a:gradFill>
                  <a:gsLst>
                    <a:gs pos="0">
                      <a:srgbClr val="0078D4"/>
                    </a:gs>
                    <a:gs pos="94000">
                      <a:srgbClr val="C73ECC"/>
                    </a:gs>
                  </a:gsLst>
                  <a:lin ang="0" scaled="1"/>
                </a:gradFill>
                <a:latin typeface="Segoe Sans Display Semibold"/>
                <a:ea typeface="+mj-ea"/>
                <a:cs typeface="Segoe Sans Display Semibold"/>
              </a:rPr>
              <a:t>Marketing Experience:  Create</a:t>
            </a:r>
            <a:endParaRPr lang="en-IN" sz="3600" spc="-20">
              <a:gradFill>
                <a:gsLst>
                  <a:gs pos="0">
                    <a:srgbClr val="0078D4"/>
                  </a:gs>
                  <a:gs pos="94000">
                    <a:srgbClr val="C73ECC"/>
                  </a:gs>
                </a:gsLst>
                <a:lin ang="0" scaled="1"/>
              </a:gradFill>
              <a:latin typeface="Segoe Sans Display Semibold"/>
              <a:ea typeface="+mj-ea"/>
              <a:cs typeface="Segoe Sans Display Semibold"/>
            </a:endParaRPr>
          </a:p>
        </p:txBody>
      </p:sp>
      <p:sp>
        <p:nvSpPr>
          <p:cNvPr id="13" name="TextBox 12">
            <a:extLst>
              <a:ext uri="{FF2B5EF4-FFF2-40B4-BE49-F238E27FC236}">
                <a16:creationId xmlns:a16="http://schemas.microsoft.com/office/drawing/2014/main" id="{999E5692-024D-811E-71CA-E951265AD666}"/>
              </a:ext>
            </a:extLst>
          </p:cNvPr>
          <p:cNvSpPr txBox="1"/>
          <p:nvPr/>
        </p:nvSpPr>
        <p:spPr>
          <a:xfrm>
            <a:off x="585217" y="1184496"/>
            <a:ext cx="3147232"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solidFill>
                  <a:srgbClr val="C03BC4"/>
                </a:solidFill>
                <a:latin typeface="Segoe Sans Display Semibold"/>
              </a:rPr>
              <a:t>Example Prompt</a:t>
            </a:r>
            <a:endPar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endParaRPr>
          </a:p>
        </p:txBody>
      </p:sp>
      <p:sp>
        <p:nvSpPr>
          <p:cNvPr id="17" name="Content Placeholder 26">
            <a:extLst>
              <a:ext uri="{FF2B5EF4-FFF2-40B4-BE49-F238E27FC236}">
                <a16:creationId xmlns:a16="http://schemas.microsoft.com/office/drawing/2014/main" id="{D3EBC423-FE72-52BE-C37E-EB7A73A6D001}"/>
              </a:ext>
            </a:extLst>
          </p:cNvPr>
          <p:cNvSpPr txBox="1">
            <a:spLocks/>
          </p:cNvSpPr>
          <p:nvPr/>
        </p:nvSpPr>
        <p:spPr>
          <a:xfrm>
            <a:off x="321547" y="1624728"/>
            <a:ext cx="4407063" cy="488871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lang="en-US" sz="1600">
                <a:latin typeface="Segoe Sans Display"/>
              </a:rPr>
              <a:t>Generate a single, infographic-ready sales battlecard that Sales Enablement can drop into a slide!</a:t>
            </a:r>
          </a:p>
          <a:p>
            <a:pPr marL="0" indent="0">
              <a:buNone/>
            </a:pPr>
            <a:r>
              <a:rPr lang="en-US" sz="1200" i="1"/>
              <a:t>“Using the attached file, write a one-page Sales Battlecard (infographic-ready) for competing against Salesforce Marketing Cloud.</a:t>
            </a:r>
            <a:br>
              <a:rPr lang="en-US" sz="1200" i="1"/>
            </a:br>
            <a:br>
              <a:rPr lang="en-US" sz="1200" i="1"/>
            </a:br>
            <a:r>
              <a:rPr lang="en-US" sz="1200" i="1"/>
              <a:t>Output format: Use the headings below, with concise bullets that can be pasted into a single slide. Keep each bullet under ~10 words and do not invent metrics (label any missing proof as “needs validation”).</a:t>
            </a:r>
            <a:br>
              <a:rPr lang="en-US" sz="1200" i="1"/>
            </a:br>
            <a:br>
              <a:rPr lang="en-US" sz="1200" i="1"/>
            </a:br>
            <a:r>
              <a:rPr lang="en-US" sz="1200" i="1"/>
              <a:t>Sales Battlecard: </a:t>
            </a:r>
            <a:r>
              <a:rPr lang="en-US" sz="1200" i="1" err="1"/>
              <a:t>NovaTech</a:t>
            </a:r>
            <a:r>
              <a:rPr lang="en-US" sz="1200" i="1"/>
              <a:t> vs Salesforce Marketing Cloud</a:t>
            </a:r>
            <a:br>
              <a:rPr lang="en-US" sz="1200" i="1"/>
            </a:br>
            <a:r>
              <a:rPr lang="en-US" sz="1200" i="1"/>
              <a:t>Positioning (1 sentence)</a:t>
            </a:r>
            <a:br>
              <a:rPr lang="en-US" sz="1200" i="1"/>
            </a:br>
            <a:r>
              <a:rPr lang="en-US" sz="1200" i="1"/>
              <a:t>When we win (3 bullets)</a:t>
            </a:r>
            <a:br>
              <a:rPr lang="en-US" sz="1200" i="1"/>
            </a:br>
            <a:r>
              <a:rPr lang="en-US" sz="1200" i="1"/>
              <a:t>When we lose (3 bullets)</a:t>
            </a:r>
            <a:br>
              <a:rPr lang="en-US" sz="1200" i="1"/>
            </a:br>
            <a:r>
              <a:rPr lang="en-US" sz="1200" i="1"/>
              <a:t>Top objections &amp; best responses (4 objections; each with 2 response bullets)</a:t>
            </a:r>
            <a:br>
              <a:rPr lang="en-US" sz="1200" i="1"/>
            </a:br>
            <a:r>
              <a:rPr lang="en-US" sz="1200" i="1"/>
              <a:t>Proof points (5 bullets)</a:t>
            </a:r>
            <a:br>
              <a:rPr lang="en-US" sz="1200" i="1"/>
            </a:br>
            <a:r>
              <a:rPr lang="en-US" sz="1200" i="1"/>
              <a:t>Discovery questions (5 questions)</a:t>
            </a:r>
            <a:br>
              <a:rPr lang="en-US" sz="1200" i="1"/>
            </a:br>
            <a:r>
              <a:rPr lang="en-US" sz="1200" i="1"/>
              <a:t>Landmines / say this instead (3 pairs)”</a:t>
            </a:r>
            <a:br>
              <a:rPr lang="en-US" sz="1200" i="1"/>
            </a:br>
            <a:r>
              <a:rPr lang="en-US" sz="1200" i="1">
                <a:solidFill>
                  <a:schemeClr val="accent4"/>
                </a:solidFill>
              </a:rPr>
              <a:t>/[Competitive_Win_Loss_Summary.docx]</a:t>
            </a:r>
            <a:endParaRPr lang="en-US" sz="900" i="1">
              <a:solidFill>
                <a:schemeClr val="accent4"/>
              </a:solidFill>
            </a:endParaRPr>
          </a:p>
        </p:txBody>
      </p:sp>
      <p:sp>
        <p:nvSpPr>
          <p:cNvPr id="18" name="TextBox 17">
            <a:extLst>
              <a:ext uri="{FF2B5EF4-FFF2-40B4-BE49-F238E27FC236}">
                <a16:creationId xmlns:a16="http://schemas.microsoft.com/office/drawing/2014/main" id="{8F57A01A-0662-67B8-625A-5524D2C19BBC}"/>
              </a:ext>
            </a:extLst>
          </p:cNvPr>
          <p:cNvSpPr txBox="1"/>
          <p:nvPr/>
        </p:nvSpPr>
        <p:spPr>
          <a:xfrm>
            <a:off x="-79583" y="2414197"/>
            <a:ext cx="540328" cy="363946"/>
          </a:xfrm>
          <a:prstGeom prst="rect">
            <a:avLst/>
          </a:prstGeom>
          <a:noFill/>
        </p:spPr>
        <p:txBody>
          <a:bodyPr wrap="square">
            <a:spAutoFit/>
          </a:bodyPr>
          <a:lstStyle/>
          <a:p>
            <a:r>
              <a:rPr lang="en-US"/>
              <a:t>✨</a:t>
            </a:r>
          </a:p>
        </p:txBody>
      </p:sp>
      <p:sp>
        <p:nvSpPr>
          <p:cNvPr id="19" name="TextBox 18">
            <a:extLst>
              <a:ext uri="{FF2B5EF4-FFF2-40B4-BE49-F238E27FC236}">
                <a16:creationId xmlns:a16="http://schemas.microsoft.com/office/drawing/2014/main" id="{81B81A28-86D0-416C-56DD-A1D7822727EA}"/>
              </a:ext>
            </a:extLst>
          </p:cNvPr>
          <p:cNvSpPr txBox="1"/>
          <p:nvPr/>
        </p:nvSpPr>
        <p:spPr>
          <a:xfrm>
            <a:off x="3081589" y="6331466"/>
            <a:ext cx="540328" cy="363946"/>
          </a:xfrm>
          <a:prstGeom prst="rect">
            <a:avLst/>
          </a:prstGeom>
          <a:noFill/>
        </p:spPr>
        <p:txBody>
          <a:bodyPr wrap="square">
            <a:spAutoFit/>
          </a:bodyPr>
          <a:lstStyle/>
          <a:p>
            <a:r>
              <a:rPr lang="en-US"/>
              <a:t>✨</a:t>
            </a:r>
          </a:p>
        </p:txBody>
      </p:sp>
      <p:pic>
        <p:nvPicPr>
          <p:cNvPr id="3" name="Marketing Create Demo">
            <a:hlinkClick r:id="" action="ppaction://media"/>
            <a:extLst>
              <a:ext uri="{FF2B5EF4-FFF2-40B4-BE49-F238E27FC236}">
                <a16:creationId xmlns:a16="http://schemas.microsoft.com/office/drawing/2014/main" id="{A77C3445-0DC6-90BA-B9EB-D929025E03E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909846" y="1338384"/>
            <a:ext cx="7163741" cy="4029604"/>
          </a:xfrm>
          <a:prstGeom prst="rect">
            <a:avLst/>
          </a:prstGeom>
        </p:spPr>
      </p:pic>
    </p:spTree>
    <p:custDataLst>
      <p:tags r:id="rId1"/>
    </p:custDataLst>
    <p:extLst>
      <p:ext uri="{BB962C8B-B14F-4D97-AF65-F5344CB8AC3E}">
        <p14:creationId xmlns:p14="http://schemas.microsoft.com/office/powerpoint/2010/main" val="1516547444"/>
      </p:ext>
    </p:extLst>
  </p:cSld>
  <p:clrMapOvr>
    <a:masterClrMapping/>
  </p:clrMapOvr>
  <mc:AlternateContent xmlns:mc="http://schemas.openxmlformats.org/markup-compatibility/2006" xmlns:p14="http://schemas.microsoft.com/office/powerpoint/2010/main">
    <mc:Choice Requires="p14">
      <p:transition spd="med" p14:dur="700" advTm="171213">
        <p:fade/>
      </p:transition>
    </mc:Choice>
    <mc:Fallback xmlns="">
      <p:transition spd="med" advTm="1712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5946" objId="5"/>
        <p14:stopEvt time="169361"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873F-6C5D-244B-C2A0-F911E9F5D03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06F594A-94C8-3677-7C6C-F61ACEA8E89A}"/>
              </a:ext>
            </a:extLst>
          </p:cNvPr>
          <p:cNvSpPr>
            <a:spLocks noGrp="1"/>
          </p:cNvSpPr>
          <p:nvPr>
            <p:ph type="body" sz="quarter" idx="11"/>
          </p:nvPr>
        </p:nvSpPr>
        <p:spPr/>
        <p:txBody>
          <a:bodyPr/>
          <a:lstStyle/>
          <a:p>
            <a:r>
              <a:rPr lang="en-IN"/>
              <a:t>Notebooks</a:t>
            </a:r>
            <a:endParaRPr lang="en-US"/>
          </a:p>
        </p:txBody>
      </p:sp>
      <p:pic>
        <p:nvPicPr>
          <p:cNvPr id="6" name="Picture 2" descr="A product screenshot of M365 Copilot’s intelligent suggestions feature.">
            <a:extLst>
              <a:ext uri="{FF2B5EF4-FFF2-40B4-BE49-F238E27FC236}">
                <a16:creationId xmlns:a16="http://schemas.microsoft.com/office/drawing/2014/main" id="{735136FF-C463-D7AF-F9EF-627B11205AE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413780" y="1434365"/>
            <a:ext cx="3367617" cy="1844725"/>
          </a:xfrm>
          <a:prstGeom prst="roundRect">
            <a:avLst>
              <a:gd name="adj" fmla="val 2528"/>
            </a:avLst>
          </a:prstGeom>
          <a:solidFill>
            <a:schemeClr val="bg1"/>
          </a:solidFill>
          <a:effectLst>
            <a:outerShdw blurRad="254000" algn="ctr" rotWithShape="0">
              <a:prstClr val="black">
                <a:alpha val="20000"/>
              </a:prstClr>
            </a:outerShdw>
          </a:effectLst>
        </p:spPr>
      </p:pic>
      <p:sp>
        <p:nvSpPr>
          <p:cNvPr id="9" name="Rectangle: Top Corners Rounded 8">
            <a:extLst>
              <a:ext uri="{FF2B5EF4-FFF2-40B4-BE49-F238E27FC236}">
                <a16:creationId xmlns:a16="http://schemas.microsoft.com/office/drawing/2014/main" id="{CFD5E2C7-F3CF-0F33-F013-5758792AED34}"/>
              </a:ext>
              <a:ext uri="{C183D7F6-B498-43B3-948B-1728B52AA6E4}">
                <adec:decorative xmlns:adec="http://schemas.microsoft.com/office/drawing/2017/decorative" val="1"/>
              </a:ext>
            </a:extLst>
          </p:cNvPr>
          <p:cNvSpPr>
            <a:spLocks/>
          </p:cNvSpPr>
          <p:nvPr/>
        </p:nvSpPr>
        <p:spPr bwMode="auto">
          <a:xfrm rot="10800000">
            <a:off x="591582" y="3878400"/>
            <a:ext cx="11008836" cy="2522399"/>
          </a:xfrm>
          <a:prstGeom prst="round2SameRect">
            <a:avLst>
              <a:gd name="adj1" fmla="val 6069"/>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2" name="Straight Connector 11">
            <a:extLst>
              <a:ext uri="{FF2B5EF4-FFF2-40B4-BE49-F238E27FC236}">
                <a16:creationId xmlns:a16="http://schemas.microsoft.com/office/drawing/2014/main" id="{48FD98D9-7BA3-ECC3-429E-1C14F19332D2}"/>
              </a:ext>
              <a:ext uri="{C183D7F6-B498-43B3-948B-1728B52AA6E4}">
                <adec:decorative xmlns:adec="http://schemas.microsoft.com/office/drawing/2017/decorative" val="1"/>
              </a:ext>
            </a:extLst>
          </p:cNvPr>
          <p:cNvCxnSpPr>
            <a:cxnSpLocks/>
          </p:cNvCxnSpPr>
          <p:nvPr/>
        </p:nvCxnSpPr>
        <p:spPr>
          <a:xfrm>
            <a:off x="4109785" y="4547234"/>
            <a:ext cx="0" cy="1535933"/>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4586E7-DE20-A0C8-746A-39BDA5D880D9}"/>
              </a:ext>
              <a:ext uri="{C183D7F6-B498-43B3-948B-1728B52AA6E4}">
                <adec:decorative xmlns:adec="http://schemas.microsoft.com/office/drawing/2017/decorative" val="1"/>
              </a:ext>
            </a:extLst>
          </p:cNvPr>
          <p:cNvCxnSpPr>
            <a:cxnSpLocks/>
          </p:cNvCxnSpPr>
          <p:nvPr/>
        </p:nvCxnSpPr>
        <p:spPr>
          <a:xfrm>
            <a:off x="7973575" y="4547234"/>
            <a:ext cx="0" cy="1535933"/>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D9641F7-D1FA-371B-8B5B-D86D38073909}"/>
              </a:ext>
            </a:extLst>
          </p:cNvPr>
          <p:cNvSpPr txBox="1"/>
          <p:nvPr/>
        </p:nvSpPr>
        <p:spPr>
          <a:xfrm>
            <a:off x="777068" y="4107002"/>
            <a:ext cx="3147232" cy="307777"/>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0078D4"/>
                </a:solidFill>
                <a:effectLst/>
                <a:uLnTx/>
                <a:uFillTx/>
                <a:latin typeface="Segoe Sans Display Semibold"/>
                <a:ea typeface="+mn-ea"/>
                <a:cs typeface="+mn-cs"/>
              </a:rPr>
              <a:t>Intelligent workspace</a:t>
            </a:r>
          </a:p>
        </p:txBody>
      </p:sp>
      <p:sp>
        <p:nvSpPr>
          <p:cNvPr id="18" name="Content Placeholder 26">
            <a:extLst>
              <a:ext uri="{FF2B5EF4-FFF2-40B4-BE49-F238E27FC236}">
                <a16:creationId xmlns:a16="http://schemas.microsoft.com/office/drawing/2014/main" id="{454F9F10-8F28-AAC2-5699-77836B9C038E}"/>
              </a:ext>
            </a:extLst>
          </p:cNvPr>
          <p:cNvSpPr txBox="1">
            <a:spLocks/>
          </p:cNvSpPr>
          <p:nvPr/>
        </p:nvSpPr>
        <p:spPr>
          <a:xfrm>
            <a:off x="793235" y="4547234"/>
            <a:ext cx="3114897" cy="138499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Segoe Sans Display" pitchFamily="2" charset="0"/>
              </a:rPr>
              <a:t>Copilot is grounded in the Notebook, which holds diverse types of content in a single workspace, resulting in more relevant responses. </a:t>
            </a:r>
          </a:p>
        </p:txBody>
      </p:sp>
      <p:sp>
        <p:nvSpPr>
          <p:cNvPr id="20" name="TextBox 19">
            <a:extLst>
              <a:ext uri="{FF2B5EF4-FFF2-40B4-BE49-F238E27FC236}">
                <a16:creationId xmlns:a16="http://schemas.microsoft.com/office/drawing/2014/main" id="{BC0715D3-7A8A-FBFF-C397-2ADDB07F7362}"/>
              </a:ext>
            </a:extLst>
          </p:cNvPr>
          <p:cNvSpPr txBox="1"/>
          <p:nvPr/>
        </p:nvSpPr>
        <p:spPr>
          <a:xfrm>
            <a:off x="4244285" y="4107002"/>
            <a:ext cx="3594790" cy="307777"/>
          </a:xfrm>
          <a:prstGeom prst="rect">
            <a:avLst/>
          </a:prstGeom>
          <a:noFill/>
        </p:spPr>
        <p:txBody>
          <a:bodyPr wrap="square" lIns="0" tIns="0" rIns="0" bIns="0" rtlCol="0" anchor="ctr">
            <a:sp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solidFill>
                  <a:srgbClr val="8661C5"/>
                </a:solidFill>
                <a:effectLst/>
                <a:uLnTx/>
                <a:uFillTx/>
                <a:latin typeface="Segoe Sans Display Semibold"/>
                <a:ea typeface="+mn-ea"/>
                <a:cs typeface="Segoe Sans Display Semibold" pitchFamily="2" charset="0"/>
              </a:rPr>
              <a:t>Audio overviews</a:t>
            </a:r>
          </a:p>
        </p:txBody>
      </p:sp>
      <p:sp>
        <p:nvSpPr>
          <p:cNvPr id="22" name="Content Placeholder 26">
            <a:extLst>
              <a:ext uri="{FF2B5EF4-FFF2-40B4-BE49-F238E27FC236}">
                <a16:creationId xmlns:a16="http://schemas.microsoft.com/office/drawing/2014/main" id="{C4770F7B-EABC-99E0-559B-663B349B4F0E}"/>
              </a:ext>
            </a:extLst>
          </p:cNvPr>
          <p:cNvSpPr txBox="1">
            <a:spLocks/>
          </p:cNvSpPr>
          <p:nvPr/>
        </p:nvSpPr>
        <p:spPr>
          <a:xfrm>
            <a:off x="4311438" y="4547234"/>
            <a:ext cx="3460484" cy="138499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Segoe Sans Display" pitchFamily="2" charset="0"/>
              </a:rPr>
              <a:t>AI-generated podcast style summaries of your Notebook content help you quickly catch up and share content with teammates.</a:t>
            </a:r>
          </a:p>
        </p:txBody>
      </p:sp>
      <p:sp>
        <p:nvSpPr>
          <p:cNvPr id="24" name="TextBox 23">
            <a:extLst>
              <a:ext uri="{FF2B5EF4-FFF2-40B4-BE49-F238E27FC236}">
                <a16:creationId xmlns:a16="http://schemas.microsoft.com/office/drawing/2014/main" id="{C213E86F-F5F6-4E79-046D-0C7C38C0912A}"/>
              </a:ext>
            </a:extLst>
          </p:cNvPr>
          <p:cNvSpPr txBox="1"/>
          <p:nvPr/>
        </p:nvSpPr>
        <p:spPr>
          <a:xfrm>
            <a:off x="8073586" y="4107002"/>
            <a:ext cx="3432614"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rPr>
              <a:t>Suggestions and updates</a:t>
            </a:r>
          </a:p>
        </p:txBody>
      </p:sp>
      <p:sp>
        <p:nvSpPr>
          <p:cNvPr id="25" name="Content Placeholder 26">
            <a:extLst>
              <a:ext uri="{FF2B5EF4-FFF2-40B4-BE49-F238E27FC236}">
                <a16:creationId xmlns:a16="http://schemas.microsoft.com/office/drawing/2014/main" id="{A0BEF345-8ABA-A42B-661D-802E16D8D237}"/>
              </a:ext>
            </a:extLst>
          </p:cNvPr>
          <p:cNvSpPr txBox="1">
            <a:spLocks/>
          </p:cNvSpPr>
          <p:nvPr/>
        </p:nvSpPr>
        <p:spPr>
          <a:xfrm>
            <a:off x="8302186" y="4547234"/>
            <a:ext cx="2975414" cy="138499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Segoe Sans Display" pitchFamily="2" charset="0"/>
              </a:rPr>
              <a:t>Intelligent suggestions recommend additional content and updates to your source material automatically reflect in the Notebook.</a:t>
            </a:r>
          </a:p>
        </p:txBody>
      </p:sp>
      <p:sp>
        <p:nvSpPr>
          <p:cNvPr id="26" name="Rounded Rectangle 64">
            <a:extLst>
              <a:ext uri="{FF2B5EF4-FFF2-40B4-BE49-F238E27FC236}">
                <a16:creationId xmlns:a16="http://schemas.microsoft.com/office/drawing/2014/main" id="{E6F37733-84F9-9635-EB11-E769E5239DDD}"/>
              </a:ext>
              <a:ext uri="{C183D7F6-B498-43B3-948B-1728B52AA6E4}">
                <adec:decorative xmlns:adec="http://schemas.microsoft.com/office/drawing/2017/decorative" val="1"/>
              </a:ext>
            </a:extLst>
          </p:cNvPr>
          <p:cNvSpPr>
            <a:spLocks/>
          </p:cNvSpPr>
          <p:nvPr/>
        </p:nvSpPr>
        <p:spPr bwMode="auto">
          <a:xfrm>
            <a:off x="588963" y="1205765"/>
            <a:ext cx="11017250" cy="5195034"/>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grpSp>
        <p:nvGrpSpPr>
          <p:cNvPr id="28" name="Group 27">
            <a:extLst>
              <a:ext uri="{FF2B5EF4-FFF2-40B4-BE49-F238E27FC236}">
                <a16:creationId xmlns:a16="http://schemas.microsoft.com/office/drawing/2014/main" id="{6C983D07-A168-5A3F-7EDC-1B877C3A9AB4}"/>
              </a:ext>
            </a:extLst>
          </p:cNvPr>
          <p:cNvGrpSpPr/>
          <p:nvPr/>
        </p:nvGrpSpPr>
        <p:grpSpPr>
          <a:xfrm>
            <a:off x="838200" y="3507690"/>
            <a:ext cx="10515600" cy="142112"/>
            <a:chOff x="838200" y="3934577"/>
            <a:chExt cx="10515600" cy="142112"/>
          </a:xfrm>
        </p:grpSpPr>
        <p:sp>
          <p:nvSpPr>
            <p:cNvPr id="34" name="Rectangle: Rounded Corners 5">
              <a:extLst>
                <a:ext uri="{FF2B5EF4-FFF2-40B4-BE49-F238E27FC236}">
                  <a16:creationId xmlns:a16="http://schemas.microsoft.com/office/drawing/2014/main" id="{3C06F7E7-D219-CD97-6753-FECAFA720D71}"/>
                </a:ext>
                <a:ext uri="{C183D7F6-B498-43B3-948B-1728B52AA6E4}">
                  <adec:decorative xmlns:adec="http://schemas.microsoft.com/office/drawing/2017/decorative" val="1"/>
                </a:ext>
              </a:extLst>
            </p:cNvPr>
            <p:cNvSpPr>
              <a:spLocks/>
            </p:cNvSpPr>
            <p:nvPr/>
          </p:nvSpPr>
          <p:spPr bwMode="auto">
            <a:xfrm flipV="1">
              <a:off x="838200" y="3982773"/>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8250B05C-64C1-81E5-0D0D-738B763FD7C7}"/>
                </a:ext>
                <a:ext uri="{C183D7F6-B498-43B3-948B-1728B52AA6E4}">
                  <adec:decorative xmlns:adec="http://schemas.microsoft.com/office/drawing/2017/decorative" val="1"/>
                </a:ext>
              </a:extLst>
            </p:cNvPr>
            <p:cNvSpPr/>
            <p:nvPr/>
          </p:nvSpPr>
          <p:spPr bwMode="auto">
            <a:xfrm>
              <a:off x="2396076" y="3934577"/>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Oval 35">
              <a:extLst>
                <a:ext uri="{FF2B5EF4-FFF2-40B4-BE49-F238E27FC236}">
                  <a16:creationId xmlns:a16="http://schemas.microsoft.com/office/drawing/2014/main" id="{C6484FF9-767C-D85E-4474-AF9F66A6C1AE}"/>
                </a:ext>
                <a:ext uri="{C183D7F6-B498-43B3-948B-1728B52AA6E4}">
                  <adec:decorative xmlns:adec="http://schemas.microsoft.com/office/drawing/2017/decorative" val="1"/>
                </a:ext>
              </a:extLst>
            </p:cNvPr>
            <p:cNvSpPr/>
            <p:nvPr/>
          </p:nvSpPr>
          <p:spPr bwMode="auto">
            <a:xfrm>
              <a:off x="6024944" y="3934577"/>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Oval 36">
              <a:extLst>
                <a:ext uri="{FF2B5EF4-FFF2-40B4-BE49-F238E27FC236}">
                  <a16:creationId xmlns:a16="http://schemas.microsoft.com/office/drawing/2014/main" id="{61A3CAFA-B491-5218-2924-375C1277E037}"/>
                </a:ext>
                <a:ext uri="{C183D7F6-B498-43B3-948B-1728B52AA6E4}">
                  <adec:decorative xmlns:adec="http://schemas.microsoft.com/office/drawing/2017/decorative" val="1"/>
                </a:ext>
              </a:extLst>
            </p:cNvPr>
            <p:cNvSpPr/>
            <p:nvPr/>
          </p:nvSpPr>
          <p:spPr bwMode="auto">
            <a:xfrm>
              <a:off x="9580835" y="3934577"/>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pic>
        <p:nvPicPr>
          <p:cNvPr id="55" name="Picture 2" descr="A product screenshot of M365 Copilot’s Notebooks feature.">
            <a:extLst>
              <a:ext uri="{FF2B5EF4-FFF2-40B4-BE49-F238E27FC236}">
                <a16:creationId xmlns:a16="http://schemas.microsoft.com/office/drawing/2014/main" id="{387C34CA-362B-0500-2058-74E9BE7CD7C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741363" y="1434365"/>
            <a:ext cx="3367617" cy="1844725"/>
          </a:xfrm>
          <a:prstGeom prst="roundRect">
            <a:avLst>
              <a:gd name="adj" fmla="val 2528"/>
            </a:avLst>
          </a:prstGeom>
          <a:solidFill>
            <a:schemeClr val="bg1"/>
          </a:solidFill>
          <a:effectLst>
            <a:outerShdw blurRad="254000" algn="ctr" rotWithShape="0">
              <a:prstClr val="black">
                <a:alpha val="20000"/>
              </a:prstClr>
            </a:outerShdw>
          </a:effectLst>
        </p:spPr>
      </p:pic>
      <p:pic>
        <p:nvPicPr>
          <p:cNvPr id="14" name="Picture 2" descr="S">
            <a:extLst>
              <a:ext uri="{FF2B5EF4-FFF2-40B4-BE49-F238E27FC236}">
                <a16:creationId xmlns:a16="http://schemas.microsoft.com/office/drawing/2014/main" id="{02616538-22ED-9672-F4B4-ECBA6117B249}"/>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a:fillRect/>
          </a:stretch>
        </p:blipFill>
        <p:spPr bwMode="auto">
          <a:xfrm>
            <a:off x="8009997" y="1434365"/>
            <a:ext cx="3367617" cy="1844725"/>
          </a:xfrm>
          <a:prstGeom prst="roundRect">
            <a:avLst>
              <a:gd name="adj" fmla="val 2528"/>
            </a:avLst>
          </a:prstGeom>
          <a:solidFill>
            <a:schemeClr val="bg1"/>
          </a:solidFill>
          <a:effectLst>
            <a:outerShdw blurRad="254000" algn="ctr" rotWithShape="0">
              <a:prstClr val="black">
                <a:alpha val="20000"/>
              </a:prstClr>
            </a:outerShdw>
          </a:effectLst>
        </p:spPr>
      </p:pic>
    </p:spTree>
    <p:extLst>
      <p:ext uri="{BB962C8B-B14F-4D97-AF65-F5344CB8AC3E}">
        <p14:creationId xmlns:p14="http://schemas.microsoft.com/office/powerpoint/2010/main" val="3629746568"/>
      </p:ext>
    </p:extLst>
  </p:cSld>
  <p:clrMapOvr>
    <a:masterClrMapping/>
  </p:clrMapOvr>
  <mc:AlternateContent xmlns:mc="http://schemas.openxmlformats.org/markup-compatibility/2006" xmlns:p14="http://schemas.microsoft.com/office/powerpoint/2010/main">
    <mc:Choice Requires="p14">
      <p:transition spd="med" p14:dur="700" advTm="10569">
        <p:fade/>
      </p:transition>
    </mc:Choice>
    <mc:Fallback xmlns="">
      <p:transition spd="med" advTm="10569">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15FC8-B0C0-FF6A-9D1B-2949908BDFCA}"/>
            </a:ext>
          </a:extLst>
        </p:cNvPr>
        <p:cNvGrpSpPr/>
        <p:nvPr/>
      </p:nvGrpSpPr>
      <p:grpSpPr>
        <a:xfrm>
          <a:off x="0" y="0"/>
          <a:ext cx="0" cy="0"/>
          <a:chOff x="0" y="0"/>
          <a:chExt cx="0" cy="0"/>
        </a:xfrm>
      </p:grpSpPr>
      <p:sp>
        <p:nvSpPr>
          <p:cNvPr id="8" name="Title 9">
            <a:extLst>
              <a:ext uri="{FF2B5EF4-FFF2-40B4-BE49-F238E27FC236}">
                <a16:creationId xmlns:a16="http://schemas.microsoft.com/office/drawing/2014/main" id="{3F2296C2-207F-BC97-32B3-EACA5E1CD154}"/>
              </a:ext>
            </a:extLst>
          </p:cNvPr>
          <p:cNvSpPr>
            <a:spLocks/>
          </p:cNvSpPr>
          <p:nvPr/>
        </p:nvSpPr>
        <p:spPr>
          <a:xfrm>
            <a:off x="585217" y="513329"/>
            <a:ext cx="858520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742">
              <a:spcBef>
                <a:spcPct val="0"/>
              </a:spcBef>
              <a:defRPr/>
            </a:pPr>
            <a:r>
              <a:rPr lang="en-US" sz="3600" spc="-20">
                <a:gradFill>
                  <a:gsLst>
                    <a:gs pos="0">
                      <a:srgbClr val="0078D4"/>
                    </a:gs>
                    <a:gs pos="94000">
                      <a:srgbClr val="C73ECC"/>
                    </a:gs>
                  </a:gsLst>
                  <a:lin ang="0" scaled="1"/>
                </a:gradFill>
                <a:latin typeface="Segoe Sans Display Semibold"/>
                <a:ea typeface="+mj-ea"/>
                <a:cs typeface="Segoe Sans Display Semibold"/>
              </a:rPr>
              <a:t>Marketing Experience:  Notebook</a:t>
            </a:r>
            <a:endParaRPr lang="en-IN" sz="3600" spc="-20">
              <a:gradFill>
                <a:gsLst>
                  <a:gs pos="0">
                    <a:srgbClr val="0078D4"/>
                  </a:gs>
                  <a:gs pos="94000">
                    <a:srgbClr val="C73ECC"/>
                  </a:gs>
                </a:gsLst>
                <a:lin ang="0" scaled="1"/>
              </a:gradFill>
              <a:latin typeface="Segoe Sans Display Semibold"/>
              <a:ea typeface="+mj-ea"/>
              <a:cs typeface="Segoe Sans Display Semibold"/>
            </a:endParaRPr>
          </a:p>
        </p:txBody>
      </p:sp>
      <p:sp>
        <p:nvSpPr>
          <p:cNvPr id="11" name="TextBox 10">
            <a:extLst>
              <a:ext uri="{FF2B5EF4-FFF2-40B4-BE49-F238E27FC236}">
                <a16:creationId xmlns:a16="http://schemas.microsoft.com/office/drawing/2014/main" id="{798B8AE0-CC5C-79A0-6617-39E23FACF522}"/>
              </a:ext>
            </a:extLst>
          </p:cNvPr>
          <p:cNvSpPr txBox="1"/>
          <p:nvPr/>
        </p:nvSpPr>
        <p:spPr>
          <a:xfrm>
            <a:off x="876299" y="1314875"/>
            <a:ext cx="2744461" cy="307777"/>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a:solidFill>
                  <a:srgbClr val="C03BC4"/>
                </a:solidFill>
                <a:latin typeface="Segoe Sans Display Semibold"/>
              </a:rPr>
              <a:t>Example Prompt</a:t>
            </a:r>
            <a:endParaRPr kumimoji="0" lang="en-US" sz="2000" b="0" i="0" u="none" strike="noStrike" kern="1200" cap="none" spc="0" normalizeH="0" baseline="0" noProof="0">
              <a:ln w="3175">
                <a:noFill/>
              </a:ln>
              <a:solidFill>
                <a:srgbClr val="C03BC4"/>
              </a:solidFill>
              <a:effectLst/>
              <a:uLnTx/>
              <a:uFillTx/>
              <a:latin typeface="Segoe Sans Display Semibold"/>
              <a:ea typeface="+mn-ea"/>
              <a:cs typeface="Segoe Sans Display Semibold" pitchFamily="2" charset="0"/>
            </a:endParaRPr>
          </a:p>
        </p:txBody>
      </p:sp>
      <p:sp>
        <p:nvSpPr>
          <p:cNvPr id="13" name="Content Placeholder 26">
            <a:extLst>
              <a:ext uri="{FF2B5EF4-FFF2-40B4-BE49-F238E27FC236}">
                <a16:creationId xmlns:a16="http://schemas.microsoft.com/office/drawing/2014/main" id="{0A1F0050-3AE6-3B4D-6AD4-5261D30E8055}"/>
              </a:ext>
            </a:extLst>
          </p:cNvPr>
          <p:cNvSpPr txBox="1">
            <a:spLocks/>
          </p:cNvSpPr>
          <p:nvPr/>
        </p:nvSpPr>
        <p:spPr>
          <a:xfrm>
            <a:off x="434491" y="1664607"/>
            <a:ext cx="3936540" cy="4680064"/>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lang="en-US" sz="1600">
                <a:latin typeface="Segoe Sans Display"/>
              </a:rPr>
              <a:t>Use Notebook to help produce a clear point of view on how to reposition vs. a competitor.</a:t>
            </a:r>
          </a:p>
          <a:p>
            <a:pPr marL="0" indent="0">
              <a:buNone/>
            </a:pPr>
            <a:r>
              <a:rPr lang="en-US" sz="1200" i="1"/>
              <a:t>“Using the attached file (match the tone of the Prior Executive Update if provided), draft a one-page executive brief that includes:</a:t>
            </a:r>
            <a:br>
              <a:rPr lang="en-US" sz="1200" i="1"/>
            </a:br>
            <a:r>
              <a:rPr lang="en-US" sz="1200" i="1"/>
              <a:t>(1) </a:t>
            </a:r>
            <a:r>
              <a:rPr lang="en-US" sz="1200" b="1" i="1"/>
              <a:t>Situation</a:t>
            </a:r>
            <a:r>
              <a:rPr lang="en-US" sz="1200" i="1"/>
              <a:t> (3–4 sentences) — what changed competitively + why it matters now</a:t>
            </a:r>
            <a:br>
              <a:rPr lang="en-US" sz="1200" i="1"/>
            </a:br>
            <a:r>
              <a:rPr lang="en-US" sz="1200" i="1"/>
              <a:t>(2) </a:t>
            </a:r>
            <a:r>
              <a:rPr lang="en-US" sz="1200" b="1" i="1"/>
              <a:t>What we learned</a:t>
            </a:r>
            <a:r>
              <a:rPr lang="en-US" sz="1200" i="1"/>
              <a:t> — 4 bullets, each tied to a specific notebook item/source</a:t>
            </a:r>
            <a:br>
              <a:rPr lang="en-US" sz="1200" i="1"/>
            </a:br>
            <a:r>
              <a:rPr lang="en-US" sz="1200" i="1"/>
              <a:t>(3) </a:t>
            </a:r>
            <a:r>
              <a:rPr lang="en-US" sz="1200" b="1" i="1"/>
              <a:t>Recommended stance</a:t>
            </a:r>
            <a:r>
              <a:rPr lang="en-US" sz="1200" i="1"/>
              <a:t> — 3 bullets + the battlecard’s positioning statement</a:t>
            </a:r>
            <a:br>
              <a:rPr lang="en-US" sz="1200" i="1"/>
            </a:br>
            <a:r>
              <a:rPr lang="en-US" sz="1200" i="1"/>
              <a:t>(4) </a:t>
            </a:r>
            <a:r>
              <a:rPr lang="en-US" sz="1200" b="1" i="1"/>
              <a:t>30‑day plan</a:t>
            </a:r>
            <a:r>
              <a:rPr lang="en-US" sz="1200" i="1"/>
              <a:t> — 5 actions with owners (Marketing/Sales/Product) and expected impact (qualitative is fine)</a:t>
            </a:r>
            <a:br>
              <a:rPr lang="en-US" sz="1200" i="1"/>
            </a:br>
            <a:r>
              <a:rPr lang="en-US" sz="1200" i="1"/>
              <a:t>(5) </a:t>
            </a:r>
            <a:r>
              <a:rPr lang="en-US" sz="1200" b="1" i="1"/>
              <a:t>Leadership asks</a:t>
            </a:r>
            <a:r>
              <a:rPr lang="en-US" sz="1200" i="1"/>
              <a:t> — 2–3 decisions/supports needed</a:t>
            </a:r>
            <a:br>
              <a:rPr lang="en-US" sz="1200" i="1"/>
            </a:br>
            <a:br>
              <a:rPr lang="en-US" sz="1200" i="1"/>
            </a:br>
            <a:r>
              <a:rPr lang="en-US" sz="1200" i="1"/>
              <a:t>Finish with a “read‑aloud” section: 3 bullets that take ~15 seconds total. Keep it crisp and avoid new claims not supported by the notebook content.”</a:t>
            </a:r>
            <a:br>
              <a:rPr lang="en-US" sz="1200"/>
            </a:br>
            <a:r>
              <a:rPr lang="en-US" sz="1200">
                <a:solidFill>
                  <a:schemeClr val="accent4"/>
                </a:solidFill>
              </a:rPr>
              <a:t>/[Executive_Brief_Board_Update_Template.docx]</a:t>
            </a:r>
          </a:p>
        </p:txBody>
      </p:sp>
      <p:sp>
        <p:nvSpPr>
          <p:cNvPr id="14" name="TextBox 13">
            <a:extLst>
              <a:ext uri="{FF2B5EF4-FFF2-40B4-BE49-F238E27FC236}">
                <a16:creationId xmlns:a16="http://schemas.microsoft.com/office/drawing/2014/main" id="{17D595B5-64D0-945F-7D2C-3AB17BDF0472}"/>
              </a:ext>
            </a:extLst>
          </p:cNvPr>
          <p:cNvSpPr txBox="1"/>
          <p:nvPr/>
        </p:nvSpPr>
        <p:spPr>
          <a:xfrm>
            <a:off x="-105837" y="2445721"/>
            <a:ext cx="540328" cy="363946"/>
          </a:xfrm>
          <a:prstGeom prst="rect">
            <a:avLst/>
          </a:prstGeom>
          <a:noFill/>
        </p:spPr>
        <p:txBody>
          <a:bodyPr wrap="square">
            <a:spAutoFit/>
          </a:bodyPr>
          <a:lstStyle/>
          <a:p>
            <a:r>
              <a:rPr lang="en-US"/>
              <a:t>✨</a:t>
            </a:r>
          </a:p>
        </p:txBody>
      </p:sp>
      <p:sp>
        <p:nvSpPr>
          <p:cNvPr id="15" name="TextBox 14">
            <a:extLst>
              <a:ext uri="{FF2B5EF4-FFF2-40B4-BE49-F238E27FC236}">
                <a16:creationId xmlns:a16="http://schemas.microsoft.com/office/drawing/2014/main" id="{387A6E31-4B78-AF8F-8087-45EE535FB08B}"/>
              </a:ext>
            </a:extLst>
          </p:cNvPr>
          <p:cNvSpPr txBox="1"/>
          <p:nvPr/>
        </p:nvSpPr>
        <p:spPr>
          <a:xfrm>
            <a:off x="3650904" y="6162698"/>
            <a:ext cx="540328" cy="363946"/>
          </a:xfrm>
          <a:prstGeom prst="rect">
            <a:avLst/>
          </a:prstGeom>
          <a:noFill/>
        </p:spPr>
        <p:txBody>
          <a:bodyPr wrap="square">
            <a:spAutoFit/>
          </a:bodyPr>
          <a:lstStyle/>
          <a:p>
            <a:r>
              <a:rPr lang="en-US"/>
              <a:t>✨</a:t>
            </a:r>
          </a:p>
        </p:txBody>
      </p:sp>
      <p:pic>
        <p:nvPicPr>
          <p:cNvPr id="4" name="Marketing Notebook Demo">
            <a:hlinkClick r:id="" action="ppaction://media"/>
            <a:extLst>
              <a:ext uri="{FF2B5EF4-FFF2-40B4-BE49-F238E27FC236}">
                <a16:creationId xmlns:a16="http://schemas.microsoft.com/office/drawing/2014/main" id="{2809BDC1-C7DD-71D8-626C-259AA0CE05C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635639" y="1468763"/>
            <a:ext cx="7475973" cy="4205235"/>
          </a:xfrm>
          <a:prstGeom prst="rect">
            <a:avLst/>
          </a:prstGeom>
        </p:spPr>
      </p:pic>
    </p:spTree>
    <p:custDataLst>
      <p:tags r:id="rId1"/>
    </p:custDataLst>
    <p:extLst>
      <p:ext uri="{BB962C8B-B14F-4D97-AF65-F5344CB8AC3E}">
        <p14:creationId xmlns:p14="http://schemas.microsoft.com/office/powerpoint/2010/main" val="363142454"/>
      </p:ext>
    </p:extLst>
  </p:cSld>
  <p:clrMapOvr>
    <a:masterClrMapping/>
  </p:clrMapOvr>
  <mc:AlternateContent xmlns:mc="http://schemas.openxmlformats.org/markup-compatibility/2006" xmlns:p14="http://schemas.microsoft.com/office/powerpoint/2010/main">
    <mc:Choice Requires="p14">
      <p:transition spd="med" p14:dur="700" advTm="245574">
        <p:fade/>
      </p:transition>
    </mc:Choice>
    <mc:Fallback xmlns="">
      <p:transition spd="med" advTm="2455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5729" objId="2"/>
        <p14:stopEvt time="243275"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D10B10-2C4A-F390-6EFE-3413B3ECCE11}"/>
              </a:ext>
            </a:extLst>
          </p:cNvPr>
          <p:cNvSpPr txBox="1"/>
          <p:nvPr/>
        </p:nvSpPr>
        <p:spPr>
          <a:xfrm>
            <a:off x="225508" y="1859321"/>
            <a:ext cx="11061948" cy="2240613"/>
          </a:xfrm>
          <a:prstGeom prst="rect">
            <a:avLst/>
          </a:prstGeom>
          <a:noFill/>
          <a:ln>
            <a:noFill/>
            <a:prstDash/>
          </a:ln>
          <a:effectLst/>
        </p:spPr>
        <p:txBody>
          <a:bodyPr wrap="square" lIns="0" rIns="0">
            <a:spAutoFit/>
          </a:bodyPr>
          <a:lstStyle/>
          <a:p>
            <a:pPr algn="ctr">
              <a:lnSpc>
                <a:spcPct val="90000"/>
              </a:lnSpc>
              <a:spcAft>
                <a:spcPts val="600"/>
              </a:spcAft>
            </a:pPr>
            <a:r>
              <a:rPr lang="en-US"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Next Steps</a:t>
            </a:r>
          </a:p>
          <a:p>
            <a:pPr algn="ctr">
              <a:lnSpc>
                <a:spcPct val="90000"/>
              </a:lnSpc>
              <a:spcAft>
                <a:spcPts val="600"/>
              </a:spcAft>
            </a:pPr>
            <a:r>
              <a:rPr lang="en-US"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&amp; </a:t>
            </a:r>
          </a:p>
          <a:p>
            <a:pPr marL="25400" algn="ctr">
              <a:lnSpc>
                <a:spcPct val="90000"/>
              </a:lnSpc>
              <a:spcAft>
                <a:spcPts val="600"/>
              </a:spcAft>
            </a:pPr>
            <a:r>
              <a:rPr lang="en-US"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Call to Action</a:t>
            </a:r>
          </a:p>
        </p:txBody>
      </p:sp>
    </p:spTree>
    <p:extLst>
      <p:ext uri="{BB962C8B-B14F-4D97-AF65-F5344CB8AC3E}">
        <p14:creationId xmlns:p14="http://schemas.microsoft.com/office/powerpoint/2010/main" val="14805664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10;&#10;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06910846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ctr"/>
            <a:r>
              <a:rPr lang="en-US">
                <a:solidFill>
                  <a:schemeClr val="bg1"/>
                </a:solidFill>
              </a:rPr>
              <a:t>Microsoft investments to accelerate your time to 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6463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Get started building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AI Agents for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Onboard at scale with resources enabling adoption, usage, change management and business outcomes.</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950996"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Find Partners to help with Microsoft 365 Copilot Scenarios, Adoption and Agentic Transformation</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AI Agents Hub</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Microsoft 365 Copilot </a:t>
            </a:r>
            <a:b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b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Partner Directory</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Microsoft 365 Copilot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End User Help and </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Learning, Support Articles, How-to Videos</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Microsoft 365 Copilot </a:t>
            </a:r>
            <a:b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b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Help and Learning</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 of a finger tapping on a screen">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535473" y="4875382"/>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Enterprise skilling plan, Microsoft Instructor-led training, Microsoft Certification discounts</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Eligible customers</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can request technical and deployment</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assistance from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Microsoft Unified Support offerings and workshops focused on business </a:t>
            </a:r>
            <a:r>
              <a:rPr kumimoji="0" lang="en-US" sz="1400" b="0" i="0" u="none" strike="noStrike" kern="1200" cap="none" spc="0" normalizeH="0" baseline="0" noProof="0">
                <a:ln>
                  <a:noFill/>
                </a:ln>
                <a:solidFill>
                  <a:srgbClr val="091F2C"/>
                </a:solidFill>
                <a:effectLst/>
                <a:uLnTx/>
                <a:uFillTx/>
                <a:latin typeface="Segoe Sans Display" pitchFamily="2" charset="0"/>
                <a:ea typeface="+mn-ea"/>
                <a:cs typeface="+mn-cs"/>
              </a:rPr>
              <a:t>value, governance, and enablement..</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Enterprise Skilling Initiative</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FastTrack</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Unified</a:t>
            </a:r>
            <a:endParaRPr kumimoji="0" lang="en-US" sz="105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 of a finger tapping on a screen">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 of a finger tapping on a screen">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 of a finger tapping on a screen">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67635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n-US" sz="1600">
                <a:solidFill>
                  <a:schemeClr val="bg1"/>
                </a:solidFill>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en-US" sz="1400">
                <a:solidFill>
                  <a:srgbClr val="454142"/>
                </a:solidFill>
                <a:latin typeface="+mn-lt"/>
                <a:cs typeface="Segoe UI Light" panose="020B0502040204020203" pitchFamily="34" charset="0"/>
              </a:rPr>
              <a:t>Join the free program at </a:t>
            </a:r>
            <a:r>
              <a:rPr lang="en-US" sz="1400">
                <a:solidFill>
                  <a:srgbClr val="454142"/>
                </a:solidFill>
                <a:latin typeface="+mn-lt"/>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lang="en-US" sz="140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en-US" sz="1400">
                <a:solidFill>
                  <a:schemeClr val="bg1"/>
                </a:solidFill>
                <a:cs typeface="Segoe UI Light" panose="020B0502040204020203" pitchFamily="34" charset="0"/>
              </a:rPr>
              <a:t>Get more from Copilot and Microsoft 365</a:t>
            </a:r>
          </a:p>
          <a:p>
            <a:pPr marL="0" indent="0">
              <a:spcBef>
                <a:spcPts val="0"/>
              </a:spcBef>
              <a:spcAft>
                <a:spcPts val="500"/>
              </a:spcAft>
              <a:buSzPct val="100000"/>
              <a:buNone/>
            </a:pPr>
            <a:r>
              <a:rPr lang="en-US" sz="1400">
                <a:solidFill>
                  <a:schemeClr val="bg1"/>
                </a:solidFill>
                <a:cs typeface="Segoe UI Light" panose="020B0502040204020203" pitchFamily="34" charset="0"/>
              </a:rPr>
              <a:t>Help others do the same</a:t>
            </a:r>
          </a:p>
          <a:p>
            <a:pPr marL="0" indent="0">
              <a:spcBef>
                <a:spcPts val="0"/>
              </a:spcBef>
              <a:spcAft>
                <a:spcPts val="500"/>
              </a:spcAft>
              <a:buSzPct val="100000"/>
              <a:buNone/>
            </a:pPr>
            <a:r>
              <a:rPr lang="en-US" sz="1400">
                <a:solidFill>
                  <a:schemeClr val="bg1"/>
                </a:solidFill>
                <a:cs typeface="Segoe UI Light" panose="020B0502040204020203" pitchFamily="34" charset="0"/>
              </a:rPr>
              <a:t>Expand your knowledge and enhance your career</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a:lnSpc>
                <a:spcPct val="80000"/>
              </a:lnSpc>
              <a:spcAft>
                <a:spcPts val="1800"/>
              </a:spcAft>
            </a:pPr>
            <a:r>
              <a:rPr lang="en-US" sz="3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Make a difference</a:t>
            </a:r>
          </a:p>
          <a:p>
            <a:pPr marL="800100">
              <a:lnSpc>
                <a:spcPct val="80000"/>
              </a:lnSpc>
              <a:spcAft>
                <a:spcPts val="600"/>
              </a:spcAft>
            </a:pPr>
            <a:r>
              <a:rPr lang="en-US"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Become a</a:t>
            </a:r>
          </a:p>
          <a:p>
            <a:pPr marL="800100">
              <a:lnSpc>
                <a:spcPct val="80000"/>
              </a:lnSpc>
              <a:spcAft>
                <a:spcPts val="600"/>
              </a:spcAft>
            </a:pPr>
            <a:r>
              <a:rPr lang="en-US"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Champion</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CC55F-E477-55CF-BED4-AF021A18B2EA}"/>
            </a:ext>
          </a:extLst>
        </p:cNvPr>
        <p:cNvGrpSpPr/>
        <p:nvPr/>
      </p:nvGrpSpPr>
      <p:grpSpPr>
        <a:xfrm>
          <a:off x="0" y="0"/>
          <a:ext cx="0" cy="0"/>
          <a:chOff x="0" y="0"/>
          <a:chExt cx="0" cy="0"/>
        </a:xfrm>
      </p:grpSpPr>
      <p:sp>
        <p:nvSpPr>
          <p:cNvPr id="38" name="Title 1">
            <a:extLst>
              <a:ext uri="{FF2B5EF4-FFF2-40B4-BE49-F238E27FC236}">
                <a16:creationId xmlns:a16="http://schemas.microsoft.com/office/drawing/2014/main" id="{A7AC8CA5-98B0-30DE-4B8B-A87A8B6BC6BE}"/>
              </a:ext>
            </a:extLst>
          </p:cNvPr>
          <p:cNvSpPr txBox="1">
            <a:spLocks/>
          </p:cNvSpPr>
          <p:nvPr/>
        </p:nvSpPr>
        <p:spPr>
          <a:xfrm>
            <a:off x="514654" y="482291"/>
            <a:ext cx="11017250" cy="55403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50" normalizeH="0" baseline="0" noProof="0">
                <a:ln w="3175">
                  <a:noFill/>
                </a:ln>
                <a:solidFill>
                  <a:srgbClr val="FFFFFF"/>
                </a:solidFill>
                <a:effectLst/>
                <a:uLnTx/>
                <a:uFillTx/>
                <a:latin typeface="Segoe UI Semibold"/>
                <a:ea typeface="+mn-ea"/>
                <a:cs typeface="Segoe UI"/>
              </a:rPr>
              <a:t>Your presenters</a:t>
            </a:r>
            <a:endParaRPr kumimoji="0" lang="en-AU" sz="36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
        <p:nvSpPr>
          <p:cNvPr id="16" name="TextBox 15">
            <a:extLst>
              <a:ext uri="{FF2B5EF4-FFF2-40B4-BE49-F238E27FC236}">
                <a16:creationId xmlns:a16="http://schemas.microsoft.com/office/drawing/2014/main" id="{6E310602-07B2-6422-5739-ADC82504B90B}"/>
              </a:ext>
            </a:extLst>
          </p:cNvPr>
          <p:cNvSpPr txBox="1"/>
          <p:nvPr/>
        </p:nvSpPr>
        <p:spPr>
          <a:xfrm>
            <a:off x="6800754" y="3957545"/>
            <a:ext cx="54" cy="228925"/>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375B1CB6-B635-C783-76E9-D1445815C0CF}"/>
              </a:ext>
            </a:extLst>
          </p:cNvPr>
          <p:cNvSpPr txBox="1"/>
          <p:nvPr/>
        </p:nvSpPr>
        <p:spPr>
          <a:xfrm>
            <a:off x="6800754" y="4710017"/>
            <a:ext cx="54" cy="178053"/>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69C99EEB-72B9-2BFF-89C0-1930CA9AF503}"/>
              </a:ext>
            </a:extLst>
          </p:cNvPr>
          <p:cNvSpPr txBox="1"/>
          <p:nvPr/>
        </p:nvSpPr>
        <p:spPr>
          <a:xfrm>
            <a:off x="9131123" y="3957545"/>
            <a:ext cx="54" cy="228925"/>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66B52C47-B484-E9A7-7A21-0A9700281A31}"/>
              </a:ext>
            </a:extLst>
          </p:cNvPr>
          <p:cNvSpPr txBox="1"/>
          <p:nvPr/>
        </p:nvSpPr>
        <p:spPr>
          <a:xfrm>
            <a:off x="9131123" y="4710017"/>
            <a:ext cx="54" cy="178053"/>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Rectangle: Rounded Corners 41">
            <a:extLst>
              <a:ext uri="{FF2B5EF4-FFF2-40B4-BE49-F238E27FC236}">
                <a16:creationId xmlns:a16="http://schemas.microsoft.com/office/drawing/2014/main" id="{50E2ED46-D91E-9C1D-6945-BEAC821FBB01}"/>
              </a:ext>
            </a:extLst>
          </p:cNvPr>
          <p:cNvSpPr/>
          <p:nvPr/>
        </p:nvSpPr>
        <p:spPr>
          <a:xfrm>
            <a:off x="3252973" y="1714406"/>
            <a:ext cx="2411997" cy="3435752"/>
          </a:xfrm>
          <a:prstGeom prst="roundRect">
            <a:avLst>
              <a:gd name="adj" fmla="val 7205"/>
            </a:avLst>
          </a:prstGeom>
          <a:solidFill>
            <a:srgbClr val="008DC7"/>
          </a:solidFill>
          <a:ln w="12700" cap="flat" cmpd="sng" algn="ctr">
            <a:noFill/>
            <a:prstDash val="solid"/>
            <a:miter lim="800000"/>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ajor"/>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j-ea"/>
              <a:cs typeface="+mj-cs"/>
            </a:endParaRPr>
          </a:p>
        </p:txBody>
      </p:sp>
      <p:sp>
        <p:nvSpPr>
          <p:cNvPr id="41" name="TextBox 40">
            <a:extLst>
              <a:ext uri="{FF2B5EF4-FFF2-40B4-BE49-F238E27FC236}">
                <a16:creationId xmlns:a16="http://schemas.microsoft.com/office/drawing/2014/main" id="{B4822AA9-048B-73F7-2D17-7473F051ECAA}"/>
              </a:ext>
            </a:extLst>
          </p:cNvPr>
          <p:cNvSpPr txBox="1"/>
          <p:nvPr/>
        </p:nvSpPr>
        <p:spPr>
          <a:xfrm>
            <a:off x="3407238" y="3957545"/>
            <a:ext cx="54" cy="228925"/>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F295BFD4-FBBD-8961-E2E8-7A0505D33C5A}"/>
              </a:ext>
            </a:extLst>
          </p:cNvPr>
          <p:cNvSpPr txBox="1"/>
          <p:nvPr/>
        </p:nvSpPr>
        <p:spPr>
          <a:xfrm>
            <a:off x="3407238" y="4710017"/>
            <a:ext cx="54" cy="178053"/>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Rectangle: Rounded Corners 48">
            <a:extLst>
              <a:ext uri="{FF2B5EF4-FFF2-40B4-BE49-F238E27FC236}">
                <a16:creationId xmlns:a16="http://schemas.microsoft.com/office/drawing/2014/main" id="{794A0BF9-DE35-F331-64BC-1C5EC7DA85CA}"/>
              </a:ext>
            </a:extLst>
          </p:cNvPr>
          <p:cNvSpPr/>
          <p:nvPr/>
        </p:nvSpPr>
        <p:spPr bwMode="auto">
          <a:xfrm>
            <a:off x="4208363" y="1851466"/>
            <a:ext cx="406345" cy="120616"/>
          </a:xfrm>
          <a:prstGeom prst="roundRect">
            <a:avLst/>
          </a:prstGeom>
          <a:solidFill>
            <a:srgbClr val="FFFFFF"/>
          </a:solidFill>
          <a:ln>
            <a:noFill/>
            <a:headEnd type="none" w="med" len="med"/>
            <a:tailEnd type="none" w="med" len="med"/>
          </a:ln>
          <a:effectLst>
            <a:innerShdw blurRad="63500" dist="50800" dir="162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7" name="Round Same Side Corner Rectangle 22">
            <a:extLst>
              <a:ext uri="{FF2B5EF4-FFF2-40B4-BE49-F238E27FC236}">
                <a16:creationId xmlns:a16="http://schemas.microsoft.com/office/drawing/2014/main" id="{3EDD315C-73E1-34D6-E184-E9582C759A1F}"/>
              </a:ext>
            </a:extLst>
          </p:cNvPr>
          <p:cNvSpPr/>
          <p:nvPr/>
        </p:nvSpPr>
        <p:spPr bwMode="auto">
          <a:xfrm rot="10800000">
            <a:off x="3261389" y="3868568"/>
            <a:ext cx="2396841" cy="1542225"/>
          </a:xfrm>
          <a:prstGeom prst="round2SameRect">
            <a:avLst>
              <a:gd name="adj1" fmla="val 10228"/>
              <a:gd name="adj2" fmla="val 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DE"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2">
            <a:extLst>
              <a:ext uri="{FF2B5EF4-FFF2-40B4-BE49-F238E27FC236}">
                <a16:creationId xmlns:a16="http://schemas.microsoft.com/office/drawing/2014/main" id="{20C581B4-E4AD-E57A-937E-9C0CF48C8E3E}"/>
              </a:ext>
            </a:extLst>
          </p:cNvPr>
          <p:cNvPicPr>
            <a:picLocks noChangeAspect="1" noChangeArrowheads="1"/>
          </p:cNvPicPr>
          <p:nvPr/>
        </p:nvPicPr>
        <p:blipFill rotWithShape="1">
          <a:blip r:embed="rId3"/>
          <a:srcRect l="14650" t="32747" r="9948" b="33522"/>
          <a:stretch/>
        </p:blipFill>
        <p:spPr bwMode="auto">
          <a:xfrm>
            <a:off x="3701479" y="5038283"/>
            <a:ext cx="1115944" cy="22375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839BFEF4-1AE7-57E9-8B74-E66FBE7100B2}"/>
              </a:ext>
            </a:extLst>
          </p:cNvPr>
          <p:cNvSpPr txBox="1"/>
          <p:nvPr/>
        </p:nvSpPr>
        <p:spPr>
          <a:xfrm>
            <a:off x="5693543" y="3957545"/>
            <a:ext cx="54" cy="228925"/>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9A8C6240-E1F2-8DA3-28BA-88AED0D4835C}"/>
              </a:ext>
            </a:extLst>
          </p:cNvPr>
          <p:cNvSpPr txBox="1"/>
          <p:nvPr/>
        </p:nvSpPr>
        <p:spPr>
          <a:xfrm>
            <a:off x="5693543" y="4710017"/>
            <a:ext cx="54" cy="178053"/>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TextBox 54">
            <a:extLst>
              <a:ext uri="{FF2B5EF4-FFF2-40B4-BE49-F238E27FC236}">
                <a16:creationId xmlns:a16="http://schemas.microsoft.com/office/drawing/2014/main" id="{4872653B-88E8-AE9C-5143-58BF10B3EA41}"/>
              </a:ext>
            </a:extLst>
          </p:cNvPr>
          <p:cNvSpPr txBox="1"/>
          <p:nvPr/>
        </p:nvSpPr>
        <p:spPr>
          <a:xfrm>
            <a:off x="3697995" y="4072007"/>
            <a:ext cx="1694246" cy="677108"/>
          </a:xfrm>
          <a:prstGeom prst="rect">
            <a:avLst/>
          </a:prstGeom>
          <a:noFill/>
        </p:spPr>
        <p:txBody>
          <a:bodyPr wrap="none" lIns="0" tIns="0" rIns="0" bIns="0" rtlCol="0" anchor="t">
            <a:spAutoFit/>
          </a:bodyPr>
          <a:lstStyle/>
          <a:p>
            <a:r>
              <a:rPr lang="en-US" sz="2000">
                <a:solidFill>
                  <a:schemeClr val="bg1"/>
                </a:solidFill>
              </a:rPr>
              <a:t>Andrea Fogel</a:t>
            </a:r>
          </a:p>
          <a:p>
            <a:pPr algn="l"/>
            <a:r>
              <a:rPr lang="en-US" sz="1200">
                <a:solidFill>
                  <a:schemeClr val="bg1"/>
                </a:solidFill>
              </a:rPr>
              <a:t>Microsoft </a:t>
            </a:r>
          </a:p>
          <a:p>
            <a:pPr algn="l"/>
            <a:r>
              <a:rPr lang="en-US" sz="1200">
                <a:solidFill>
                  <a:schemeClr val="bg1"/>
                </a:solidFill>
              </a:rPr>
              <a:t>Global Solution Architect</a:t>
            </a:r>
            <a:endParaRPr lang="en-US" sz="2000">
              <a:solidFill>
                <a:schemeClr val="bg1"/>
              </a:solidFill>
            </a:endParaRPr>
          </a:p>
        </p:txBody>
      </p:sp>
      <p:pic>
        <p:nvPicPr>
          <p:cNvPr id="59" name="Picture 58" descr="A person wearing glasses and a blue shirt&#10;&#10;AI-generated content may be incorrect.">
            <a:extLst>
              <a:ext uri="{FF2B5EF4-FFF2-40B4-BE49-F238E27FC236}">
                <a16:creationId xmlns:a16="http://schemas.microsoft.com/office/drawing/2014/main" id="{60D53FB1-F0ED-72CC-88F8-EA585A37ABF8}"/>
              </a:ext>
            </a:extLst>
          </p:cNvPr>
          <p:cNvPicPr>
            <a:picLocks noChangeAspect="1"/>
          </p:cNvPicPr>
          <p:nvPr/>
        </p:nvPicPr>
        <p:blipFill>
          <a:blip r:embed="rId4"/>
          <a:srcRect/>
          <a:stretch/>
        </p:blipFill>
        <p:spPr>
          <a:xfrm>
            <a:off x="3598963" y="2054833"/>
            <a:ext cx="1625144" cy="1625144"/>
          </a:xfrm>
          <a:prstGeom prst="ellipse">
            <a:avLst/>
          </a:prstGeom>
        </p:spPr>
      </p:pic>
      <p:sp>
        <p:nvSpPr>
          <p:cNvPr id="63" name="TextBox 62">
            <a:extLst>
              <a:ext uri="{FF2B5EF4-FFF2-40B4-BE49-F238E27FC236}">
                <a16:creationId xmlns:a16="http://schemas.microsoft.com/office/drawing/2014/main" id="{BEC62948-969D-89F1-8A08-7BBEC58A806A}"/>
              </a:ext>
            </a:extLst>
          </p:cNvPr>
          <p:cNvSpPr txBox="1"/>
          <p:nvPr/>
        </p:nvSpPr>
        <p:spPr>
          <a:xfrm>
            <a:off x="10043087" y="3988131"/>
            <a:ext cx="54" cy="228925"/>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65" name="TextBox 64">
            <a:extLst>
              <a:ext uri="{FF2B5EF4-FFF2-40B4-BE49-F238E27FC236}">
                <a16:creationId xmlns:a16="http://schemas.microsoft.com/office/drawing/2014/main" id="{150267B9-28B1-5F34-E028-BBD31094B3A9}"/>
              </a:ext>
            </a:extLst>
          </p:cNvPr>
          <p:cNvSpPr txBox="1"/>
          <p:nvPr/>
        </p:nvSpPr>
        <p:spPr>
          <a:xfrm>
            <a:off x="10043087" y="4740603"/>
            <a:ext cx="54" cy="178053"/>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67" name="Rectangle: Rounded Corners 41">
            <a:extLst>
              <a:ext uri="{FF2B5EF4-FFF2-40B4-BE49-F238E27FC236}">
                <a16:creationId xmlns:a16="http://schemas.microsoft.com/office/drawing/2014/main" id="{31B29533-5671-AB7F-0D32-75C93E89FB7B}"/>
              </a:ext>
            </a:extLst>
          </p:cNvPr>
          <p:cNvSpPr/>
          <p:nvPr/>
        </p:nvSpPr>
        <p:spPr>
          <a:xfrm>
            <a:off x="6495306" y="1744992"/>
            <a:ext cx="2411997" cy="3435752"/>
          </a:xfrm>
          <a:prstGeom prst="roundRect">
            <a:avLst>
              <a:gd name="adj" fmla="val 7205"/>
            </a:avLst>
          </a:prstGeom>
          <a:solidFill>
            <a:srgbClr val="008DC7"/>
          </a:solidFill>
          <a:ln w="12700" cap="flat" cmpd="sng" algn="ctr">
            <a:noFill/>
            <a:prstDash val="solid"/>
            <a:miter lim="800000"/>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ajor"/>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panose="020F0502020204030204"/>
              <a:ea typeface="+mj-ea"/>
              <a:cs typeface="+mj-cs"/>
            </a:endParaRPr>
          </a:p>
        </p:txBody>
      </p:sp>
      <p:sp>
        <p:nvSpPr>
          <p:cNvPr id="69" name="TextBox 68">
            <a:extLst>
              <a:ext uri="{FF2B5EF4-FFF2-40B4-BE49-F238E27FC236}">
                <a16:creationId xmlns:a16="http://schemas.microsoft.com/office/drawing/2014/main" id="{3F07752E-D626-3CCA-F9D1-7B64B65C8478}"/>
              </a:ext>
            </a:extLst>
          </p:cNvPr>
          <p:cNvSpPr txBox="1"/>
          <p:nvPr/>
        </p:nvSpPr>
        <p:spPr>
          <a:xfrm>
            <a:off x="6649571" y="3988131"/>
            <a:ext cx="54" cy="228925"/>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71" name="TextBox 70">
            <a:extLst>
              <a:ext uri="{FF2B5EF4-FFF2-40B4-BE49-F238E27FC236}">
                <a16:creationId xmlns:a16="http://schemas.microsoft.com/office/drawing/2014/main" id="{370EEA91-635A-0E9A-6229-356D5F9B278F}"/>
              </a:ext>
            </a:extLst>
          </p:cNvPr>
          <p:cNvSpPr txBox="1"/>
          <p:nvPr/>
        </p:nvSpPr>
        <p:spPr>
          <a:xfrm>
            <a:off x="6649571" y="4740603"/>
            <a:ext cx="54" cy="178053"/>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Rectangle: Rounded Corners 48">
            <a:extLst>
              <a:ext uri="{FF2B5EF4-FFF2-40B4-BE49-F238E27FC236}">
                <a16:creationId xmlns:a16="http://schemas.microsoft.com/office/drawing/2014/main" id="{7410957C-CAD4-6545-D6A9-93684D5E1238}"/>
              </a:ext>
            </a:extLst>
          </p:cNvPr>
          <p:cNvSpPr/>
          <p:nvPr/>
        </p:nvSpPr>
        <p:spPr bwMode="auto">
          <a:xfrm>
            <a:off x="7450696" y="1882052"/>
            <a:ext cx="406345" cy="120616"/>
          </a:xfrm>
          <a:prstGeom prst="roundRect">
            <a:avLst/>
          </a:prstGeom>
          <a:solidFill>
            <a:srgbClr val="FFFFFF"/>
          </a:solidFill>
          <a:ln>
            <a:noFill/>
            <a:headEnd type="none" w="med" len="med"/>
            <a:tailEnd type="none" w="med" len="med"/>
          </a:ln>
          <a:effectLst>
            <a:innerShdw blurRad="63500" dist="50800" dir="162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5" name="Round Same Side Corner Rectangle 22">
            <a:extLst>
              <a:ext uri="{FF2B5EF4-FFF2-40B4-BE49-F238E27FC236}">
                <a16:creationId xmlns:a16="http://schemas.microsoft.com/office/drawing/2014/main" id="{1F79857A-0250-5271-38ED-1D0D0FB53318}"/>
              </a:ext>
            </a:extLst>
          </p:cNvPr>
          <p:cNvSpPr/>
          <p:nvPr/>
        </p:nvSpPr>
        <p:spPr bwMode="auto">
          <a:xfrm rot="10800000">
            <a:off x="6503722" y="3899154"/>
            <a:ext cx="2396841" cy="1542225"/>
          </a:xfrm>
          <a:prstGeom prst="round2SameRect">
            <a:avLst>
              <a:gd name="adj1" fmla="val 10228"/>
              <a:gd name="adj2" fmla="val 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DE"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2">
            <a:extLst>
              <a:ext uri="{FF2B5EF4-FFF2-40B4-BE49-F238E27FC236}">
                <a16:creationId xmlns:a16="http://schemas.microsoft.com/office/drawing/2014/main" id="{C71D4CD5-2FD3-7432-A8E8-43EAF57B07AD}"/>
              </a:ext>
            </a:extLst>
          </p:cNvPr>
          <p:cNvPicPr>
            <a:picLocks noChangeAspect="1" noChangeArrowheads="1"/>
          </p:cNvPicPr>
          <p:nvPr/>
        </p:nvPicPr>
        <p:blipFill rotWithShape="1">
          <a:blip r:embed="rId3"/>
          <a:srcRect l="14650" t="32747" r="9948" b="33522"/>
          <a:stretch/>
        </p:blipFill>
        <p:spPr bwMode="auto">
          <a:xfrm>
            <a:off x="6943812" y="5068869"/>
            <a:ext cx="1115944" cy="22375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0C87F397-0E3C-E8C0-3D4C-7CD4D9BB5958}"/>
              </a:ext>
            </a:extLst>
          </p:cNvPr>
          <p:cNvSpPr txBox="1"/>
          <p:nvPr/>
        </p:nvSpPr>
        <p:spPr>
          <a:xfrm>
            <a:off x="8935876" y="3988131"/>
            <a:ext cx="54" cy="228925"/>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81" name="TextBox 80">
            <a:extLst>
              <a:ext uri="{FF2B5EF4-FFF2-40B4-BE49-F238E27FC236}">
                <a16:creationId xmlns:a16="http://schemas.microsoft.com/office/drawing/2014/main" id="{E8B763D2-4631-3D11-1930-0E737B294699}"/>
              </a:ext>
            </a:extLst>
          </p:cNvPr>
          <p:cNvSpPr txBox="1"/>
          <p:nvPr/>
        </p:nvSpPr>
        <p:spPr>
          <a:xfrm>
            <a:off x="8935876" y="4740603"/>
            <a:ext cx="54" cy="178053"/>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83" name="TextBox 82">
            <a:extLst>
              <a:ext uri="{FF2B5EF4-FFF2-40B4-BE49-F238E27FC236}">
                <a16:creationId xmlns:a16="http://schemas.microsoft.com/office/drawing/2014/main" id="{1ADB2E2E-212F-3AA6-13EF-363BEF7068EE}"/>
              </a:ext>
            </a:extLst>
          </p:cNvPr>
          <p:cNvSpPr txBox="1"/>
          <p:nvPr/>
        </p:nvSpPr>
        <p:spPr>
          <a:xfrm>
            <a:off x="6940328" y="4102593"/>
            <a:ext cx="1780937" cy="677108"/>
          </a:xfrm>
          <a:prstGeom prst="rect">
            <a:avLst/>
          </a:prstGeom>
          <a:noFill/>
        </p:spPr>
        <p:txBody>
          <a:bodyPr wrap="none" lIns="0" tIns="0" rIns="0" bIns="0" rtlCol="0" anchor="t">
            <a:spAutoFit/>
          </a:bodyPr>
          <a:lstStyle/>
          <a:p>
            <a:r>
              <a:rPr lang="en-US" sz="2000">
                <a:solidFill>
                  <a:schemeClr val="bg1"/>
                </a:solidFill>
              </a:rPr>
              <a:t>Jignesh Thakkar</a:t>
            </a:r>
          </a:p>
          <a:p>
            <a:pPr algn="l"/>
            <a:r>
              <a:rPr lang="en-US" sz="1200">
                <a:solidFill>
                  <a:schemeClr val="bg1"/>
                </a:solidFill>
              </a:rPr>
              <a:t>Microsoft </a:t>
            </a:r>
          </a:p>
          <a:p>
            <a:r>
              <a:rPr lang="en-US" sz="1200">
                <a:solidFill>
                  <a:schemeClr val="bg1"/>
                </a:solidFill>
              </a:rPr>
              <a:t>Global Solution Architect</a:t>
            </a:r>
            <a:endParaRPr lang="en-US" sz="2000">
              <a:solidFill>
                <a:schemeClr val="bg1"/>
              </a:solidFill>
            </a:endParaRPr>
          </a:p>
        </p:txBody>
      </p:sp>
      <p:pic>
        <p:nvPicPr>
          <p:cNvPr id="61" name="Picture 60" descr="A person wearing sunglasses and a blue jacket&#10;&#10;AI-generated content may be incorrect.">
            <a:extLst>
              <a:ext uri="{FF2B5EF4-FFF2-40B4-BE49-F238E27FC236}">
                <a16:creationId xmlns:a16="http://schemas.microsoft.com/office/drawing/2014/main" id="{8811F73D-5A1C-DEB9-485B-C4D4B45F497F}"/>
              </a:ext>
            </a:extLst>
          </p:cNvPr>
          <p:cNvPicPr>
            <a:picLocks noChangeAspect="1"/>
          </p:cNvPicPr>
          <p:nvPr/>
        </p:nvPicPr>
        <p:blipFill>
          <a:blip r:embed="rId5"/>
          <a:srcRect/>
          <a:stretch/>
        </p:blipFill>
        <p:spPr>
          <a:xfrm>
            <a:off x="6882755" y="2096292"/>
            <a:ext cx="1542226" cy="1542226"/>
          </a:xfrm>
          <a:prstGeom prst="ellipse">
            <a:avLst/>
          </a:prstGeom>
          <a:ln w="28575">
            <a:solidFill>
              <a:schemeClr val="tx1"/>
            </a:solidFill>
          </a:ln>
        </p:spPr>
      </p:pic>
    </p:spTree>
    <p:extLst>
      <p:ext uri="{BB962C8B-B14F-4D97-AF65-F5344CB8AC3E}">
        <p14:creationId xmlns:p14="http://schemas.microsoft.com/office/powerpoint/2010/main" val="96164996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a:t>
            </a:r>
            <a:r>
              <a:rPr kumimoji="0" lang="en-US" sz="1400" b="0" i="0" u="none" strike="noStrike" kern="1200" cap="none" spc="0" normalizeH="0" baseline="0" noProof="0" err="1">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baseline="0" noProof="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 </a:t>
            </a:r>
            <a:endParaRPr kumimoji="0" lang="en-US" sz="1400" b="0" i="0" u="none" strike="noStrike" kern="1200" cap="none" spc="0" normalizeH="0" baseline="0" noProof="0">
              <a:ln>
                <a:noFill/>
              </a:ln>
              <a:solidFill>
                <a:srgbClr val="091F2C"/>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297719" y="5204621"/>
            <a:ext cx="3072763" cy="738664"/>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Select</a:t>
            </a:r>
            <a:br>
              <a:rPr kumimoji="0" lang="en-US" sz="16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br>
            <a:r>
              <a:rPr kumimoji="0" lang="en-US" sz="16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 </a:t>
            </a:r>
            <a:r>
              <a:rPr kumimoji="0" lang="en-US" sz="1600" b="1"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Copilot and Agents Spotlight:</a:t>
            </a:r>
            <a:br>
              <a:rPr kumimoji="0" lang="en-US" sz="1600" b="1"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br>
            <a:r>
              <a:rPr kumimoji="0" lang="en-US" sz="1600" b="1"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rPr>
              <a:t>Your Role, Reinvented</a:t>
            </a:r>
            <a:endParaRPr kumimoji="0" lang="en-US" sz="1600" b="0" i="0" u="none" strike="noStrike" kern="1200" cap="none" spc="0" normalizeH="0" baseline="0" noProof="0">
              <a:ln>
                <a:noFill/>
              </a:ln>
              <a:solidFill>
                <a:srgbClr val="8DC8E8"/>
              </a:solidFill>
              <a:effectLst/>
              <a:uLnTx/>
              <a:uFillTx/>
              <a:latin typeface="Segoe Sans Display"/>
              <a:ea typeface="+mn-ea"/>
              <a:cs typeface="Segoe UI Light" panose="020B0502040204020203" pitchFamily="34" charset="0"/>
            </a:endParaRP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Sans Display"/>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mn-cs"/>
              </a:rPr>
              <a:t>Visit</a:t>
            </a:r>
          </a:p>
        </p:txBody>
      </p:sp>
      <p:pic>
        <p:nvPicPr>
          <p:cNvPr id="15" name="Picture 14" descr="A blurry image of a blue and orange sky&#10;&#10;AI-generated content may be incorrect.">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THANK YOU –</a:t>
            </a:r>
            <a:b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n-US" sz="36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We’re committed to making your </a:t>
            </a:r>
            <a:r>
              <a:rPr kumimoji="0" lang="en-US" sz="1800" b="1" i="0" u="none" strike="noStrike" kern="1200" cap="none" spc="0" normalizeH="0" baseline="0" noProof="0">
                <a:ln>
                  <a:noFill/>
                </a:ln>
                <a:solidFill>
                  <a:prstClr val="white"/>
                </a:solidFill>
                <a:effectLst/>
                <a:uLnTx/>
                <a:uFillTx/>
                <a:latin typeface="Segoe Sans Display"/>
                <a:ea typeface="+mn-ea"/>
                <a:cs typeface="Segoe UI Light"/>
              </a:rPr>
              <a:t>Customer Hub </a:t>
            </a:r>
            <a:r>
              <a:rPr kumimoji="0" lang="en-US" sz="1800" b="0" i="0" u="none" strike="noStrike" kern="1200" cap="none" spc="0" normalizeH="0" baseline="0" noProof="0">
                <a:ln>
                  <a:noFill/>
                </a:ln>
                <a:solidFill>
                  <a:prstClr val="white"/>
                </a:solidFill>
                <a:effectLst/>
                <a:uLnTx/>
                <a:uFillTx/>
                <a:latin typeface="Segoe Sans Display"/>
                <a:ea typeface="+mn-ea"/>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223406810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7568759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D1440-AEE9-32D8-9430-93923822EA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C23271-21D7-6BF4-A744-264E516F5D9D}"/>
              </a:ext>
            </a:extLst>
          </p:cNvPr>
          <p:cNvSpPr>
            <a:spLocks noGrp="1"/>
          </p:cNvSpPr>
          <p:nvPr>
            <p:ph type="title"/>
          </p:nvPr>
        </p:nvSpPr>
        <p:spPr>
          <a:xfrm>
            <a:off x="571499" y="1909487"/>
            <a:ext cx="7124701" cy="2308324"/>
          </a:xfrm>
          <a:prstGeom prst="rect">
            <a:avLst/>
          </a:prstGeom>
        </p:spPr>
        <p:txBody>
          <a:bodyPr/>
          <a:lstStyle/>
          <a:p>
            <a:r>
              <a:rPr lang="en-US" sz="4800"/>
              <a:t>Reimagine Marketing</a:t>
            </a:r>
            <a:br>
              <a:rPr lang="en-US" sz="4800"/>
            </a:br>
            <a:r>
              <a:rPr lang="en-US" sz="4800"/>
              <a:t>Processes with </a:t>
            </a:r>
            <a:br>
              <a:rPr lang="en-US" sz="4800"/>
            </a:br>
            <a:r>
              <a:rPr lang="en-US" sz="4800"/>
              <a:t>Copilot &amp; Agents</a:t>
            </a:r>
          </a:p>
        </p:txBody>
      </p:sp>
      <p:sp>
        <p:nvSpPr>
          <p:cNvPr id="2" name="Text Placeholder 1">
            <a:extLst>
              <a:ext uri="{FF2B5EF4-FFF2-40B4-BE49-F238E27FC236}">
                <a16:creationId xmlns:a16="http://schemas.microsoft.com/office/drawing/2014/main" id="{436F129B-6F39-311F-BEE7-3B3455D76421}"/>
              </a:ext>
            </a:extLst>
          </p:cNvPr>
          <p:cNvSpPr>
            <a:spLocks noGrp="1"/>
          </p:cNvSpPr>
          <p:nvPr>
            <p:ph type="body" sz="quarter" idx="10"/>
          </p:nvPr>
        </p:nvSpPr>
        <p:spPr>
          <a:xfrm>
            <a:off x="639744" y="4331971"/>
            <a:ext cx="8308690" cy="587375"/>
          </a:xfrm>
          <a:prstGeom prst="rect">
            <a:avLst/>
          </a:prstGeom>
        </p:spPr>
        <p:txBody>
          <a:bodyPr/>
          <a:lstStyle/>
          <a:p>
            <a:pPr lvl="0" defTabSz="457200">
              <a:lnSpc>
                <a:spcPct val="90000"/>
              </a:lnSpc>
              <a:spcBef>
                <a:spcPts val="0"/>
              </a:spcBef>
              <a:buSzTx/>
              <a:defRPr/>
            </a:pPr>
            <a:r>
              <a:rPr lang="da-DK" sz="2000">
                <a:solidFill>
                  <a:prstClr val="white"/>
                </a:solidFill>
                <a:latin typeface="Segoe Sans Display" pitchFamily="2" charset="0"/>
              </a:rPr>
              <a:t>Copilot &amp; Agents Spotlight Series: Your Role; Reinvented</a:t>
            </a:r>
            <a:endParaRPr lang="en-US" sz="2000">
              <a:solidFill>
                <a:prstClr val="white"/>
              </a:solidFill>
              <a:latin typeface="Segoe Sans Display" pitchFamily="2" charset="0"/>
            </a:endParaRPr>
          </a:p>
        </p:txBody>
      </p:sp>
      <p:sp>
        <p:nvSpPr>
          <p:cNvPr id="3" name="object 33">
            <a:extLst>
              <a:ext uri="{FF2B5EF4-FFF2-40B4-BE49-F238E27FC236}">
                <a16:creationId xmlns:a16="http://schemas.microsoft.com/office/drawing/2014/main" id="{1203FBC1-1718-62C6-65E3-5BCADA21BB16}"/>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pic>
        <p:nvPicPr>
          <p:cNvPr id="5" name="Countdown.10 Min.Dark.Peppy.Thin">
            <a:hlinkClick r:id="" action="ppaction://media"/>
            <a:extLst>
              <a:ext uri="{FF2B5EF4-FFF2-40B4-BE49-F238E27FC236}">
                <a16:creationId xmlns:a16="http://schemas.microsoft.com/office/drawing/2014/main" id="{2ED15A01-D886-D695-3055-88C3A25788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16866" y="684647"/>
            <a:ext cx="3483683" cy="1958042"/>
          </a:xfrm>
          <a:prstGeom prst="roundRect">
            <a:avLst>
              <a:gd name="adj" fmla="val 5439"/>
            </a:avLst>
          </a:prstGeom>
          <a:ln>
            <a:noFill/>
          </a:ln>
          <a:effectLst>
            <a:innerShdw blurRad="114300" dist="50800">
              <a:srgbClr val="000000">
                <a:alpha val="0"/>
              </a:srgbClr>
            </a:innerShdw>
          </a:effectLst>
        </p:spPr>
      </p:pic>
      <p:sp>
        <p:nvSpPr>
          <p:cNvPr id="6" name="Rectangle: Rounded Corners 5">
            <a:extLst>
              <a:ext uri="{FF2B5EF4-FFF2-40B4-BE49-F238E27FC236}">
                <a16:creationId xmlns:a16="http://schemas.microsoft.com/office/drawing/2014/main" id="{AA98E010-CFCC-3F6C-54A8-ABA795DD0960}"/>
              </a:ext>
            </a:extLst>
          </p:cNvPr>
          <p:cNvSpPr/>
          <p:nvPr/>
        </p:nvSpPr>
        <p:spPr>
          <a:xfrm>
            <a:off x="8116866" y="2787344"/>
            <a:ext cx="3483682" cy="575894"/>
          </a:xfrm>
          <a:prstGeom prst="roundRect">
            <a:avLst>
              <a:gd name="adj" fmla="val 1296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Segoe UI Light" panose="020B0502040204020203" pitchFamily="34" charset="0"/>
                <a:cs typeface="Segoe UI Light" panose="020B0502040204020203" pitchFamily="34" charset="0"/>
              </a:rPr>
              <a:t>We’ll begin shortly</a:t>
            </a:r>
          </a:p>
        </p:txBody>
      </p:sp>
    </p:spTree>
    <p:extLst>
      <p:ext uri="{BB962C8B-B14F-4D97-AF65-F5344CB8AC3E}">
        <p14:creationId xmlns:p14="http://schemas.microsoft.com/office/powerpoint/2010/main" val="962213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163">
                <p:cTn id="12"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AF927-E24B-37E9-305F-6AD577839C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436E84-5824-9837-7D66-84DFA226A6C9}"/>
              </a:ext>
            </a:extLst>
          </p:cNvPr>
          <p:cNvSpPr txBox="1"/>
          <p:nvPr/>
        </p:nvSpPr>
        <p:spPr>
          <a:xfrm>
            <a:off x="554805" y="2237938"/>
            <a:ext cx="421240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gradFill flip="none" rotWithShape="1">
                  <a:gsLst>
                    <a:gs pos="0">
                      <a:srgbClr val="94D8FE"/>
                    </a:gs>
                    <a:gs pos="100000">
                      <a:sysClr val="window" lastClr="FFFFFF"/>
                    </a:gs>
                  </a:gsLst>
                  <a:lin ang="13500000" scaled="1"/>
                  <a:tileRect/>
                </a:gradFill>
                <a:effectLst/>
                <a:uLnTx/>
                <a:uFillTx/>
                <a:latin typeface="Segoe Sans Display Semibold" pitchFamily="2" charset="0"/>
                <a:ea typeface="+mn-ea"/>
                <a:cs typeface="Segoe Sans Display Semibold" pitchFamily="2" charset="0"/>
              </a:rPr>
              <a:t>Marketing Professional</a:t>
            </a:r>
            <a:br>
              <a:rPr kumimoji="0" lang="en-US" sz="2400" b="0" i="0" u="none" strike="noStrike" kern="1200" cap="none" spc="0" normalizeH="0" baseline="0" noProof="0">
                <a:ln w="3175">
                  <a:noFill/>
                </a:ln>
                <a:gradFill flip="none" rotWithShape="1">
                  <a:gsLst>
                    <a:gs pos="0">
                      <a:srgbClr val="94D8FE"/>
                    </a:gs>
                    <a:gs pos="100000">
                      <a:sysClr val="window" lastClr="FFFFFF"/>
                    </a:gs>
                  </a:gsLst>
                  <a:lin ang="13500000" scaled="1"/>
                  <a:tileRect/>
                </a:gradFill>
                <a:effectLst/>
                <a:uLnTx/>
                <a:uFillTx/>
                <a:latin typeface="Segoe Sans Display Semibold" pitchFamily="2" charset="0"/>
                <a:ea typeface="+mn-ea"/>
                <a:cs typeface="Segoe Sans Display Semibold" pitchFamily="2" charset="0"/>
              </a:rPr>
            </a:br>
            <a:r>
              <a:rPr kumimoji="0" lang="en-US" sz="2400" b="0" i="0" u="none" strike="noStrike" kern="1200" cap="none" spc="0" normalizeH="0" baseline="0" noProof="0">
                <a:ln w="3175">
                  <a:noFill/>
                </a:ln>
                <a:gradFill flip="none" rotWithShape="1">
                  <a:gsLst>
                    <a:gs pos="0">
                      <a:srgbClr val="94D8FE"/>
                    </a:gs>
                    <a:gs pos="100000">
                      <a:sysClr val="window" lastClr="FFFFFF"/>
                    </a:gs>
                  </a:gsLst>
                  <a:lin ang="13500000" scaled="1"/>
                  <a:tileRect/>
                </a:gradFill>
                <a:effectLst/>
                <a:uLnTx/>
                <a:uFillTx/>
                <a:latin typeface="Segoe Sans Display Semibold" pitchFamily="2" charset="0"/>
                <a:ea typeface="+mn-ea"/>
                <a:cs typeface="Segoe Sans Display Semibold" pitchFamily="2" charset="0"/>
              </a:rPr>
              <a:t>Day in the Life</a:t>
            </a: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3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 Research and Campaign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Nicole Herskowitz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Vice President, Marketing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AI at Workforce, Microsoft</a:t>
            </a:r>
            <a:endParaRPr kumimoji="0" lang="en-US" sz="3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CritiqueAndCouncil_v6 (1)">
            <a:hlinkClick r:id="" action="ppaction://media"/>
            <a:extLst>
              <a:ext uri="{FF2B5EF4-FFF2-40B4-BE49-F238E27FC236}">
                <a16:creationId xmlns:a16="http://schemas.microsoft.com/office/drawing/2014/main" id="{F55A3FF7-431A-1E1A-742C-E151041B26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368831"/>
            <a:ext cx="4576610" cy="5720763"/>
          </a:xfrm>
          <a:prstGeom prst="roundRect">
            <a:avLst>
              <a:gd name="adj" fmla="val 5439"/>
            </a:avLst>
          </a:prstGeom>
          <a:ln>
            <a:noFill/>
          </a:ln>
          <a:effectLst>
            <a:innerShdw blurRad="114300" dist="50800">
              <a:srgbClr val="000000">
                <a:alpha val="0"/>
              </a:srgbClr>
            </a:innerShdw>
          </a:effectLst>
        </p:spPr>
      </p:pic>
      <p:pic>
        <p:nvPicPr>
          <p:cNvPr id="5" name="Picture 4">
            <a:extLst>
              <a:ext uri="{FF2B5EF4-FFF2-40B4-BE49-F238E27FC236}">
                <a16:creationId xmlns:a16="http://schemas.microsoft.com/office/drawing/2014/main" id="{F4F603C6-92F6-8510-CC68-FB1403CD5607}"/>
              </a:ext>
            </a:extLst>
          </p:cNvPr>
          <p:cNvPicPr>
            <a:picLocks noChangeAspect="1"/>
          </p:cNvPicPr>
          <p:nvPr/>
        </p:nvPicPr>
        <p:blipFill>
          <a:blip r:embed="rId6"/>
          <a:stretch>
            <a:fillRect/>
          </a:stretch>
        </p:blipFill>
        <p:spPr>
          <a:xfrm>
            <a:off x="554805" y="1406177"/>
            <a:ext cx="739551" cy="739551"/>
          </a:xfrm>
          <a:prstGeom prst="rect">
            <a:avLst/>
          </a:prstGeom>
        </p:spPr>
      </p:pic>
    </p:spTree>
    <p:extLst>
      <p:ext uri="{BB962C8B-B14F-4D97-AF65-F5344CB8AC3E}">
        <p14:creationId xmlns:p14="http://schemas.microsoft.com/office/powerpoint/2010/main" val="2869336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fullScrn="1">
              <p:cMediaNode vol="80000">
                <p:cTn id="8" fill="hold" display="0">
                  <p:stCondLst>
                    <p:cond delay="indefinite"/>
                  </p:st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solidFill>
                  <a:schemeClr val="bg1"/>
                </a:solidFill>
                <a:latin typeface="Segoe Sans Display Semibold" pitchFamily="2" charset="0"/>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noProof="0">
                <a:ln>
                  <a:noFill/>
                </a:ln>
                <a:solidFill>
                  <a:schemeClr val="bg1"/>
                </a:solidFill>
                <a:effectLst/>
                <a:uLnTx/>
                <a:uFillTx/>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n-U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en-US" sz="2000">
                <a:solidFill>
                  <a:schemeClr val="bg1"/>
                </a:solidFill>
                <a:cs typeface="Segoe UI Light" panose="020B0502040204020203" pitchFamily="34" charset="0"/>
              </a:rPr>
              <a:t>Open mic</a:t>
            </a:r>
            <a:r>
              <a:rPr lang="en-US" sz="2000">
                <a:solidFill>
                  <a:schemeClr val="bg1"/>
                </a:solidFill>
                <a:cs typeface="Segoe UI Light" panose="020B0502040204020203" pitchFamily="34" charset="0"/>
                <a:sym typeface="Symbol" panose="05050102010706020507" pitchFamily="18" charset="2"/>
              </a:rPr>
              <a:t> – c</a:t>
            </a:r>
            <a:r>
              <a:rPr lang="en-US" sz="2000">
                <a:solidFill>
                  <a:schemeClr val="bg1"/>
                </a:solidFill>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Raise your hand and we will</a:t>
            </a:r>
            <a:b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en-US" sz="2000" b="0" i="0" u="none" strike="noStrike" kern="1200" cap="none" spc="0" normalizeH="0" noProof="0">
                <a:ln>
                  <a:noFill/>
                </a:ln>
                <a:solidFill>
                  <a:schemeClr val="bg1"/>
                </a:solidFill>
                <a:effectLst/>
                <a:uLnTx/>
                <a:uFillTx/>
                <a:ea typeface="+mn-ea"/>
                <a:cs typeface="Segoe UI Light" panose="020B0502040204020203" pitchFamily="34" charset="0"/>
              </a:rPr>
              <a:t>call on you</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7013-6C5E-F7E2-6A16-C740F4ACF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35FF-25C1-08C7-8304-848607BCEE4A}"/>
              </a:ext>
            </a:extLst>
          </p:cNvPr>
          <p:cNvSpPr>
            <a:spLocks noGrp="1"/>
          </p:cNvSpPr>
          <p:nvPr>
            <p:ph type="title"/>
          </p:nvPr>
        </p:nvSpPr>
        <p:spPr>
          <a:xfrm>
            <a:off x="344729" y="2675753"/>
            <a:ext cx="9676195" cy="646331"/>
          </a:xfrm>
          <a:prstGeom prst="rect">
            <a:avLst/>
          </a:prstGeom>
        </p:spPr>
        <p:txBody>
          <a:bodyPr wrap="square" lIns="0" tIns="45720" rIns="0" bIns="45720" anchor="t">
            <a:spAutoFit/>
          </a:bodyPr>
          <a:lstStyle/>
          <a:p>
            <a:r>
              <a:rPr lang="en-US">
                <a:gradFill flip="none">
                  <a:gsLst>
                    <a:gs pos="0">
                      <a:srgbClr val="94D8FE"/>
                    </a:gs>
                    <a:gs pos="100000">
                      <a:srgbClr val="FFFFFF"/>
                    </a:gs>
                  </a:gsLst>
                  <a:lin ang="16200000" scaled="1"/>
                  <a:tileRect/>
                </a:gradFill>
                <a:latin typeface="Segoe Sans Display Semibold"/>
                <a:cs typeface="Segoe Sans Display Semibold"/>
              </a:rPr>
              <a:t>AI Built for Work</a:t>
            </a:r>
            <a:endParaRPr lang="en-US"/>
          </a:p>
        </p:txBody>
      </p:sp>
    </p:spTree>
    <p:extLst>
      <p:ext uri="{BB962C8B-B14F-4D97-AF65-F5344CB8AC3E}">
        <p14:creationId xmlns:p14="http://schemas.microsoft.com/office/powerpoint/2010/main" val="27025981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BDF6A-9BFF-656F-F7A1-37DA26EFDC8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176617D-B662-1066-B4EE-2404220BEF4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cstate="email">
            <a:alphaModFix amt="6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a:ext>
            </a:extLst>
          </a:blip>
          <a:srcRect/>
          <a:stretch>
            <a:fillRect/>
          </a:stretch>
        </p:blipFill>
        <p:spPr>
          <a:xfrm>
            <a:off x="1" y="-2"/>
            <a:ext cx="12191998" cy="6858009"/>
          </a:xfrm>
          <a:prstGeom prst="rect">
            <a:avLst/>
          </a:prstGeom>
        </p:spPr>
      </p:pic>
      <p:pic>
        <p:nvPicPr>
          <p:cNvPr id="10" name="!!CopilotLogo1" descr="Microsoft 365 Copilot UI Icon">
            <a:extLst>
              <a:ext uri="{FF2B5EF4-FFF2-40B4-BE49-F238E27FC236}">
                <a16:creationId xmlns:a16="http://schemas.microsoft.com/office/drawing/2014/main" id="{09317806-E946-561F-43D1-527271B47397}"/>
              </a:ext>
            </a:extLst>
          </p:cNvPr>
          <p:cNvPicPr>
            <a:picLocks noChangeAspect="1"/>
          </p:cNvPicPr>
          <p:nvPr/>
        </p:nvPicPr>
        <p:blipFill>
          <a:blip r:embed="rId5"/>
          <a:stretch>
            <a:fillRect/>
          </a:stretch>
        </p:blipFill>
        <p:spPr>
          <a:xfrm>
            <a:off x="5059413" y="1409325"/>
            <a:ext cx="2068095" cy="2096311"/>
          </a:xfrm>
          <a:prstGeom prst="rect">
            <a:avLst/>
          </a:prstGeom>
        </p:spPr>
      </p:pic>
      <p:sp>
        <p:nvSpPr>
          <p:cNvPr id="11" name="TextBox 10">
            <a:extLst>
              <a:ext uri="{FF2B5EF4-FFF2-40B4-BE49-F238E27FC236}">
                <a16:creationId xmlns:a16="http://schemas.microsoft.com/office/drawing/2014/main" id="{CACDF9D8-093E-063E-E1F0-DE1DE8378EB0}"/>
              </a:ext>
            </a:extLst>
          </p:cNvPr>
          <p:cNvSpPr txBox="1">
            <a:spLocks/>
          </p:cNvSpPr>
          <p:nvPr/>
        </p:nvSpPr>
        <p:spPr>
          <a:xfrm>
            <a:off x="2381249" y="4016176"/>
            <a:ext cx="7429502" cy="840230"/>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ko-KR" sz="5400" b="0" i="0" u="none" strike="noStrike" kern="1200" cap="none" spc="-50" normalizeH="0" baseline="0" noProof="0">
                <a:ln w="3175">
                  <a:noFill/>
                </a:ln>
                <a:solidFill>
                  <a:srgbClr val="000000"/>
                </a:solidFill>
                <a:effectLst/>
                <a:uLnTx/>
                <a:uFillTx/>
                <a:latin typeface="Segoe Sans Display Semibold"/>
                <a:ea typeface="+mn-ea"/>
                <a:cs typeface="+mn-cs"/>
              </a:rPr>
              <a:t>AI Built for Work</a:t>
            </a:r>
            <a:endParaRPr kumimoji="0" lang="en-US" sz="5400" b="0" i="0" u="none" strike="noStrike" kern="1200" cap="none" spc="-50" normalizeH="0" baseline="0" noProof="0">
              <a:ln w="3175">
                <a:noFill/>
              </a:ln>
              <a:solidFill>
                <a:srgbClr val="000000"/>
              </a:solidFill>
              <a:effectLst/>
              <a:uLnTx/>
              <a:uFillTx/>
              <a:latin typeface="Segoe Sans Display Semibold"/>
              <a:ea typeface="+mn-ea"/>
              <a:cs typeface="+mn-cs"/>
            </a:endParaRPr>
          </a:p>
        </p:txBody>
      </p:sp>
    </p:spTree>
    <p:extLst>
      <p:ext uri="{BB962C8B-B14F-4D97-AF65-F5344CB8AC3E}">
        <p14:creationId xmlns:p14="http://schemas.microsoft.com/office/powerpoint/2010/main" val="282602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4.16667E-7 -3.33333E-6 L 4.16667E-7 0.03542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100"/>
                                  </p:stCondLst>
                                  <p:childTnLst>
                                    <p:animMotion origin="layout" path="M 0 7.40741E-7 L 0 0.03542 " pathEditMode="relative" rAng="0" ptsTypes="AA">
                                      <p:cBhvr>
                                        <p:cTn id="14"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3325-F57E-A9B0-14CD-DE4E43AF4EBB}"/>
            </a:ext>
          </a:extLst>
        </p:cNvPr>
        <p:cNvGrpSpPr/>
        <p:nvPr/>
      </p:nvGrpSpPr>
      <p:grpSpPr>
        <a:xfrm>
          <a:off x="0" y="0"/>
          <a:ext cx="0" cy="0"/>
          <a:chOff x="0" y="0"/>
          <a:chExt cx="0" cy="0"/>
        </a:xfrm>
      </p:grpSpPr>
      <p:grpSp>
        <p:nvGrpSpPr>
          <p:cNvPr id="3" name="Group 2" descr="A diagram with the title &quot;Copilot is the UI for AI.&quot; On the left side, there is an image of a person in a circular frame with two arrows pointing back and forth between them and a set of layered cards in the center. One card features Copilot and the other displays Copilot Studio.&#10;&#10;On the right, there is a network of interconnected nodes, each represented by small circular icons with a structure resembling a flowchart or hierarchy. The nodes are connected by solid and dashed blue lines, suggesting a complex network or system.&#10;&#10;At the bottom, there is a label &quot;Copilot Control Plane&quot; inside a bar with a shield icon, symbolizing a secure control plane. This layout appears to represent an AI-assisted user interface for managing or navigating a networked system through a central control mechanism.">
            <a:extLst>
              <a:ext uri="{FF2B5EF4-FFF2-40B4-BE49-F238E27FC236}">
                <a16:creationId xmlns:a16="http://schemas.microsoft.com/office/drawing/2014/main" id="{9A8A6247-C0A0-B8DB-4171-CE757FB7B407}"/>
              </a:ext>
            </a:extLst>
          </p:cNvPr>
          <p:cNvGrpSpPr/>
          <p:nvPr/>
        </p:nvGrpSpPr>
        <p:grpSpPr>
          <a:xfrm>
            <a:off x="294339" y="616858"/>
            <a:ext cx="11604625" cy="5620884"/>
            <a:chOff x="294339" y="616858"/>
            <a:chExt cx="11604625" cy="5620884"/>
          </a:xfrm>
        </p:grpSpPr>
        <p:sp>
          <p:nvSpPr>
            <p:cNvPr id="213" name="Oval 212">
              <a:extLst>
                <a:ext uri="{FF2B5EF4-FFF2-40B4-BE49-F238E27FC236}">
                  <a16:creationId xmlns:a16="http://schemas.microsoft.com/office/drawing/2014/main" id="{C47A586B-E387-CC5C-8D47-1D30C17EB0AE}"/>
                </a:ext>
                <a:ext uri="{C183D7F6-B498-43B3-948B-1728B52AA6E4}">
                  <adec:decorative xmlns:adec="http://schemas.microsoft.com/office/drawing/2017/decorative" val="1"/>
                </a:ext>
              </a:extLst>
            </p:cNvPr>
            <p:cNvSpPr/>
            <p:nvPr/>
          </p:nvSpPr>
          <p:spPr bwMode="auto">
            <a:xfrm>
              <a:off x="626438" y="2743618"/>
              <a:ext cx="1818039" cy="1818039"/>
            </a:xfrm>
            <a:prstGeom prst="ellips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214" name="!!NetworkLines">
              <a:extLst>
                <a:ext uri="{FF2B5EF4-FFF2-40B4-BE49-F238E27FC236}">
                  <a16:creationId xmlns:a16="http://schemas.microsoft.com/office/drawing/2014/main" id="{F4FC35FB-2AAD-2B19-DF6E-F897F19A6089}"/>
                </a:ext>
              </a:extLst>
            </p:cNvPr>
            <p:cNvGrpSpPr/>
            <p:nvPr/>
          </p:nvGrpSpPr>
          <p:grpSpPr>
            <a:xfrm>
              <a:off x="6343034" y="2309706"/>
              <a:ext cx="4856025" cy="2833404"/>
              <a:chOff x="26278919" y="7127751"/>
              <a:chExt cx="11858730" cy="6919351"/>
            </a:xfrm>
          </p:grpSpPr>
          <p:sp>
            <p:nvSpPr>
              <p:cNvPr id="259" name="Freeform: Shape 258">
                <a:extLst>
                  <a:ext uri="{FF2B5EF4-FFF2-40B4-BE49-F238E27FC236}">
                    <a16:creationId xmlns:a16="http://schemas.microsoft.com/office/drawing/2014/main" id="{3D403572-465E-25D1-1D96-2111EE68B558}"/>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0" name="Freeform: Shape 259">
                <a:extLst>
                  <a:ext uri="{FF2B5EF4-FFF2-40B4-BE49-F238E27FC236}">
                    <a16:creationId xmlns:a16="http://schemas.microsoft.com/office/drawing/2014/main" id="{F8C09892-B3BB-A647-DFCD-58D10ED5EFAC}"/>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1" name="Freeform: Shape 260">
                <a:extLst>
                  <a:ext uri="{FF2B5EF4-FFF2-40B4-BE49-F238E27FC236}">
                    <a16:creationId xmlns:a16="http://schemas.microsoft.com/office/drawing/2014/main" id="{6D4D1983-2E06-6DD4-E6D8-AC8B847F544C}"/>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2" name="Freeform: Shape 261">
                <a:extLst>
                  <a:ext uri="{FF2B5EF4-FFF2-40B4-BE49-F238E27FC236}">
                    <a16:creationId xmlns:a16="http://schemas.microsoft.com/office/drawing/2014/main" id="{B352CFAF-DAD8-8CBB-694B-D8AB4B23EAA2}"/>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3" name="Freeform: Shape 262">
                <a:extLst>
                  <a:ext uri="{FF2B5EF4-FFF2-40B4-BE49-F238E27FC236}">
                    <a16:creationId xmlns:a16="http://schemas.microsoft.com/office/drawing/2014/main" id="{891A3E3B-74B2-6816-B7F4-1C4680BA545F}"/>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4" name="Freeform: Shape 263">
                <a:extLst>
                  <a:ext uri="{FF2B5EF4-FFF2-40B4-BE49-F238E27FC236}">
                    <a16:creationId xmlns:a16="http://schemas.microsoft.com/office/drawing/2014/main" id="{4CECEBBF-7EE7-06D6-6FA9-7863A599067A}"/>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5" name="Freeform: Shape 264">
                <a:extLst>
                  <a:ext uri="{FF2B5EF4-FFF2-40B4-BE49-F238E27FC236}">
                    <a16:creationId xmlns:a16="http://schemas.microsoft.com/office/drawing/2014/main" id="{FC2A43D8-E9CE-F6E5-EA29-86BD7F9EAE04}"/>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6" name="Freeform: Shape 265">
                <a:extLst>
                  <a:ext uri="{FF2B5EF4-FFF2-40B4-BE49-F238E27FC236}">
                    <a16:creationId xmlns:a16="http://schemas.microsoft.com/office/drawing/2014/main" id="{619D9210-E42E-4232-6C9B-3DA5C98B4CEA}"/>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7" name="Freeform: Shape 266">
                <a:extLst>
                  <a:ext uri="{FF2B5EF4-FFF2-40B4-BE49-F238E27FC236}">
                    <a16:creationId xmlns:a16="http://schemas.microsoft.com/office/drawing/2014/main" id="{8EB56209-2756-AE82-D67D-8154039FC073}"/>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8" name="Freeform: Shape 267">
                <a:extLst>
                  <a:ext uri="{FF2B5EF4-FFF2-40B4-BE49-F238E27FC236}">
                    <a16:creationId xmlns:a16="http://schemas.microsoft.com/office/drawing/2014/main" id="{CFBE064B-383C-CDE7-581C-C078A662C9AB}"/>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9" name="Freeform: Shape 268">
                <a:extLst>
                  <a:ext uri="{FF2B5EF4-FFF2-40B4-BE49-F238E27FC236}">
                    <a16:creationId xmlns:a16="http://schemas.microsoft.com/office/drawing/2014/main" id="{80A0C4D9-C19D-49C9-8619-966C81E48FE8}"/>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0" name="Freeform: Shape 269">
                <a:extLst>
                  <a:ext uri="{FF2B5EF4-FFF2-40B4-BE49-F238E27FC236}">
                    <a16:creationId xmlns:a16="http://schemas.microsoft.com/office/drawing/2014/main" id="{6A81DF3B-BFFB-8910-0D32-3B54CFF385CE}"/>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1" name="Freeform: Shape 270">
                <a:extLst>
                  <a:ext uri="{FF2B5EF4-FFF2-40B4-BE49-F238E27FC236}">
                    <a16:creationId xmlns:a16="http://schemas.microsoft.com/office/drawing/2014/main" id="{E51AC5DC-DCF6-789A-FA19-27A16ACEE610}"/>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2" name="Freeform: Shape 271">
                <a:extLst>
                  <a:ext uri="{FF2B5EF4-FFF2-40B4-BE49-F238E27FC236}">
                    <a16:creationId xmlns:a16="http://schemas.microsoft.com/office/drawing/2014/main" id="{EDC4DA26-8BCD-5A54-9E5C-1DF427F285D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3" name="Freeform: Shape 272">
                <a:extLst>
                  <a:ext uri="{FF2B5EF4-FFF2-40B4-BE49-F238E27FC236}">
                    <a16:creationId xmlns:a16="http://schemas.microsoft.com/office/drawing/2014/main" id="{8437BA58-691D-633B-69AD-BB6A1347618D}"/>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4" name="Freeform: Shape 273">
                <a:extLst>
                  <a:ext uri="{FF2B5EF4-FFF2-40B4-BE49-F238E27FC236}">
                    <a16:creationId xmlns:a16="http://schemas.microsoft.com/office/drawing/2014/main" id="{CFA66090-4B2A-BD52-EC2A-10400FB8ABD6}"/>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5" name="Freeform: Shape 274">
                <a:extLst>
                  <a:ext uri="{FF2B5EF4-FFF2-40B4-BE49-F238E27FC236}">
                    <a16:creationId xmlns:a16="http://schemas.microsoft.com/office/drawing/2014/main" id="{8D140C0E-F6A0-19F0-9BB9-AE2560D17326}"/>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6" name="Freeform: Shape 275">
                <a:extLst>
                  <a:ext uri="{FF2B5EF4-FFF2-40B4-BE49-F238E27FC236}">
                    <a16:creationId xmlns:a16="http://schemas.microsoft.com/office/drawing/2014/main" id="{F4782C60-601C-D1E4-D6C2-4BD3F42350D8}"/>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7" name="Freeform: Shape 276">
                <a:extLst>
                  <a:ext uri="{FF2B5EF4-FFF2-40B4-BE49-F238E27FC236}">
                    <a16:creationId xmlns:a16="http://schemas.microsoft.com/office/drawing/2014/main" id="{7E9F8B03-227D-2603-00AE-38E423B35B9D}"/>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8" name="Freeform: Shape 277">
                <a:extLst>
                  <a:ext uri="{FF2B5EF4-FFF2-40B4-BE49-F238E27FC236}">
                    <a16:creationId xmlns:a16="http://schemas.microsoft.com/office/drawing/2014/main" id="{3714337D-5009-031E-D184-C49783E10ED7}"/>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9" name="Freeform: Shape 278">
                <a:extLst>
                  <a:ext uri="{FF2B5EF4-FFF2-40B4-BE49-F238E27FC236}">
                    <a16:creationId xmlns:a16="http://schemas.microsoft.com/office/drawing/2014/main" id="{92D9F644-D0BD-0B5B-05EE-548EF8E1DB04}"/>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0" name="Freeform: Shape 279">
                <a:extLst>
                  <a:ext uri="{FF2B5EF4-FFF2-40B4-BE49-F238E27FC236}">
                    <a16:creationId xmlns:a16="http://schemas.microsoft.com/office/drawing/2014/main" id="{912FF4B7-1DE1-A505-1C92-D2DA4B3847AD}"/>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1" name="Freeform: Shape 280">
                <a:extLst>
                  <a:ext uri="{FF2B5EF4-FFF2-40B4-BE49-F238E27FC236}">
                    <a16:creationId xmlns:a16="http://schemas.microsoft.com/office/drawing/2014/main" id="{2EDB2D86-9828-7758-2312-6936ABFDA054}"/>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2" name="Freeform: Shape 281">
                <a:extLst>
                  <a:ext uri="{FF2B5EF4-FFF2-40B4-BE49-F238E27FC236}">
                    <a16:creationId xmlns:a16="http://schemas.microsoft.com/office/drawing/2014/main" id="{217ECB14-46E0-7F99-24EF-7D9B5FB9BFA0}"/>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3" name="Freeform: Shape 282">
                <a:extLst>
                  <a:ext uri="{FF2B5EF4-FFF2-40B4-BE49-F238E27FC236}">
                    <a16:creationId xmlns:a16="http://schemas.microsoft.com/office/drawing/2014/main" id="{CAC6880E-6F4D-28D1-C168-9D308AC519E5}"/>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FE0C4EBB-E0AA-B2A6-CF40-6C0C5027FC3F}"/>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E56918EB-E0F1-DF16-DCAA-BAA21035ED07}"/>
                </a:ext>
              </a:extLst>
            </p:cNvPr>
            <p:cNvGrpSpPr/>
            <p:nvPr/>
          </p:nvGrpSpPr>
          <p:grpSpPr>
            <a:xfrm>
              <a:off x="10831278" y="3297220"/>
              <a:ext cx="735586" cy="735586"/>
              <a:chOff x="36782287" y="9539321"/>
              <a:chExt cx="1796350" cy="1796350"/>
            </a:xfrm>
          </p:grpSpPr>
          <p:sp>
            <p:nvSpPr>
              <p:cNvPr id="257" name="Box">
                <a:extLst>
                  <a:ext uri="{FF2B5EF4-FFF2-40B4-BE49-F238E27FC236}">
                    <a16:creationId xmlns:a16="http://schemas.microsoft.com/office/drawing/2014/main" id="{89AFC9E2-49C1-1804-6109-FF22D5BAC23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8" name="Graphic 82">
                <a:extLst>
                  <a:ext uri="{FF2B5EF4-FFF2-40B4-BE49-F238E27FC236}">
                    <a16:creationId xmlns:a16="http://schemas.microsoft.com/office/drawing/2014/main" id="{A550B340-9BBB-DE7E-DDFD-FFBDD3B1F5ED}"/>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CA1323BF-DE59-4C2B-A62C-41CA014629DC}"/>
                </a:ext>
              </a:extLst>
            </p:cNvPr>
            <p:cNvGrpSpPr/>
            <p:nvPr/>
          </p:nvGrpSpPr>
          <p:grpSpPr>
            <a:xfrm>
              <a:off x="7655740" y="3509065"/>
              <a:ext cx="735586" cy="735586"/>
              <a:chOff x="36782287" y="9539321"/>
              <a:chExt cx="1796350" cy="1796350"/>
            </a:xfrm>
          </p:grpSpPr>
          <p:sp>
            <p:nvSpPr>
              <p:cNvPr id="255" name="Box">
                <a:extLst>
                  <a:ext uri="{FF2B5EF4-FFF2-40B4-BE49-F238E27FC236}">
                    <a16:creationId xmlns:a16="http://schemas.microsoft.com/office/drawing/2014/main" id="{93B2F540-D340-CC1B-6D4E-36103616D81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6" name="Graphic 82">
                <a:extLst>
                  <a:ext uri="{FF2B5EF4-FFF2-40B4-BE49-F238E27FC236}">
                    <a16:creationId xmlns:a16="http://schemas.microsoft.com/office/drawing/2014/main" id="{C5838C59-09DC-4E3E-43EA-177BCF47590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7" name="Group 216">
              <a:extLst>
                <a:ext uri="{FF2B5EF4-FFF2-40B4-BE49-F238E27FC236}">
                  <a16:creationId xmlns:a16="http://schemas.microsoft.com/office/drawing/2014/main" id="{D0508DB9-8B25-285C-C474-56CC9887E0C2}"/>
                </a:ext>
              </a:extLst>
            </p:cNvPr>
            <p:cNvGrpSpPr/>
            <p:nvPr/>
          </p:nvGrpSpPr>
          <p:grpSpPr>
            <a:xfrm>
              <a:off x="9916430" y="2203106"/>
              <a:ext cx="516724" cy="516724"/>
              <a:chOff x="36782287" y="9539321"/>
              <a:chExt cx="1796350" cy="1796350"/>
            </a:xfrm>
          </p:grpSpPr>
          <p:sp>
            <p:nvSpPr>
              <p:cNvPr id="253" name="Box">
                <a:extLst>
                  <a:ext uri="{FF2B5EF4-FFF2-40B4-BE49-F238E27FC236}">
                    <a16:creationId xmlns:a16="http://schemas.microsoft.com/office/drawing/2014/main" id="{217881B3-EBC9-968F-1721-C9A60F2E4775}"/>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4" name="Graphic 82">
                <a:extLst>
                  <a:ext uri="{FF2B5EF4-FFF2-40B4-BE49-F238E27FC236}">
                    <a16:creationId xmlns:a16="http://schemas.microsoft.com/office/drawing/2014/main" id="{E5B02C3C-510F-B0F4-048A-6D7AF58380F6}"/>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8" name="Group 217">
              <a:extLst>
                <a:ext uri="{FF2B5EF4-FFF2-40B4-BE49-F238E27FC236}">
                  <a16:creationId xmlns:a16="http://schemas.microsoft.com/office/drawing/2014/main" id="{F8ACAFD5-5129-3146-7EB3-1FB549D22C7F}"/>
                </a:ext>
              </a:extLst>
            </p:cNvPr>
            <p:cNvGrpSpPr/>
            <p:nvPr/>
          </p:nvGrpSpPr>
          <p:grpSpPr>
            <a:xfrm>
              <a:off x="7850607" y="2053158"/>
              <a:ext cx="516724" cy="516724"/>
              <a:chOff x="36782287" y="9539321"/>
              <a:chExt cx="1796350" cy="1796350"/>
            </a:xfrm>
          </p:grpSpPr>
          <p:sp>
            <p:nvSpPr>
              <p:cNvPr id="251" name="Box">
                <a:extLst>
                  <a:ext uri="{FF2B5EF4-FFF2-40B4-BE49-F238E27FC236}">
                    <a16:creationId xmlns:a16="http://schemas.microsoft.com/office/drawing/2014/main" id="{34530F18-35A2-17AF-4612-FAEA10A3654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2" name="Graphic 82">
                <a:extLst>
                  <a:ext uri="{FF2B5EF4-FFF2-40B4-BE49-F238E27FC236}">
                    <a16:creationId xmlns:a16="http://schemas.microsoft.com/office/drawing/2014/main" id="{04155460-66A3-A9F5-887C-090DF882759F}"/>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1119CC84-A173-A508-9BF6-46C320C8178A}"/>
                </a:ext>
              </a:extLst>
            </p:cNvPr>
            <p:cNvGrpSpPr/>
            <p:nvPr/>
          </p:nvGrpSpPr>
          <p:grpSpPr>
            <a:xfrm>
              <a:off x="8906873" y="4866174"/>
              <a:ext cx="516724" cy="516724"/>
              <a:chOff x="36782287" y="9539321"/>
              <a:chExt cx="1796350" cy="1796350"/>
            </a:xfrm>
          </p:grpSpPr>
          <p:sp>
            <p:nvSpPr>
              <p:cNvPr id="249" name="Box">
                <a:extLst>
                  <a:ext uri="{FF2B5EF4-FFF2-40B4-BE49-F238E27FC236}">
                    <a16:creationId xmlns:a16="http://schemas.microsoft.com/office/drawing/2014/main" id="{FF52B427-CBD6-3B34-6D05-D00E1AD62316}"/>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0" name="Graphic 82">
                <a:extLst>
                  <a:ext uri="{FF2B5EF4-FFF2-40B4-BE49-F238E27FC236}">
                    <a16:creationId xmlns:a16="http://schemas.microsoft.com/office/drawing/2014/main" id="{E08FE051-482F-F6D8-AB9E-EADA30F819F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0" name="Group 219">
              <a:extLst>
                <a:ext uri="{FF2B5EF4-FFF2-40B4-BE49-F238E27FC236}">
                  <a16:creationId xmlns:a16="http://schemas.microsoft.com/office/drawing/2014/main" id="{52DE8113-7D0B-568C-7090-3DC63D71D173}"/>
                </a:ext>
              </a:extLst>
            </p:cNvPr>
            <p:cNvGrpSpPr/>
            <p:nvPr/>
          </p:nvGrpSpPr>
          <p:grpSpPr>
            <a:xfrm>
              <a:off x="9752437" y="3901841"/>
              <a:ext cx="310783" cy="310783"/>
              <a:chOff x="36782287" y="9539321"/>
              <a:chExt cx="1796350" cy="1796350"/>
            </a:xfrm>
          </p:grpSpPr>
          <p:sp>
            <p:nvSpPr>
              <p:cNvPr id="247" name="Box">
                <a:extLst>
                  <a:ext uri="{FF2B5EF4-FFF2-40B4-BE49-F238E27FC236}">
                    <a16:creationId xmlns:a16="http://schemas.microsoft.com/office/drawing/2014/main" id="{1D20F63B-C955-7C92-5F17-43903DB720BE}"/>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8" name="Graphic 82">
                <a:extLst>
                  <a:ext uri="{FF2B5EF4-FFF2-40B4-BE49-F238E27FC236}">
                    <a16:creationId xmlns:a16="http://schemas.microsoft.com/office/drawing/2014/main" id="{BD045A44-CFDD-C955-C995-E2260E859CE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1" name="Group 220">
              <a:extLst>
                <a:ext uri="{FF2B5EF4-FFF2-40B4-BE49-F238E27FC236}">
                  <a16:creationId xmlns:a16="http://schemas.microsoft.com/office/drawing/2014/main" id="{5401A923-F379-A876-53B2-FA77FFB454D7}"/>
                </a:ext>
              </a:extLst>
            </p:cNvPr>
            <p:cNvGrpSpPr/>
            <p:nvPr/>
          </p:nvGrpSpPr>
          <p:grpSpPr>
            <a:xfrm>
              <a:off x="8936024" y="2879113"/>
              <a:ext cx="310783" cy="310783"/>
              <a:chOff x="36782287" y="9539321"/>
              <a:chExt cx="1796350" cy="1796350"/>
            </a:xfrm>
          </p:grpSpPr>
          <p:sp>
            <p:nvSpPr>
              <p:cNvPr id="245" name="Box">
                <a:extLst>
                  <a:ext uri="{FF2B5EF4-FFF2-40B4-BE49-F238E27FC236}">
                    <a16:creationId xmlns:a16="http://schemas.microsoft.com/office/drawing/2014/main" id="{5636ECD1-7FBB-CB7F-4251-ADE592BC2D59}"/>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6" name="Graphic 82">
                <a:extLst>
                  <a:ext uri="{FF2B5EF4-FFF2-40B4-BE49-F238E27FC236}">
                    <a16:creationId xmlns:a16="http://schemas.microsoft.com/office/drawing/2014/main" id="{DB783FFA-9F06-B960-5C92-1354B00FDABE}"/>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2" name="Group 221">
              <a:extLst>
                <a:ext uri="{FF2B5EF4-FFF2-40B4-BE49-F238E27FC236}">
                  <a16:creationId xmlns:a16="http://schemas.microsoft.com/office/drawing/2014/main" id="{744F421E-3A21-F054-5106-197A37CC7751}"/>
                </a:ext>
              </a:extLst>
            </p:cNvPr>
            <p:cNvGrpSpPr/>
            <p:nvPr/>
          </p:nvGrpSpPr>
          <p:grpSpPr>
            <a:xfrm>
              <a:off x="7712484" y="4957141"/>
              <a:ext cx="310783" cy="310783"/>
              <a:chOff x="36782287" y="9539321"/>
              <a:chExt cx="1796350" cy="1796350"/>
            </a:xfrm>
          </p:grpSpPr>
          <p:sp>
            <p:nvSpPr>
              <p:cNvPr id="243" name="Box">
                <a:extLst>
                  <a:ext uri="{FF2B5EF4-FFF2-40B4-BE49-F238E27FC236}">
                    <a16:creationId xmlns:a16="http://schemas.microsoft.com/office/drawing/2014/main" id="{8A0D466A-EC9B-D008-FD8D-FCB023F8D48F}"/>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4" name="Graphic 82">
                <a:extLst>
                  <a:ext uri="{FF2B5EF4-FFF2-40B4-BE49-F238E27FC236}">
                    <a16:creationId xmlns:a16="http://schemas.microsoft.com/office/drawing/2014/main" id="{014EF9BB-59CD-C045-29D5-B273E7709D9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3" name="Group 222">
              <a:extLst>
                <a:ext uri="{FF2B5EF4-FFF2-40B4-BE49-F238E27FC236}">
                  <a16:creationId xmlns:a16="http://schemas.microsoft.com/office/drawing/2014/main" id="{674563D1-9851-0BB0-7055-3A30A0534175}"/>
                </a:ext>
              </a:extLst>
            </p:cNvPr>
            <p:cNvGrpSpPr/>
            <p:nvPr/>
          </p:nvGrpSpPr>
          <p:grpSpPr>
            <a:xfrm>
              <a:off x="10354181" y="4810572"/>
              <a:ext cx="310783" cy="310783"/>
              <a:chOff x="36782287" y="9539321"/>
              <a:chExt cx="1796350" cy="1796350"/>
            </a:xfrm>
          </p:grpSpPr>
          <p:sp>
            <p:nvSpPr>
              <p:cNvPr id="241" name="Box">
                <a:extLst>
                  <a:ext uri="{FF2B5EF4-FFF2-40B4-BE49-F238E27FC236}">
                    <a16:creationId xmlns:a16="http://schemas.microsoft.com/office/drawing/2014/main" id="{8FD48531-4941-DD8A-8AE8-E9F364E27CED}"/>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2" name="Graphic 82">
                <a:extLst>
                  <a:ext uri="{FF2B5EF4-FFF2-40B4-BE49-F238E27FC236}">
                    <a16:creationId xmlns:a16="http://schemas.microsoft.com/office/drawing/2014/main" id="{9399DFD0-771D-42BF-D4C9-61714AB7A93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
          <p:nvSpPr>
            <p:cNvPr id="224" name="CS box - replacement">
              <a:extLst>
                <a:ext uri="{FF2B5EF4-FFF2-40B4-BE49-F238E27FC236}">
                  <a16:creationId xmlns:a16="http://schemas.microsoft.com/office/drawing/2014/main" id="{D452B0C9-C858-A066-44B7-679FE0BB4791}"/>
                </a:ext>
              </a:extLst>
            </p:cNvPr>
            <p:cNvSpPr>
              <a:spLocks noChangeAspect="1"/>
            </p:cNvSpPr>
            <p:nvPr/>
          </p:nvSpPr>
          <p:spPr bwMode="auto">
            <a:xfrm>
              <a:off x="4665279" y="2242941"/>
              <a:ext cx="2821325" cy="2821325"/>
            </a:xfrm>
            <a:prstGeom prst="roundRect">
              <a:avLst>
                <a:gd name="adj" fmla="val 6704"/>
              </a:avLst>
            </a:prstGeom>
            <a:solidFill>
              <a:srgbClr val="0078D4">
                <a:lumMod val="20000"/>
                <a:lumOff val="80000"/>
              </a:srgbClr>
            </a:solidFill>
            <a:ln w="19050" cap="flat" cmpd="sng" algn="ctr">
              <a:noFill/>
              <a:prstDash val="solid"/>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Box - replacement">
              <a:extLst>
                <a:ext uri="{FF2B5EF4-FFF2-40B4-BE49-F238E27FC236}">
                  <a16:creationId xmlns:a16="http://schemas.microsoft.com/office/drawing/2014/main" id="{B1DBE6D4-5AE9-01D3-110D-1AFA924FCA18}"/>
                </a:ext>
              </a:extLst>
            </p:cNvPr>
            <p:cNvSpPr>
              <a:spLocks noChangeAspect="1"/>
            </p:cNvSpPr>
            <p:nvPr/>
          </p:nvSpPr>
          <p:spPr bwMode="auto">
            <a:xfrm>
              <a:off x="3355539" y="2241008"/>
              <a:ext cx="2823258" cy="2823258"/>
            </a:xfrm>
            <a:prstGeom prst="roundRect">
              <a:avLst>
                <a:gd name="adj" fmla="val 6703"/>
              </a:avLst>
            </a:prstGeom>
            <a:gradFill flip="none" rotWithShape="1">
              <a:gsLst>
                <a:gs pos="0">
                  <a:srgbClr val="C03BC4"/>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27" name="Copilot logo - replacement">
              <a:extLst>
                <a:ext uri="{FF2B5EF4-FFF2-40B4-BE49-F238E27FC236}">
                  <a16:creationId xmlns:a16="http://schemas.microsoft.com/office/drawing/2014/main" id="{D6D607D8-EB59-EC23-6362-5E490562533E}"/>
                </a:ext>
              </a:extLst>
            </p:cNvPr>
            <p:cNvSpPr>
              <a:spLocks noChangeAspect="1"/>
            </p:cNvSpPr>
            <p:nvPr/>
          </p:nvSpPr>
          <p:spPr>
            <a:xfrm>
              <a:off x="4268330" y="3215170"/>
              <a:ext cx="997676" cy="8749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228" name="Picture 227">
              <a:extLst>
                <a:ext uri="{FF2B5EF4-FFF2-40B4-BE49-F238E27FC236}">
                  <a16:creationId xmlns:a16="http://schemas.microsoft.com/office/drawing/2014/main" id="{5FF8CEFD-A1A3-A089-1107-7488BF15BF20}"/>
                </a:ext>
              </a:extLst>
            </p:cNvPr>
            <p:cNvPicPr>
              <a:picLocks noChangeAspect="1"/>
            </p:cNvPicPr>
            <p:nvPr/>
          </p:nvPicPr>
          <p:blipFill rotWithShape="1">
            <a:blip r:embed="rId3"/>
            <a:srcRect l="7986" t="12923" r="24479" b="42054"/>
            <a:stretch/>
          </p:blipFill>
          <p:spPr>
            <a:xfrm>
              <a:off x="681734" y="2798916"/>
              <a:ext cx="1707446" cy="1707444"/>
            </a:xfrm>
            <a:prstGeom prst="ellipse">
              <a:avLst/>
            </a:prstGeom>
            <a:solidFill>
              <a:srgbClr val="FFFFFF"/>
            </a:solidFill>
            <a:ln w="14684" cap="flat">
              <a:noFill/>
              <a:prstDash val="solid"/>
              <a:miter/>
            </a:ln>
            <a:effectLst/>
          </p:spPr>
        </p:pic>
        <p:cxnSp>
          <p:nvCxnSpPr>
            <p:cNvPr id="229" name="Straight Connector 228">
              <a:extLst>
                <a:ext uri="{FF2B5EF4-FFF2-40B4-BE49-F238E27FC236}">
                  <a16:creationId xmlns:a16="http://schemas.microsoft.com/office/drawing/2014/main" id="{FF215FF8-AE59-A62F-79E4-8179B642269F}"/>
                </a:ext>
              </a:extLst>
            </p:cNvPr>
            <p:cNvCxnSpPr>
              <a:cxnSpLocks/>
            </p:cNvCxnSpPr>
            <p:nvPr/>
          </p:nvCxnSpPr>
          <p:spPr>
            <a:xfrm>
              <a:off x="2559052" y="3477495"/>
              <a:ext cx="1014494" cy="0"/>
            </a:xfrm>
            <a:prstGeom prst="line">
              <a:avLst/>
            </a:prstGeom>
            <a:noFill/>
            <a:ln w="38100" cap="rnd" cmpd="sng" algn="ctr">
              <a:solidFill>
                <a:srgbClr val="0078D4"/>
              </a:solidFill>
              <a:prstDash val="solid"/>
              <a:headEnd type="arrow" w="lg" len="med"/>
              <a:tailEnd type="none" w="lg" len="sm"/>
            </a:ln>
            <a:effectLst/>
          </p:spPr>
        </p:cxnSp>
        <p:cxnSp>
          <p:nvCxnSpPr>
            <p:cNvPr id="230" name="Straight Connector 229">
              <a:extLst>
                <a:ext uri="{FF2B5EF4-FFF2-40B4-BE49-F238E27FC236}">
                  <a16:creationId xmlns:a16="http://schemas.microsoft.com/office/drawing/2014/main" id="{9A523933-ECFF-0DBF-2161-179242862B5D}"/>
                </a:ext>
              </a:extLst>
            </p:cNvPr>
            <p:cNvCxnSpPr>
              <a:cxnSpLocks/>
            </p:cNvCxnSpPr>
            <p:nvPr/>
          </p:nvCxnSpPr>
          <p:spPr>
            <a:xfrm rot="10800000">
              <a:off x="2552812" y="3959061"/>
              <a:ext cx="1014494" cy="0"/>
            </a:xfrm>
            <a:prstGeom prst="line">
              <a:avLst/>
            </a:prstGeom>
            <a:noFill/>
            <a:ln w="38100" cap="rnd" cmpd="sng" algn="ctr">
              <a:solidFill>
                <a:srgbClr val="0078D4"/>
              </a:solidFill>
              <a:prstDash val="solid"/>
              <a:headEnd type="arrow" w="lg" len="med"/>
              <a:tailEnd type="none" w="lg" len="med"/>
            </a:ln>
            <a:effectLst/>
          </p:spPr>
        </p:cxnSp>
        <p:sp>
          <p:nvSpPr>
            <p:cNvPr id="231" name="Rounded Rectangle 62">
              <a:extLst>
                <a:ext uri="{FF2B5EF4-FFF2-40B4-BE49-F238E27FC236}">
                  <a16:creationId xmlns:a16="http://schemas.microsoft.com/office/drawing/2014/main" id="{02941ED1-AA38-FCAE-1DEA-ADDED5A2D7F9}"/>
                </a:ext>
                <a:ext uri="{C183D7F6-B498-43B3-948B-1728B52AA6E4}">
                  <adec:decorative xmlns:adec="http://schemas.microsoft.com/office/drawing/2017/decorative" val="1"/>
                </a:ext>
              </a:extLst>
            </p:cNvPr>
            <p:cNvSpPr/>
            <p:nvPr/>
          </p:nvSpPr>
          <p:spPr bwMode="auto">
            <a:xfrm>
              <a:off x="8370218" y="1552515"/>
              <a:ext cx="1606549"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Agents</a:t>
              </a:r>
            </a:p>
          </p:txBody>
        </p:sp>
        <p:sp>
          <p:nvSpPr>
            <p:cNvPr id="232" name="Rounded Rectangle 62">
              <a:extLst>
                <a:ext uri="{FF2B5EF4-FFF2-40B4-BE49-F238E27FC236}">
                  <a16:creationId xmlns:a16="http://schemas.microsoft.com/office/drawing/2014/main" id="{6D4872F9-2635-6D88-F75D-8DF53BD5EE20}"/>
                </a:ext>
                <a:ext uri="{C183D7F6-B498-43B3-948B-1728B52AA6E4}">
                  <adec:decorative xmlns:adec="http://schemas.microsoft.com/office/drawing/2017/decorative" val="1"/>
                </a:ext>
              </a:extLst>
            </p:cNvPr>
            <p:cNvSpPr/>
            <p:nvPr/>
          </p:nvSpPr>
          <p:spPr bwMode="auto">
            <a:xfrm>
              <a:off x="5045168" y="1552515"/>
              <a:ext cx="1550320"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Copilot Studio</a:t>
              </a:r>
            </a:p>
          </p:txBody>
        </p:sp>
        <p:sp>
          <p:nvSpPr>
            <p:cNvPr id="233" name="Rounded Rectangle 62">
              <a:extLst>
                <a:ext uri="{FF2B5EF4-FFF2-40B4-BE49-F238E27FC236}">
                  <a16:creationId xmlns:a16="http://schemas.microsoft.com/office/drawing/2014/main" id="{46F32E60-EEBD-D865-644D-2433E4D1D5B0}"/>
                </a:ext>
                <a:ext uri="{C183D7F6-B498-43B3-948B-1728B52AA6E4}">
                  <adec:decorative xmlns:adec="http://schemas.microsoft.com/office/drawing/2017/decorative" val="1"/>
                </a:ext>
              </a:extLst>
            </p:cNvPr>
            <p:cNvSpPr/>
            <p:nvPr/>
          </p:nvSpPr>
          <p:spPr bwMode="auto">
            <a:xfrm>
              <a:off x="3492131" y="1552515"/>
              <a:ext cx="851697"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800" b="0" i="0" u="none" strike="noStrike" kern="0" cap="none" spc="0" normalizeH="0" baseline="0" noProof="0">
                  <a:ln>
                    <a:noFill/>
                  </a:ln>
                  <a:solidFill>
                    <a:srgbClr val="000000"/>
                  </a:solidFill>
                  <a:effectLst/>
                  <a:uLnTx/>
                  <a:uFillTx/>
                  <a:latin typeface="Segoe UI"/>
                  <a:ea typeface="+mn-ea"/>
                  <a:cs typeface="+mn-cs"/>
                </a:rPr>
                <a:t>Copilot</a:t>
              </a:r>
            </a:p>
          </p:txBody>
        </p:sp>
        <p:grpSp>
          <p:nvGrpSpPr>
            <p:cNvPr id="234" name="Group 233">
              <a:extLst>
                <a:ext uri="{FF2B5EF4-FFF2-40B4-BE49-F238E27FC236}">
                  <a16:creationId xmlns:a16="http://schemas.microsoft.com/office/drawing/2014/main" id="{7AF585EC-45C6-B194-C582-207CC77FAA66}"/>
                </a:ext>
              </a:extLst>
            </p:cNvPr>
            <p:cNvGrpSpPr/>
            <p:nvPr/>
          </p:nvGrpSpPr>
          <p:grpSpPr>
            <a:xfrm>
              <a:off x="3321374" y="5623093"/>
              <a:ext cx="8392343" cy="429402"/>
              <a:chOff x="18772514" y="14360978"/>
              <a:chExt cx="20494644" cy="1048628"/>
            </a:xfrm>
          </p:grpSpPr>
          <p:sp>
            <p:nvSpPr>
              <p:cNvPr id="237" name="Rectangle: Rounded Corners 236">
                <a:extLst>
                  <a:ext uri="{FF2B5EF4-FFF2-40B4-BE49-F238E27FC236}">
                    <a16:creationId xmlns:a16="http://schemas.microsoft.com/office/drawing/2014/main" id="{CC5A5AD5-82E1-A030-C5DA-91087F012C1A}"/>
                  </a:ext>
                </a:extLst>
              </p:cNvPr>
              <p:cNvSpPr/>
              <p:nvPr/>
            </p:nvSpPr>
            <p:spPr bwMode="auto">
              <a:xfrm>
                <a:off x="18772514" y="14360978"/>
                <a:ext cx="20494644" cy="1048628"/>
              </a:xfrm>
              <a:prstGeom prst="roundRect">
                <a:avLst>
                  <a:gd name="adj" fmla="val 22792"/>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43543" tIns="34834" rIns="43543" bIns="34834" numCol="1" spcCol="0" rtlCol="0" fromWordArt="0" anchor="t" anchorCtr="0" forceAA="0" compatLnSpc="1">
                <a:prstTxWarp prst="textNoShape">
                  <a:avLst/>
                </a:prstTxWarp>
                <a:noAutofit/>
              </a:bodyPr>
              <a:lstStyle/>
              <a:p>
                <a:pPr marL="0" marR="0" lvl="0" indent="0" algn="l" defTabSz="222022" rtl="0" eaLnBrk="1" fontAlgn="base" latinLnBrk="0" hangingPunct="1">
                  <a:lnSpc>
                    <a:spcPct val="100000"/>
                  </a:lnSpc>
                  <a:spcBef>
                    <a:spcPct val="0"/>
                  </a:spcBef>
                  <a:spcAft>
                    <a:spcPct val="0"/>
                  </a:spcAft>
                  <a:buClrTx/>
                  <a:buSzTx/>
                  <a:buFontTx/>
                  <a:buNone/>
                  <a:tabLst/>
                  <a:defRPr/>
                </a:pPr>
                <a:endParaRPr kumimoji="0" lang="en-US" sz="95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8" name="Group 237">
                <a:extLst>
                  <a:ext uri="{FF2B5EF4-FFF2-40B4-BE49-F238E27FC236}">
                    <a16:creationId xmlns:a16="http://schemas.microsoft.com/office/drawing/2014/main" id="{0AAB1575-377A-57B1-BA09-E19348961D66}"/>
                  </a:ext>
                </a:extLst>
              </p:cNvPr>
              <p:cNvGrpSpPr/>
              <p:nvPr/>
            </p:nvGrpSpPr>
            <p:grpSpPr>
              <a:xfrm>
                <a:off x="26120935" y="14502159"/>
                <a:ext cx="5432104" cy="766273"/>
                <a:chOff x="25766155" y="14502159"/>
                <a:chExt cx="5432104" cy="766273"/>
              </a:xfrm>
            </p:grpSpPr>
            <p:sp>
              <p:nvSpPr>
                <p:cNvPr id="239" name="Rounded Rectangle 62">
                  <a:extLst>
                    <a:ext uri="{FF2B5EF4-FFF2-40B4-BE49-F238E27FC236}">
                      <a16:creationId xmlns:a16="http://schemas.microsoft.com/office/drawing/2014/main" id="{2D6C7978-E368-FADD-FA68-A7B22D241A6E}"/>
                    </a:ext>
                    <a:ext uri="{C183D7F6-B498-43B3-948B-1728B52AA6E4}">
                      <adec:decorative xmlns:adec="http://schemas.microsoft.com/office/drawing/2017/decorative" val="1"/>
                    </a:ext>
                  </a:extLst>
                </p:cNvPr>
                <p:cNvSpPr/>
                <p:nvPr/>
              </p:nvSpPr>
              <p:spPr bwMode="auto">
                <a:xfrm>
                  <a:off x="26757940" y="14627815"/>
                  <a:ext cx="4440319" cy="52612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1400" b="0" i="0" u="none" strike="noStrike" kern="0" cap="none" spc="0" normalizeH="0" baseline="0" noProof="0">
                      <a:ln>
                        <a:noFill/>
                      </a:ln>
                      <a:solidFill>
                        <a:srgbClr val="000000"/>
                      </a:solidFill>
                      <a:effectLst/>
                      <a:uLnTx/>
                      <a:uFillTx/>
                      <a:latin typeface="Segoe UI"/>
                      <a:ea typeface="+mn-ea"/>
                      <a:cs typeface="+mn-cs"/>
                    </a:rPr>
                    <a:t>Copilot Control System</a:t>
                  </a:r>
                </a:p>
              </p:txBody>
            </p:sp>
            <p:sp>
              <p:nvSpPr>
                <p:cNvPr id="240" name="Graphic 19">
                  <a:extLst>
                    <a:ext uri="{FF2B5EF4-FFF2-40B4-BE49-F238E27FC236}">
                      <a16:creationId xmlns:a16="http://schemas.microsoft.com/office/drawing/2014/main" id="{D09E0214-58CB-169A-EC59-11E8AAF02CA2}"/>
                    </a:ext>
                  </a:extLst>
                </p:cNvPr>
                <p:cNvSpPr/>
                <p:nvPr/>
              </p:nvSpPr>
              <p:spPr>
                <a:xfrm>
                  <a:off x="25766155" y="14502159"/>
                  <a:ext cx="689654" cy="766273"/>
                </a:xfrm>
                <a:custGeom>
                  <a:avLst/>
                  <a:gdLst>
                    <a:gd name="connsiteX0" fmla="*/ 164306 w 171450"/>
                    <a:gd name="connsiteY0" fmla="*/ 28575 h 190500"/>
                    <a:gd name="connsiteX1" fmla="*/ 90011 w 171450"/>
                    <a:gd name="connsiteY1" fmla="*/ 1429 h 190500"/>
                    <a:gd name="connsiteX2" fmla="*/ 81439 w 171450"/>
                    <a:gd name="connsiteY2" fmla="*/ 1429 h 190500"/>
                    <a:gd name="connsiteX3" fmla="*/ 7144 w 171450"/>
                    <a:gd name="connsiteY3" fmla="*/ 28575 h 190500"/>
                    <a:gd name="connsiteX4" fmla="*/ 0 w 171450"/>
                    <a:gd name="connsiteY4" fmla="*/ 35719 h 190500"/>
                    <a:gd name="connsiteX5" fmla="*/ 0 w 171450"/>
                    <a:gd name="connsiteY5" fmla="*/ 85725 h 190500"/>
                    <a:gd name="connsiteX6" fmla="*/ 83107 w 171450"/>
                    <a:gd name="connsiteY6" fmla="*/ 190003 h 190500"/>
                    <a:gd name="connsiteX7" fmla="*/ 88343 w 171450"/>
                    <a:gd name="connsiteY7" fmla="*/ 190003 h 190500"/>
                    <a:gd name="connsiteX8" fmla="*/ 171450 w 171450"/>
                    <a:gd name="connsiteY8" fmla="*/ 85725 h 190500"/>
                    <a:gd name="connsiteX9" fmla="*/ 171450 w 171450"/>
                    <a:gd name="connsiteY9" fmla="*/ 35719 h 190500"/>
                    <a:gd name="connsiteX10" fmla="*/ 164306 w 171450"/>
                    <a:gd name="connsiteY10" fmla="*/ 28575 h 190500"/>
                    <a:gd name="connsiteX11" fmla="*/ 131034 w 171450"/>
                    <a:gd name="connsiteY11" fmla="*/ 69560 h 190500"/>
                    <a:gd name="connsiteX12" fmla="*/ 73884 w 171450"/>
                    <a:gd name="connsiteY12" fmla="*/ 121948 h 190500"/>
                    <a:gd name="connsiteX13" fmla="*/ 64005 w 171450"/>
                    <a:gd name="connsiteY13" fmla="*/ 121732 h 190500"/>
                    <a:gd name="connsiteX14" fmla="*/ 40192 w 171450"/>
                    <a:gd name="connsiteY14" fmla="*/ 97920 h 190500"/>
                    <a:gd name="connsiteX15" fmla="*/ 40192 w 171450"/>
                    <a:gd name="connsiteY15" fmla="*/ 87818 h 190500"/>
                    <a:gd name="connsiteX16" fmla="*/ 50295 w 171450"/>
                    <a:gd name="connsiteY16" fmla="*/ 87818 h 190500"/>
                    <a:gd name="connsiteX17" fmla="*/ 69272 w 171450"/>
                    <a:gd name="connsiteY17" fmla="*/ 106793 h 190500"/>
                    <a:gd name="connsiteX18" fmla="*/ 121379 w 171450"/>
                    <a:gd name="connsiteY18" fmla="*/ 59028 h 190500"/>
                    <a:gd name="connsiteX19" fmla="*/ 131473 w 171450"/>
                    <a:gd name="connsiteY19" fmla="*/ 59467 h 190500"/>
                    <a:gd name="connsiteX20" fmla="*/ 131034 w 171450"/>
                    <a:gd name="connsiteY20" fmla="*/ 6956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 h="190500">
                      <a:moveTo>
                        <a:pt x="164306" y="28575"/>
                      </a:moveTo>
                      <a:cubicBezTo>
                        <a:pt x="138937" y="28575"/>
                        <a:pt x="114224" y="19588"/>
                        <a:pt x="90011" y="1429"/>
                      </a:cubicBezTo>
                      <a:cubicBezTo>
                        <a:pt x="87471" y="-476"/>
                        <a:pt x="83979" y="-476"/>
                        <a:pt x="81439" y="1429"/>
                      </a:cubicBezTo>
                      <a:cubicBezTo>
                        <a:pt x="57226" y="19588"/>
                        <a:pt x="32513" y="28575"/>
                        <a:pt x="7144" y="28575"/>
                      </a:cubicBezTo>
                      <a:cubicBezTo>
                        <a:pt x="3198" y="28575"/>
                        <a:pt x="0" y="31773"/>
                        <a:pt x="0" y="35719"/>
                      </a:cubicBezTo>
                      <a:lnTo>
                        <a:pt x="0" y="85725"/>
                      </a:lnTo>
                      <a:cubicBezTo>
                        <a:pt x="0" y="133361"/>
                        <a:pt x="28171" y="168361"/>
                        <a:pt x="83107" y="190003"/>
                      </a:cubicBezTo>
                      <a:cubicBezTo>
                        <a:pt x="84790" y="190666"/>
                        <a:pt x="86660" y="190666"/>
                        <a:pt x="88343" y="190003"/>
                      </a:cubicBezTo>
                      <a:cubicBezTo>
                        <a:pt x="143279" y="168361"/>
                        <a:pt x="171450" y="133361"/>
                        <a:pt x="171450" y="85725"/>
                      </a:cubicBezTo>
                      <a:lnTo>
                        <a:pt x="171450" y="35719"/>
                      </a:lnTo>
                      <a:cubicBezTo>
                        <a:pt x="171450" y="31773"/>
                        <a:pt x="168252" y="28575"/>
                        <a:pt x="164306" y="28575"/>
                      </a:cubicBezTo>
                      <a:close/>
                      <a:moveTo>
                        <a:pt x="131034" y="69560"/>
                      </a:moveTo>
                      <a:lnTo>
                        <a:pt x="73884" y="121948"/>
                      </a:lnTo>
                      <a:cubicBezTo>
                        <a:pt x="71064" y="124532"/>
                        <a:pt x="66709" y="124437"/>
                        <a:pt x="64005" y="121732"/>
                      </a:cubicBezTo>
                      <a:lnTo>
                        <a:pt x="40192" y="97920"/>
                      </a:lnTo>
                      <a:cubicBezTo>
                        <a:pt x="37403" y="95130"/>
                        <a:pt x="37403" y="90608"/>
                        <a:pt x="40192" y="87818"/>
                      </a:cubicBezTo>
                      <a:cubicBezTo>
                        <a:pt x="42982" y="85028"/>
                        <a:pt x="47505" y="85028"/>
                        <a:pt x="50295" y="87818"/>
                      </a:cubicBezTo>
                      <a:lnTo>
                        <a:pt x="69272" y="106793"/>
                      </a:lnTo>
                      <a:lnTo>
                        <a:pt x="121379" y="59028"/>
                      </a:lnTo>
                      <a:cubicBezTo>
                        <a:pt x="124287" y="56362"/>
                        <a:pt x="128807" y="56558"/>
                        <a:pt x="131473" y="59467"/>
                      </a:cubicBezTo>
                      <a:cubicBezTo>
                        <a:pt x="134139" y="62375"/>
                        <a:pt x="133942" y="66894"/>
                        <a:pt x="131034" y="6956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grpSp>
        </p:grpSp>
        <p:sp>
          <p:nvSpPr>
            <p:cNvPr id="235" name="Rounded Rectangle 64">
              <a:extLst>
                <a:ext uri="{FF2B5EF4-FFF2-40B4-BE49-F238E27FC236}">
                  <a16:creationId xmlns:a16="http://schemas.microsoft.com/office/drawing/2014/main" id="{74EB128D-73EF-BDCD-13FF-F9DD5B7E1A75}"/>
                </a:ext>
                <a:ext uri="{C183D7F6-B498-43B3-948B-1728B52AA6E4}">
                  <adec:decorative xmlns:adec="http://schemas.microsoft.com/office/drawing/2017/decorative" val="1"/>
                </a:ext>
              </a:extLst>
            </p:cNvPr>
            <p:cNvSpPr>
              <a:spLocks/>
            </p:cNvSpPr>
            <p:nvPr/>
          </p:nvSpPr>
          <p:spPr bwMode="auto">
            <a:xfrm>
              <a:off x="294339" y="616858"/>
              <a:ext cx="11604625" cy="5620884"/>
            </a:xfrm>
            <a:prstGeom prst="roundRect">
              <a:avLst>
                <a:gd name="adj" fmla="val 3125"/>
              </a:avLst>
            </a:prstGeom>
            <a:noFill/>
            <a:ln w="12700" cap="rnd" cmpd="sng" algn="ctr">
              <a:solidFill>
                <a:srgbClr val="FFFFFF">
                  <a:lumMod val="75000"/>
                </a:srgbClr>
              </a:solidFill>
              <a:prstDash val="solid"/>
              <a:headEnd type="none" w="lg" len="sm"/>
              <a:tailEnd type="none" w="lg"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latin typeface="Segoe UI Variable Small Semibol" pitchFamily="2" charset="0"/>
                <a:ea typeface="+mn-ea"/>
                <a:cs typeface="+mn-cs"/>
              </a:endParaRPr>
            </a:p>
          </p:txBody>
        </p:sp>
      </p:grpSp>
      <p:pic>
        <p:nvPicPr>
          <p:cNvPr id="1026" name="Picture 2">
            <a:extLst>
              <a:ext uri="{FF2B5EF4-FFF2-40B4-BE49-F238E27FC236}">
                <a16:creationId xmlns:a16="http://schemas.microsoft.com/office/drawing/2014/main" id="{17290008-55CB-1F5E-3836-3EE8AD272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249" y="3252423"/>
            <a:ext cx="923891" cy="92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145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1F7DE4D-96CA-D639-8241-F165851FA686}"/>
              </a:ext>
            </a:extLst>
          </p:cNvPr>
          <p:cNvSpPr>
            <a:spLocks noGrp="1"/>
          </p:cNvSpPr>
          <p:nvPr>
            <p:ph type="title"/>
          </p:nvPr>
        </p:nvSpPr>
        <p:spPr>
          <a:xfrm>
            <a:off x="571500" y="-730453"/>
            <a:ext cx="11052046" cy="492443"/>
          </a:xfrm>
        </p:spPr>
        <p:txBody>
          <a:bodyPr/>
          <a:lstStyle/>
          <a:p>
            <a:r>
              <a:rPr lang="en-US"/>
              <a:t>Microsoft 365 Copilot is built on trust</a:t>
            </a:r>
            <a:endParaRPr lang="en-IN"/>
          </a:p>
        </p:txBody>
      </p:sp>
      <p:sp>
        <p:nvSpPr>
          <p:cNvPr id="6" name="Rectangle: Rounded Corners 34" descr="Microsoft 365 Copilot is built on trust">
            <a:extLst>
              <a:ext uri="{FF2B5EF4-FFF2-40B4-BE49-F238E27FC236}">
                <a16:creationId xmlns:a16="http://schemas.microsoft.com/office/drawing/2014/main" id="{FF27BA62-93A3-0689-F7DD-10E4C9DF36BC}"/>
              </a:ext>
              <a:ext uri="{C183D7F6-B498-43B3-948B-1728B52AA6E4}">
                <adec:decorative xmlns:adec="http://schemas.microsoft.com/office/drawing/2017/decorative" val="0"/>
              </a:ext>
            </a:extLst>
          </p:cNvPr>
          <p:cNvSpPr/>
          <p:nvPr/>
        </p:nvSpPr>
        <p:spPr bwMode="auto">
          <a:xfrm>
            <a:off x="574546" y="1646837"/>
            <a:ext cx="11049000" cy="3564325"/>
          </a:xfrm>
          <a:prstGeom prst="roundRect">
            <a:avLst>
              <a:gd name="adj" fmla="val 381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93EA81B0-E2C3-026A-3121-4498DC74A13A}"/>
              </a:ext>
            </a:extLst>
          </p:cNvPr>
          <p:cNvSpPr txBox="1"/>
          <p:nvPr/>
        </p:nvSpPr>
        <p:spPr>
          <a:xfrm>
            <a:off x="815685" y="3433250"/>
            <a:ext cx="2359605" cy="110799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Sans Display"/>
                <a:ea typeface="+mn-ea"/>
                <a:cs typeface="+mn-cs"/>
              </a:rPr>
              <a:t>Microsoft commitments and controls</a:t>
            </a:r>
          </a:p>
        </p:txBody>
      </p:sp>
      <p:sp>
        <p:nvSpPr>
          <p:cNvPr id="15" name="TextBox 14">
            <a:extLst>
              <a:ext uri="{FF2B5EF4-FFF2-40B4-BE49-F238E27FC236}">
                <a16:creationId xmlns:a16="http://schemas.microsoft.com/office/drawing/2014/main" id="{F2BB7FE6-4084-F243-CFD3-ABCFAFB56CF0}"/>
              </a:ext>
            </a:extLst>
          </p:cNvPr>
          <p:cNvSpPr txBox="1"/>
          <p:nvPr/>
        </p:nvSpPr>
        <p:spPr>
          <a:xfrm>
            <a:off x="8999312" y="3433250"/>
            <a:ext cx="239440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Sans Display"/>
                <a:ea typeface="+mn-ea"/>
                <a:cs typeface="+mn-cs"/>
              </a:rPr>
              <a:t>Tools </a:t>
            </a:r>
            <a:br>
              <a:rPr kumimoji="0" lang="en-US" sz="2400" b="0" i="0" u="none" strike="noStrike" kern="1200" cap="none" spc="0" normalizeH="0" baseline="0" noProof="0">
                <a:ln>
                  <a:noFill/>
                </a:ln>
                <a:solidFill>
                  <a:srgbClr val="000000"/>
                </a:solidFill>
                <a:effectLst/>
                <a:uLnTx/>
                <a:uFillTx/>
                <a:latin typeface="Segoe Sans Display"/>
                <a:ea typeface="+mn-ea"/>
                <a:cs typeface="+mn-cs"/>
              </a:rPr>
            </a:br>
            <a:r>
              <a:rPr kumimoji="0" lang="en-US" sz="2400" b="0" i="0" u="none" strike="noStrike" kern="1200" cap="none" spc="0" normalizeH="0" baseline="0" noProof="0">
                <a:ln>
                  <a:noFill/>
                </a:ln>
                <a:solidFill>
                  <a:srgbClr val="000000"/>
                </a:solidFill>
                <a:effectLst/>
                <a:uLnTx/>
                <a:uFillTx/>
                <a:latin typeface="Segoe Sans Display"/>
                <a:ea typeface="+mn-ea"/>
                <a:cs typeface="+mn-cs"/>
              </a:rPr>
              <a:t>to manage </a:t>
            </a:r>
            <a:br>
              <a:rPr kumimoji="0" lang="en-US" sz="2400" b="0" i="0" u="none" strike="noStrike" kern="1200" cap="none" spc="0" normalizeH="0" baseline="0" noProof="0">
                <a:ln>
                  <a:noFill/>
                </a:ln>
                <a:solidFill>
                  <a:srgbClr val="000000"/>
                </a:solidFill>
                <a:effectLst/>
                <a:uLnTx/>
                <a:uFillTx/>
                <a:latin typeface="Segoe Sans Display"/>
                <a:ea typeface="+mn-ea"/>
                <a:cs typeface="+mn-cs"/>
              </a:rPr>
            </a:br>
            <a:r>
              <a:rPr kumimoji="0" lang="en-US" sz="2400" b="0" i="0" u="none" strike="noStrike" kern="1200" cap="none" spc="0" normalizeH="0" baseline="0" noProof="0">
                <a:ln>
                  <a:noFill/>
                </a:ln>
                <a:solidFill>
                  <a:srgbClr val="000000"/>
                </a:solidFill>
                <a:effectLst/>
                <a:uLnTx/>
                <a:uFillTx/>
                <a:latin typeface="Segoe Sans Display"/>
                <a:ea typeface="+mn-ea"/>
                <a:cs typeface="+mn-cs"/>
              </a:rPr>
              <a:t>M365 Copilot</a:t>
            </a:r>
          </a:p>
        </p:txBody>
      </p:sp>
      <p:sp>
        <p:nvSpPr>
          <p:cNvPr id="35" name="Oval 34">
            <a:extLst>
              <a:ext uri="{FF2B5EF4-FFF2-40B4-BE49-F238E27FC236}">
                <a16:creationId xmlns:a16="http://schemas.microsoft.com/office/drawing/2014/main" id="{77E4FF02-9796-FD1F-557E-4F260913E339}"/>
              </a:ext>
              <a:ext uri="{C183D7F6-B498-43B3-948B-1728B52AA6E4}">
                <adec:decorative xmlns:adec="http://schemas.microsoft.com/office/drawing/2017/decorative" val="1"/>
              </a:ext>
            </a:extLst>
          </p:cNvPr>
          <p:cNvSpPr/>
          <p:nvPr/>
        </p:nvSpPr>
        <p:spPr>
          <a:xfrm>
            <a:off x="3419475" y="752475"/>
            <a:ext cx="5353050" cy="5353050"/>
          </a:xfrm>
          <a:prstGeom prst="ellipse">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7" name="Oval 36">
            <a:extLst>
              <a:ext uri="{FF2B5EF4-FFF2-40B4-BE49-F238E27FC236}">
                <a16:creationId xmlns:a16="http://schemas.microsoft.com/office/drawing/2014/main" id="{1F9FC234-9A74-BF0B-5DBD-7363ADCBD9ED}"/>
              </a:ext>
              <a:ext uri="{C183D7F6-B498-43B3-948B-1728B52AA6E4}">
                <adec:decorative xmlns:adec="http://schemas.microsoft.com/office/drawing/2017/decorative" val="1"/>
              </a:ext>
            </a:extLst>
          </p:cNvPr>
          <p:cNvSpPr/>
          <p:nvPr/>
        </p:nvSpPr>
        <p:spPr>
          <a:xfrm>
            <a:off x="3596924" y="929924"/>
            <a:ext cx="4998148" cy="4998148"/>
          </a:xfrm>
          <a:prstGeom prst="ellipse">
            <a:avLst/>
          </a:pr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pic>
        <p:nvPicPr>
          <p:cNvPr id="40" name="Picture 39">
            <a:extLst>
              <a:ext uri="{FF2B5EF4-FFF2-40B4-BE49-F238E27FC236}">
                <a16:creationId xmlns:a16="http://schemas.microsoft.com/office/drawing/2014/main" id="{9E34E7FA-80A6-CADA-1F7C-305702098FB6}"/>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36041" y="1810444"/>
            <a:ext cx="1319914" cy="1334213"/>
          </a:xfrm>
          <a:prstGeom prst="rect">
            <a:avLst/>
          </a:prstGeom>
        </p:spPr>
      </p:pic>
      <p:sp>
        <p:nvSpPr>
          <p:cNvPr id="39" name="Title 1">
            <a:extLst>
              <a:ext uri="{FF2B5EF4-FFF2-40B4-BE49-F238E27FC236}">
                <a16:creationId xmlns:a16="http://schemas.microsoft.com/office/drawing/2014/main" id="{7D094CEB-E125-A427-30AC-B12859BEF98D}"/>
              </a:ext>
              <a:ext uri="{C183D7F6-B498-43B3-948B-1728B52AA6E4}">
                <adec:decorative xmlns:adec="http://schemas.microsoft.com/office/drawing/2017/decorative" val="1"/>
              </a:ext>
            </a:extLst>
          </p:cNvPr>
          <p:cNvSpPr txBox="1">
            <a:spLocks/>
          </p:cNvSpPr>
          <p:nvPr/>
        </p:nvSpPr>
        <p:spPr>
          <a:xfrm>
            <a:off x="4528453" y="3322106"/>
            <a:ext cx="3135090" cy="1725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Sans Display Semibold"/>
                <a:ea typeface="+mj-ea"/>
                <a:cs typeface="+mj-cs"/>
              </a:rPr>
              <a:t>Microsoft 365 Copilot is built on trust</a:t>
            </a:r>
          </a:p>
        </p:txBody>
      </p:sp>
      <p:sp>
        <p:nvSpPr>
          <p:cNvPr id="2" name="Freeform: Shape 1" descr="Icon of a handshake">
            <a:extLst>
              <a:ext uri="{FF2B5EF4-FFF2-40B4-BE49-F238E27FC236}">
                <a16:creationId xmlns:a16="http://schemas.microsoft.com/office/drawing/2014/main" id="{81252D1D-4945-3C1D-85ED-65E2B55DF875}"/>
              </a:ext>
            </a:extLst>
          </p:cNvPr>
          <p:cNvSpPr/>
          <p:nvPr/>
        </p:nvSpPr>
        <p:spPr>
          <a:xfrm>
            <a:off x="1709890" y="2599014"/>
            <a:ext cx="571194" cy="543912"/>
          </a:xfrm>
          <a:custGeom>
            <a:avLst/>
            <a:gdLst>
              <a:gd name="connsiteX0" fmla="*/ 104944 w 262032"/>
              <a:gd name="connsiteY0" fmla="*/ 192399 h 249517"/>
              <a:gd name="connsiteX1" fmla="*/ 122568 w 262032"/>
              <a:gd name="connsiteY1" fmla="*/ 192399 h 249517"/>
              <a:gd name="connsiteX2" fmla="*/ 122644 w 262032"/>
              <a:gd name="connsiteY2" fmla="*/ 209837 h 249517"/>
              <a:gd name="connsiteX3" fmla="*/ 122568 w 262032"/>
              <a:gd name="connsiteY3" fmla="*/ 209913 h 249517"/>
              <a:gd name="connsiteX4" fmla="*/ 109104 w 262032"/>
              <a:gd name="connsiteY4" fmla="*/ 223294 h 249517"/>
              <a:gd name="connsiteX5" fmla="*/ 91480 w 262032"/>
              <a:gd name="connsiteY5" fmla="*/ 223294 h 249517"/>
              <a:gd name="connsiteX6" fmla="*/ 89103 w 262032"/>
              <a:gd name="connsiteY6" fmla="*/ 209084 h 249517"/>
              <a:gd name="connsiteX7" fmla="*/ 89117 w 262032"/>
              <a:gd name="connsiteY7" fmla="*/ 209056 h 249517"/>
              <a:gd name="connsiteX8" fmla="*/ 91480 w 262032"/>
              <a:gd name="connsiteY8" fmla="*/ 205780 h 249517"/>
              <a:gd name="connsiteX9" fmla="*/ 93208 w 262032"/>
              <a:gd name="connsiteY9" fmla="*/ 163579 h 249517"/>
              <a:gd name="connsiteX10" fmla="*/ 95233 w 262032"/>
              <a:gd name="connsiteY10" fmla="*/ 165231 h 249517"/>
              <a:gd name="connsiteX11" fmla="*/ 95143 w 262032"/>
              <a:gd name="connsiteY11" fmla="*/ 182668 h 249517"/>
              <a:gd name="connsiteX12" fmla="*/ 81680 w 262032"/>
              <a:gd name="connsiteY12" fmla="*/ 196035 h 249517"/>
              <a:gd name="connsiteX13" fmla="*/ 64056 w 262032"/>
              <a:gd name="connsiteY13" fmla="*/ 196035 h 249517"/>
              <a:gd name="connsiteX14" fmla="*/ 63876 w 262032"/>
              <a:gd name="connsiteY14" fmla="*/ 178701 h 249517"/>
              <a:gd name="connsiteX15" fmla="*/ 64056 w 262032"/>
              <a:gd name="connsiteY15" fmla="*/ 178521 h 249517"/>
              <a:gd name="connsiteX16" fmla="*/ 77519 w 262032"/>
              <a:gd name="connsiteY16" fmla="*/ 165155 h 249517"/>
              <a:gd name="connsiteX17" fmla="*/ 77699 w 262032"/>
              <a:gd name="connsiteY17" fmla="*/ 164961 h 249517"/>
              <a:gd name="connsiteX18" fmla="*/ 93208 w 262032"/>
              <a:gd name="connsiteY18" fmla="*/ 163579 h 249517"/>
              <a:gd name="connsiteX19" fmla="*/ 50095 w 262032"/>
              <a:gd name="connsiteY19" fmla="*/ 137896 h 249517"/>
              <a:gd name="connsiteX20" fmla="*/ 67719 w 262032"/>
              <a:gd name="connsiteY20" fmla="*/ 137896 h 249517"/>
              <a:gd name="connsiteX21" fmla="*/ 67885 w 262032"/>
              <a:gd name="connsiteY21" fmla="*/ 155230 h 249517"/>
              <a:gd name="connsiteX22" fmla="*/ 67705 w 262032"/>
              <a:gd name="connsiteY22" fmla="*/ 155409 h 249517"/>
              <a:gd name="connsiteX23" fmla="*/ 54241 w 262032"/>
              <a:gd name="connsiteY23" fmla="*/ 168790 h 249517"/>
              <a:gd name="connsiteX24" fmla="*/ 54062 w 262032"/>
              <a:gd name="connsiteY24" fmla="*/ 168956 h 249517"/>
              <a:gd name="connsiteX25" fmla="*/ 36631 w 262032"/>
              <a:gd name="connsiteY25" fmla="*/ 168790 h 249517"/>
              <a:gd name="connsiteX26" fmla="*/ 36555 w 262032"/>
              <a:gd name="connsiteY26" fmla="*/ 151352 h 249517"/>
              <a:gd name="connsiteX27" fmla="*/ 36631 w 262032"/>
              <a:gd name="connsiteY27" fmla="*/ 151276 h 249517"/>
              <a:gd name="connsiteX28" fmla="*/ 17127 w 262032"/>
              <a:gd name="connsiteY28" fmla="*/ 116139 h 249517"/>
              <a:gd name="connsiteX29" fmla="*/ 34737 w 262032"/>
              <a:gd name="connsiteY29" fmla="*/ 116139 h 249517"/>
              <a:gd name="connsiteX30" fmla="*/ 34814 w 262032"/>
              <a:gd name="connsiteY30" fmla="*/ 133576 h 249517"/>
              <a:gd name="connsiteX31" fmla="*/ 34737 w 262032"/>
              <a:gd name="connsiteY31" fmla="*/ 133652 h 249517"/>
              <a:gd name="connsiteX32" fmla="*/ 21288 w 262032"/>
              <a:gd name="connsiteY32" fmla="*/ 147033 h 249517"/>
              <a:gd name="connsiteX33" fmla="*/ 3650 w 262032"/>
              <a:gd name="connsiteY33" fmla="*/ 147033 h 249517"/>
              <a:gd name="connsiteX34" fmla="*/ 3573 w 262032"/>
              <a:gd name="connsiteY34" fmla="*/ 129595 h 249517"/>
              <a:gd name="connsiteX35" fmla="*/ 3650 w 262032"/>
              <a:gd name="connsiteY35" fmla="*/ 129519 h 249517"/>
              <a:gd name="connsiteX36" fmla="*/ 103243 w 262032"/>
              <a:gd name="connsiteY36" fmla="*/ 1049 h 249517"/>
              <a:gd name="connsiteX37" fmla="*/ 69004 w 262032"/>
              <a:gd name="connsiteY37" fmla="*/ 27009 h 249517"/>
              <a:gd name="connsiteX38" fmla="*/ 62424 w 262032"/>
              <a:gd name="connsiteY38" fmla="*/ 74488 h 249517"/>
              <a:gd name="connsiteX39" fmla="*/ 62562 w 262032"/>
              <a:gd name="connsiteY39" fmla="*/ 74670 h 249517"/>
              <a:gd name="connsiteX40" fmla="*/ 110307 w 262032"/>
              <a:gd name="connsiteY40" fmla="*/ 81125 h 249517"/>
              <a:gd name="connsiteX41" fmla="*/ 133584 w 262032"/>
              <a:gd name="connsiteY41" fmla="*/ 63501 h 249517"/>
              <a:gd name="connsiteX42" fmla="*/ 191433 w 262032"/>
              <a:gd name="connsiteY42" fmla="*/ 63501 h 249517"/>
              <a:gd name="connsiteX43" fmla="*/ 239910 w 262032"/>
              <a:gd name="connsiteY43" fmla="*/ 111328 h 249517"/>
              <a:gd name="connsiteX44" fmla="*/ 240408 w 262032"/>
              <a:gd name="connsiteY44" fmla="*/ 111881 h 249517"/>
              <a:gd name="connsiteX45" fmla="*/ 256304 w 262032"/>
              <a:gd name="connsiteY45" fmla="*/ 127777 h 249517"/>
              <a:gd name="connsiteX46" fmla="*/ 256109 w 262032"/>
              <a:gd name="connsiteY46" fmla="*/ 155907 h 249517"/>
              <a:gd name="connsiteX47" fmla="*/ 229543 w 262032"/>
              <a:gd name="connsiteY47" fmla="*/ 157137 h 249517"/>
              <a:gd name="connsiteX48" fmla="*/ 228216 w 262032"/>
              <a:gd name="connsiteY48" fmla="*/ 155810 h 249517"/>
              <a:gd name="connsiteX49" fmla="*/ 227386 w 262032"/>
              <a:gd name="connsiteY49" fmla="*/ 155091 h 249517"/>
              <a:gd name="connsiteX50" fmla="*/ 212278 w 262032"/>
              <a:gd name="connsiteY50" fmla="*/ 139997 h 249517"/>
              <a:gd name="connsiteX51" fmla="*/ 202505 w 262032"/>
              <a:gd name="connsiteY51" fmla="*/ 139827 h 249517"/>
              <a:gd name="connsiteX52" fmla="*/ 202335 w 262032"/>
              <a:gd name="connsiteY52" fmla="*/ 149599 h 249517"/>
              <a:gd name="connsiteX53" fmla="*/ 202505 w 262032"/>
              <a:gd name="connsiteY53" fmla="*/ 149769 h 249517"/>
              <a:gd name="connsiteX54" fmla="*/ 218402 w 262032"/>
              <a:gd name="connsiteY54" fmla="*/ 165666 h 249517"/>
              <a:gd name="connsiteX55" fmla="*/ 220171 w 262032"/>
              <a:gd name="connsiteY55" fmla="*/ 167311 h 249517"/>
              <a:gd name="connsiteX56" fmla="*/ 220779 w 262032"/>
              <a:gd name="connsiteY56" fmla="*/ 167919 h 249517"/>
              <a:gd name="connsiteX57" fmla="*/ 219871 w 262032"/>
              <a:gd name="connsiteY57" fmla="*/ 187838 h 249517"/>
              <a:gd name="connsiteX58" fmla="*/ 200860 w 262032"/>
              <a:gd name="connsiteY58" fmla="*/ 187838 h 249517"/>
              <a:gd name="connsiteX59" fmla="*/ 198510 w 262032"/>
              <a:gd name="connsiteY59" fmla="*/ 185502 h 249517"/>
              <a:gd name="connsiteX60" fmla="*/ 188736 w 262032"/>
              <a:gd name="connsiteY60" fmla="*/ 185514 h 249517"/>
              <a:gd name="connsiteX61" fmla="*/ 186720 w 262032"/>
              <a:gd name="connsiteY61" fmla="*/ 190519 h 249517"/>
              <a:gd name="connsiteX62" fmla="*/ 188751 w 262032"/>
              <a:gd name="connsiteY62" fmla="*/ 195565 h 249517"/>
              <a:gd name="connsiteX63" fmla="*/ 191834 w 262032"/>
              <a:gd name="connsiteY63" fmla="*/ 198647 h 249517"/>
              <a:gd name="connsiteX64" fmla="*/ 192388 w 262032"/>
              <a:gd name="connsiteY64" fmla="*/ 217073 h 249517"/>
              <a:gd name="connsiteX65" fmla="*/ 173962 w 262032"/>
              <a:gd name="connsiteY65" fmla="*/ 217627 h 249517"/>
              <a:gd name="connsiteX66" fmla="*/ 173408 w 262032"/>
              <a:gd name="connsiteY66" fmla="*/ 217073 h 249517"/>
              <a:gd name="connsiteX67" fmla="*/ 173380 w 262032"/>
              <a:gd name="connsiteY67" fmla="*/ 217073 h 249517"/>
              <a:gd name="connsiteX68" fmla="*/ 173228 w 262032"/>
              <a:gd name="connsiteY68" fmla="*/ 216893 h 249517"/>
              <a:gd name="connsiteX69" fmla="*/ 170326 w 262032"/>
              <a:gd name="connsiteY69" fmla="*/ 213991 h 249517"/>
              <a:gd name="connsiteX70" fmla="*/ 160553 w 262032"/>
              <a:gd name="connsiteY70" fmla="*/ 213821 h 249517"/>
              <a:gd name="connsiteX71" fmla="*/ 160383 w 262032"/>
              <a:gd name="connsiteY71" fmla="*/ 223593 h 249517"/>
              <a:gd name="connsiteX72" fmla="*/ 160553 w 262032"/>
              <a:gd name="connsiteY72" fmla="*/ 223763 h 249517"/>
              <a:gd name="connsiteX73" fmla="*/ 163566 w 262032"/>
              <a:gd name="connsiteY73" fmla="*/ 226791 h 249517"/>
              <a:gd name="connsiteX74" fmla="*/ 163684 w 262032"/>
              <a:gd name="connsiteY74" fmla="*/ 245569 h 249517"/>
              <a:gd name="connsiteX75" fmla="*/ 144905 w 262032"/>
              <a:gd name="connsiteY75" fmla="*/ 245686 h 249517"/>
              <a:gd name="connsiteX76" fmla="*/ 125125 w 262032"/>
              <a:gd name="connsiteY76" fmla="*/ 226887 h 249517"/>
              <a:gd name="connsiteX77" fmla="*/ 132368 w 262032"/>
              <a:gd name="connsiteY77" fmla="*/ 219672 h 249517"/>
              <a:gd name="connsiteX78" fmla="*/ 132528 w 262032"/>
              <a:gd name="connsiteY78" fmla="*/ 182842 h 249517"/>
              <a:gd name="connsiteX79" fmla="*/ 132368 w 262032"/>
              <a:gd name="connsiteY79" fmla="*/ 182682 h 249517"/>
              <a:gd name="connsiteX80" fmla="*/ 112629 w 262032"/>
              <a:gd name="connsiteY80" fmla="*/ 175038 h 249517"/>
              <a:gd name="connsiteX81" fmla="*/ 104943 w 262032"/>
              <a:gd name="connsiteY81" fmla="*/ 155409 h 249517"/>
              <a:gd name="connsiteX82" fmla="*/ 85204 w 262032"/>
              <a:gd name="connsiteY82" fmla="*/ 147779 h 249517"/>
              <a:gd name="connsiteX83" fmla="*/ 77519 w 262032"/>
              <a:gd name="connsiteY83" fmla="*/ 128164 h 249517"/>
              <a:gd name="connsiteX84" fmla="*/ 52029 w 262032"/>
              <a:gd name="connsiteY84" fmla="*/ 121391 h 249517"/>
              <a:gd name="connsiteX85" fmla="*/ 44551 w 262032"/>
              <a:gd name="connsiteY85" fmla="*/ 106407 h 249517"/>
              <a:gd name="connsiteX86" fmla="*/ 9801 w 262032"/>
              <a:gd name="connsiteY86" fmla="*/ 104223 h 249517"/>
              <a:gd name="connsiteX87" fmla="*/ 32581 w 262032"/>
              <a:gd name="connsiteY87" fmla="*/ 25239 h 249517"/>
              <a:gd name="connsiteX88" fmla="*/ 32581 w 262032"/>
              <a:gd name="connsiteY88" fmla="*/ 25225 h 249517"/>
              <a:gd name="connsiteX89" fmla="*/ 103243 w 262032"/>
              <a:gd name="connsiteY89" fmla="*/ 1049 h 249517"/>
              <a:gd name="connsiteX90" fmla="*/ 174058 w 262032"/>
              <a:gd name="connsiteY90" fmla="*/ 96 h 249517"/>
              <a:gd name="connsiteX91" fmla="*/ 181592 w 262032"/>
              <a:gd name="connsiteY91" fmla="*/ 96 h 249517"/>
              <a:gd name="connsiteX92" fmla="*/ 182117 w 262032"/>
              <a:gd name="connsiteY92" fmla="*/ 96 h 249517"/>
              <a:gd name="connsiteX93" fmla="*/ 204869 w 262032"/>
              <a:gd name="connsiteY93" fmla="*/ 5196 h 249517"/>
              <a:gd name="connsiteX94" fmla="*/ 237215 w 262032"/>
              <a:gd name="connsiteY94" fmla="*/ 30382 h 249517"/>
              <a:gd name="connsiteX95" fmla="*/ 248328 w 262032"/>
              <a:gd name="connsiteY95" fmla="*/ 90483 h 249517"/>
              <a:gd name="connsiteX96" fmla="*/ 202976 w 262032"/>
              <a:gd name="connsiteY96" fmla="*/ 45739 h 249517"/>
              <a:gd name="connsiteX97" fmla="*/ 195691 w 262032"/>
              <a:gd name="connsiteY97" fmla="*/ 42753 h 249517"/>
              <a:gd name="connsiteX98" fmla="*/ 130101 w 262032"/>
              <a:gd name="connsiteY98" fmla="*/ 42753 h 249517"/>
              <a:gd name="connsiteX99" fmla="*/ 123840 w 262032"/>
              <a:gd name="connsiteY99" fmla="*/ 44854 h 249517"/>
              <a:gd name="connsiteX100" fmla="*/ 97797 w 262032"/>
              <a:gd name="connsiteY100" fmla="*/ 64593 h 249517"/>
              <a:gd name="connsiteX101" fmla="*/ 79043 w 262032"/>
              <a:gd name="connsiteY101" fmla="*/ 62072 h 249517"/>
              <a:gd name="connsiteX102" fmla="*/ 79026 w 262032"/>
              <a:gd name="connsiteY102" fmla="*/ 62050 h 249517"/>
              <a:gd name="connsiteX103" fmla="*/ 81437 w 262032"/>
              <a:gd name="connsiteY103" fmla="*/ 43596 h 249517"/>
              <a:gd name="connsiteX104" fmla="*/ 81528 w 262032"/>
              <a:gd name="connsiteY104" fmla="*/ 43527 h 249517"/>
              <a:gd name="connsiteX105" fmla="*/ 136128 w 262032"/>
              <a:gd name="connsiteY105" fmla="*/ 2155 h 249517"/>
              <a:gd name="connsiteX106" fmla="*/ 138160 w 262032"/>
              <a:gd name="connsiteY106" fmla="*/ 109 h 249517"/>
              <a:gd name="connsiteX107" fmla="*/ 173574 w 262032"/>
              <a:gd name="connsiteY107" fmla="*/ 109 h 24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62032" h="249517">
                <a:moveTo>
                  <a:pt x="104944" y="192399"/>
                </a:moveTo>
                <a:cubicBezTo>
                  <a:pt x="109825" y="187566"/>
                  <a:pt x="117687" y="187566"/>
                  <a:pt x="122568" y="192399"/>
                </a:cubicBezTo>
                <a:cubicBezTo>
                  <a:pt x="127405" y="197193"/>
                  <a:pt x="127439" y="205000"/>
                  <a:pt x="122644" y="209837"/>
                </a:cubicBezTo>
                <a:cubicBezTo>
                  <a:pt x="122619" y="209862"/>
                  <a:pt x="122594" y="209888"/>
                  <a:pt x="122568" y="209913"/>
                </a:cubicBezTo>
                <a:lnTo>
                  <a:pt x="109104" y="223294"/>
                </a:lnTo>
                <a:cubicBezTo>
                  <a:pt x="104236" y="228156"/>
                  <a:pt x="96348" y="228156"/>
                  <a:pt x="91480" y="223294"/>
                </a:cubicBezTo>
                <a:cubicBezTo>
                  <a:pt x="87715" y="219561"/>
                  <a:pt x="86758" y="213839"/>
                  <a:pt x="89103" y="209084"/>
                </a:cubicBezTo>
                <a:lnTo>
                  <a:pt x="89117" y="209056"/>
                </a:lnTo>
                <a:cubicBezTo>
                  <a:pt x="89719" y="207842"/>
                  <a:pt x="90518" y="206735"/>
                  <a:pt x="91480" y="205780"/>
                </a:cubicBezTo>
                <a:close/>
                <a:moveTo>
                  <a:pt x="93208" y="163579"/>
                </a:moveTo>
                <a:cubicBezTo>
                  <a:pt x="93940" y="164056"/>
                  <a:pt x="94619" y="164610"/>
                  <a:pt x="95233" y="165231"/>
                </a:cubicBezTo>
                <a:cubicBezTo>
                  <a:pt x="100024" y="170071"/>
                  <a:pt x="99983" y="177879"/>
                  <a:pt x="95143" y="182668"/>
                </a:cubicBezTo>
                <a:lnTo>
                  <a:pt x="81680" y="196035"/>
                </a:lnTo>
                <a:cubicBezTo>
                  <a:pt x="76800" y="200873"/>
                  <a:pt x="68921" y="200873"/>
                  <a:pt x="64056" y="196035"/>
                </a:cubicBezTo>
                <a:cubicBezTo>
                  <a:pt x="59259" y="191281"/>
                  <a:pt x="59179" y="183553"/>
                  <a:pt x="63876" y="178701"/>
                </a:cubicBezTo>
                <a:lnTo>
                  <a:pt x="64056" y="178521"/>
                </a:lnTo>
                <a:lnTo>
                  <a:pt x="77519" y="165155"/>
                </a:lnTo>
                <a:lnTo>
                  <a:pt x="77699" y="164961"/>
                </a:lnTo>
                <a:cubicBezTo>
                  <a:pt x="81919" y="160952"/>
                  <a:pt x="88345" y="160379"/>
                  <a:pt x="93208" y="163579"/>
                </a:cubicBezTo>
                <a:close/>
                <a:moveTo>
                  <a:pt x="50095" y="137896"/>
                </a:moveTo>
                <a:cubicBezTo>
                  <a:pt x="54975" y="133062"/>
                  <a:pt x="62838" y="133062"/>
                  <a:pt x="67719" y="137896"/>
                </a:cubicBezTo>
                <a:cubicBezTo>
                  <a:pt x="72512" y="142654"/>
                  <a:pt x="72586" y="150381"/>
                  <a:pt x="67885" y="155230"/>
                </a:cubicBezTo>
                <a:lnTo>
                  <a:pt x="67705" y="155409"/>
                </a:lnTo>
                <a:lnTo>
                  <a:pt x="54241" y="168790"/>
                </a:lnTo>
                <a:lnTo>
                  <a:pt x="54062" y="168956"/>
                </a:lnTo>
                <a:cubicBezTo>
                  <a:pt x="49160" y="173617"/>
                  <a:pt x="41443" y="173544"/>
                  <a:pt x="36631" y="168790"/>
                </a:cubicBezTo>
                <a:cubicBezTo>
                  <a:pt x="31795" y="163996"/>
                  <a:pt x="31761" y="156189"/>
                  <a:pt x="36555" y="151352"/>
                </a:cubicBezTo>
                <a:cubicBezTo>
                  <a:pt x="36580" y="151328"/>
                  <a:pt x="36605" y="151301"/>
                  <a:pt x="36631" y="151276"/>
                </a:cubicBezTo>
                <a:close/>
                <a:moveTo>
                  <a:pt x="17127" y="116139"/>
                </a:moveTo>
                <a:lnTo>
                  <a:pt x="34737" y="116139"/>
                </a:lnTo>
                <a:cubicBezTo>
                  <a:pt x="39574" y="120932"/>
                  <a:pt x="39608" y="128740"/>
                  <a:pt x="34814" y="133576"/>
                </a:cubicBezTo>
                <a:cubicBezTo>
                  <a:pt x="34788" y="133601"/>
                  <a:pt x="34763" y="133627"/>
                  <a:pt x="34737" y="133652"/>
                </a:cubicBezTo>
                <a:lnTo>
                  <a:pt x="21288" y="147033"/>
                </a:lnTo>
                <a:cubicBezTo>
                  <a:pt x="16405" y="151875"/>
                  <a:pt x="8532" y="151875"/>
                  <a:pt x="3650" y="147033"/>
                </a:cubicBezTo>
                <a:cubicBezTo>
                  <a:pt x="-1187" y="142239"/>
                  <a:pt x="-1221" y="134432"/>
                  <a:pt x="3573" y="129595"/>
                </a:cubicBezTo>
                <a:cubicBezTo>
                  <a:pt x="3599" y="129570"/>
                  <a:pt x="3624" y="129544"/>
                  <a:pt x="3650" y="129519"/>
                </a:cubicBezTo>
                <a:close/>
                <a:moveTo>
                  <a:pt x="103243" y="1049"/>
                </a:moveTo>
                <a:lnTo>
                  <a:pt x="69004" y="27009"/>
                </a:lnTo>
                <a:cubicBezTo>
                  <a:pt x="54076" y="38302"/>
                  <a:pt x="51130" y="59560"/>
                  <a:pt x="62424" y="74488"/>
                </a:cubicBezTo>
                <a:cubicBezTo>
                  <a:pt x="62470" y="74548"/>
                  <a:pt x="62516" y="74609"/>
                  <a:pt x="62562" y="74670"/>
                </a:cubicBezTo>
                <a:cubicBezTo>
                  <a:pt x="73999" y="89577"/>
                  <a:pt x="95322" y="92460"/>
                  <a:pt x="110307" y="81125"/>
                </a:cubicBezTo>
                <a:lnTo>
                  <a:pt x="133584" y="63501"/>
                </a:lnTo>
                <a:lnTo>
                  <a:pt x="191433" y="63501"/>
                </a:lnTo>
                <a:lnTo>
                  <a:pt x="239910" y="111328"/>
                </a:lnTo>
                <a:cubicBezTo>
                  <a:pt x="240066" y="111520"/>
                  <a:pt x="240232" y="111705"/>
                  <a:pt x="240408" y="111881"/>
                </a:cubicBezTo>
                <a:lnTo>
                  <a:pt x="256304" y="127777"/>
                </a:lnTo>
                <a:cubicBezTo>
                  <a:pt x="264018" y="135598"/>
                  <a:pt x="263931" y="148192"/>
                  <a:pt x="256109" y="155907"/>
                </a:cubicBezTo>
                <a:cubicBezTo>
                  <a:pt x="248870" y="163046"/>
                  <a:pt x="237411" y="163577"/>
                  <a:pt x="229543" y="157137"/>
                </a:cubicBezTo>
                <a:lnTo>
                  <a:pt x="228216" y="155810"/>
                </a:lnTo>
                <a:cubicBezTo>
                  <a:pt x="227959" y="155549"/>
                  <a:pt x="227681" y="155308"/>
                  <a:pt x="227386" y="155091"/>
                </a:cubicBezTo>
                <a:lnTo>
                  <a:pt x="212278" y="139997"/>
                </a:lnTo>
                <a:cubicBezTo>
                  <a:pt x="209627" y="137251"/>
                  <a:pt x="205250" y="137175"/>
                  <a:pt x="202505" y="139827"/>
                </a:cubicBezTo>
                <a:cubicBezTo>
                  <a:pt x="199760" y="142479"/>
                  <a:pt x="199684" y="146854"/>
                  <a:pt x="202335" y="149599"/>
                </a:cubicBezTo>
                <a:cubicBezTo>
                  <a:pt x="202391" y="149658"/>
                  <a:pt x="202447" y="149714"/>
                  <a:pt x="202505" y="149769"/>
                </a:cubicBezTo>
                <a:lnTo>
                  <a:pt x="218402" y="165666"/>
                </a:lnTo>
                <a:cubicBezTo>
                  <a:pt x="218982" y="166233"/>
                  <a:pt x="219563" y="166785"/>
                  <a:pt x="220171" y="167311"/>
                </a:cubicBezTo>
                <a:lnTo>
                  <a:pt x="220779" y="167919"/>
                </a:lnTo>
                <a:cubicBezTo>
                  <a:pt x="226029" y="173671"/>
                  <a:pt x="225621" y="182588"/>
                  <a:pt x="219871" y="187838"/>
                </a:cubicBezTo>
                <a:cubicBezTo>
                  <a:pt x="214487" y="192752"/>
                  <a:pt x="206244" y="192752"/>
                  <a:pt x="200860" y="187838"/>
                </a:cubicBezTo>
                <a:lnTo>
                  <a:pt x="198510" y="185502"/>
                </a:lnTo>
                <a:cubicBezTo>
                  <a:pt x="195808" y="182806"/>
                  <a:pt x="191432" y="182812"/>
                  <a:pt x="188736" y="185514"/>
                </a:cubicBezTo>
                <a:cubicBezTo>
                  <a:pt x="187413" y="186841"/>
                  <a:pt x="186686" y="188646"/>
                  <a:pt x="186720" y="190519"/>
                </a:cubicBezTo>
                <a:cubicBezTo>
                  <a:pt x="186677" y="192409"/>
                  <a:pt x="187412" y="194232"/>
                  <a:pt x="188751" y="195565"/>
                </a:cubicBezTo>
                <a:lnTo>
                  <a:pt x="191834" y="198647"/>
                </a:lnTo>
                <a:cubicBezTo>
                  <a:pt x="197076" y="203582"/>
                  <a:pt x="197323" y="211831"/>
                  <a:pt x="192388" y="217073"/>
                </a:cubicBezTo>
                <a:cubicBezTo>
                  <a:pt x="187454" y="222315"/>
                  <a:pt x="179204" y="222562"/>
                  <a:pt x="173962" y="217627"/>
                </a:cubicBezTo>
                <a:cubicBezTo>
                  <a:pt x="173772" y="217448"/>
                  <a:pt x="173588" y="217264"/>
                  <a:pt x="173408" y="217073"/>
                </a:cubicBezTo>
                <a:lnTo>
                  <a:pt x="173380" y="217073"/>
                </a:lnTo>
                <a:lnTo>
                  <a:pt x="173228" y="216893"/>
                </a:lnTo>
                <a:lnTo>
                  <a:pt x="170326" y="213991"/>
                </a:lnTo>
                <a:cubicBezTo>
                  <a:pt x="167674" y="211245"/>
                  <a:pt x="163298" y="211169"/>
                  <a:pt x="160553" y="213821"/>
                </a:cubicBezTo>
                <a:cubicBezTo>
                  <a:pt x="157808" y="216472"/>
                  <a:pt x="157732" y="220848"/>
                  <a:pt x="160383" y="223593"/>
                </a:cubicBezTo>
                <a:cubicBezTo>
                  <a:pt x="160438" y="223651"/>
                  <a:pt x="160495" y="223708"/>
                  <a:pt x="160553" y="223763"/>
                </a:cubicBezTo>
                <a:lnTo>
                  <a:pt x="163566" y="226791"/>
                </a:lnTo>
                <a:cubicBezTo>
                  <a:pt x="168784" y="231944"/>
                  <a:pt x="168837" y="240351"/>
                  <a:pt x="163684" y="245569"/>
                </a:cubicBezTo>
                <a:cubicBezTo>
                  <a:pt x="158531" y="250787"/>
                  <a:pt x="150123" y="250840"/>
                  <a:pt x="144905" y="245686"/>
                </a:cubicBezTo>
                <a:lnTo>
                  <a:pt x="125125" y="226887"/>
                </a:lnTo>
                <a:lnTo>
                  <a:pt x="132368" y="219672"/>
                </a:lnTo>
                <a:cubicBezTo>
                  <a:pt x="142583" y="209547"/>
                  <a:pt x="142655" y="193057"/>
                  <a:pt x="132528" y="182842"/>
                </a:cubicBezTo>
                <a:cubicBezTo>
                  <a:pt x="132476" y="182788"/>
                  <a:pt x="132422" y="182736"/>
                  <a:pt x="132368" y="182682"/>
                </a:cubicBezTo>
                <a:cubicBezTo>
                  <a:pt x="127146" y="177486"/>
                  <a:pt x="119988" y="174714"/>
                  <a:pt x="112629" y="175038"/>
                </a:cubicBezTo>
                <a:cubicBezTo>
                  <a:pt x="112955" y="167703"/>
                  <a:pt x="110163" y="160572"/>
                  <a:pt x="104943" y="155409"/>
                </a:cubicBezTo>
                <a:cubicBezTo>
                  <a:pt x="99720" y="150219"/>
                  <a:pt x="92561" y="147451"/>
                  <a:pt x="85204" y="147779"/>
                </a:cubicBezTo>
                <a:cubicBezTo>
                  <a:pt x="85525" y="140449"/>
                  <a:pt x="82733" y="133326"/>
                  <a:pt x="77519" y="128164"/>
                </a:cubicBezTo>
                <a:cubicBezTo>
                  <a:pt x="70836" y="121525"/>
                  <a:pt x="61126" y="118946"/>
                  <a:pt x="52029" y="121391"/>
                </a:cubicBezTo>
                <a:cubicBezTo>
                  <a:pt x="51258" y="115709"/>
                  <a:pt x="48629" y="110439"/>
                  <a:pt x="44551" y="106407"/>
                </a:cubicBezTo>
                <a:cubicBezTo>
                  <a:pt x="35146" y="97085"/>
                  <a:pt x="20298" y="96152"/>
                  <a:pt x="9801" y="104223"/>
                </a:cubicBezTo>
                <a:cubicBezTo>
                  <a:pt x="3166" y="75726"/>
                  <a:pt x="11789" y="45827"/>
                  <a:pt x="32581" y="25239"/>
                </a:cubicBezTo>
                <a:lnTo>
                  <a:pt x="32581" y="25225"/>
                </a:lnTo>
                <a:cubicBezTo>
                  <a:pt x="51177" y="6750"/>
                  <a:pt x="77227" y="-2163"/>
                  <a:pt x="103243" y="1049"/>
                </a:cubicBezTo>
                <a:close/>
                <a:moveTo>
                  <a:pt x="174058" y="96"/>
                </a:moveTo>
                <a:cubicBezTo>
                  <a:pt x="176568" y="-32"/>
                  <a:pt x="179083" y="-32"/>
                  <a:pt x="181592" y="96"/>
                </a:cubicBezTo>
                <a:lnTo>
                  <a:pt x="182117" y="96"/>
                </a:lnTo>
                <a:cubicBezTo>
                  <a:pt x="189986" y="78"/>
                  <a:pt x="197760" y="1821"/>
                  <a:pt x="204869" y="5196"/>
                </a:cubicBezTo>
                <a:cubicBezTo>
                  <a:pt x="217859" y="10290"/>
                  <a:pt x="229092" y="19037"/>
                  <a:pt x="237215" y="30382"/>
                </a:cubicBezTo>
                <a:cubicBezTo>
                  <a:pt x="249662" y="47770"/>
                  <a:pt x="253735" y="69793"/>
                  <a:pt x="248328" y="90483"/>
                </a:cubicBezTo>
                <a:lnTo>
                  <a:pt x="202976" y="45739"/>
                </a:lnTo>
                <a:cubicBezTo>
                  <a:pt x="201035" y="43824"/>
                  <a:pt x="198417" y="42752"/>
                  <a:pt x="195691" y="42753"/>
                </a:cubicBezTo>
                <a:lnTo>
                  <a:pt x="130101" y="42753"/>
                </a:lnTo>
                <a:cubicBezTo>
                  <a:pt x="127843" y="42764"/>
                  <a:pt x="125648" y="43501"/>
                  <a:pt x="123840" y="44854"/>
                </a:cubicBezTo>
                <a:lnTo>
                  <a:pt x="97797" y="64593"/>
                </a:lnTo>
                <a:cubicBezTo>
                  <a:pt x="91922" y="69076"/>
                  <a:pt x="83526" y="67947"/>
                  <a:pt x="79043" y="62072"/>
                </a:cubicBezTo>
                <a:cubicBezTo>
                  <a:pt x="79037" y="62065"/>
                  <a:pt x="79031" y="62057"/>
                  <a:pt x="79026" y="62050"/>
                </a:cubicBezTo>
                <a:cubicBezTo>
                  <a:pt x="74596" y="56288"/>
                  <a:pt x="75675" y="48026"/>
                  <a:pt x="81437" y="43596"/>
                </a:cubicBezTo>
                <a:cubicBezTo>
                  <a:pt x="81467" y="43573"/>
                  <a:pt x="81497" y="43550"/>
                  <a:pt x="81528" y="43527"/>
                </a:cubicBezTo>
                <a:lnTo>
                  <a:pt x="136128" y="2155"/>
                </a:lnTo>
                <a:cubicBezTo>
                  <a:pt x="136898" y="1572"/>
                  <a:pt x="137582" y="883"/>
                  <a:pt x="138160" y="109"/>
                </a:cubicBezTo>
                <a:lnTo>
                  <a:pt x="173574" y="109"/>
                </a:lnTo>
                <a:close/>
              </a:path>
            </a:pathLst>
          </a:custGeom>
          <a:gradFill flip="none" rotWithShape="1">
            <a:gsLst>
              <a:gs pos="100000">
                <a:srgbClr val="C73ECC"/>
              </a:gs>
              <a:gs pos="3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 name="Graphic 57" descr="Icon of a gear">
            <a:extLst>
              <a:ext uri="{FF2B5EF4-FFF2-40B4-BE49-F238E27FC236}">
                <a16:creationId xmlns:a16="http://schemas.microsoft.com/office/drawing/2014/main" id="{5052AE7A-B408-C7DD-33AC-258B7DC3B084}"/>
              </a:ext>
            </a:extLst>
          </p:cNvPr>
          <p:cNvSpPr/>
          <p:nvPr/>
        </p:nvSpPr>
        <p:spPr>
          <a:xfrm>
            <a:off x="9922352" y="2585459"/>
            <a:ext cx="548322" cy="571022"/>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100000">
                <a:srgbClr val="C73ECC"/>
              </a:gs>
              <a:gs pos="3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mn-cs"/>
            </a:endParaRPr>
          </a:p>
        </p:txBody>
      </p:sp>
    </p:spTree>
    <p:extLst>
      <p:ext uri="{BB962C8B-B14F-4D97-AF65-F5344CB8AC3E}">
        <p14:creationId xmlns:p14="http://schemas.microsoft.com/office/powerpoint/2010/main" val="397304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8784-CB00-37C0-C2C3-496900828251}"/>
            </a:ext>
          </a:extLst>
        </p:cNvPr>
        <p:cNvGrpSpPr/>
        <p:nvPr/>
      </p:nvGrpSpPr>
      <p:grpSpPr>
        <a:xfrm>
          <a:off x="0" y="0"/>
          <a:ext cx="0" cy="0"/>
          <a:chOff x="0" y="0"/>
          <a:chExt cx="0" cy="0"/>
        </a:xfrm>
      </p:grpSpPr>
      <p:sp>
        <p:nvSpPr>
          <p:cNvPr id="3" name="Rectangle: Rounded Corners 50">
            <a:extLst>
              <a:ext uri="{FF2B5EF4-FFF2-40B4-BE49-F238E27FC236}">
                <a16:creationId xmlns:a16="http://schemas.microsoft.com/office/drawing/2014/main" id="{99E2643C-4453-590B-98A3-CB9E98F1E1AA}"/>
              </a:ext>
              <a:ext uri="{C183D7F6-B498-43B3-948B-1728B52AA6E4}">
                <adec:decorative xmlns:adec="http://schemas.microsoft.com/office/drawing/2017/decorative" val="1"/>
              </a:ext>
            </a:extLst>
          </p:cNvPr>
          <p:cNvSpPr/>
          <p:nvPr/>
        </p:nvSpPr>
        <p:spPr bwMode="auto">
          <a:xfrm>
            <a:off x="571500" y="1394553"/>
            <a:ext cx="11052046" cy="4674445"/>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4" name="TextBox 3">
            <a:extLst>
              <a:ext uri="{FF2B5EF4-FFF2-40B4-BE49-F238E27FC236}">
                <a16:creationId xmlns:a16="http://schemas.microsoft.com/office/drawing/2014/main" id="{66B04044-340A-519F-3226-B993BE86C807}"/>
              </a:ext>
              <a:ext uri="{C183D7F6-B498-43B3-948B-1728B52AA6E4}">
                <adec:decorative xmlns:adec="http://schemas.microsoft.com/office/drawing/2017/decorative" val="1"/>
              </a:ext>
            </a:extLst>
          </p:cNvPr>
          <p:cNvSpPr txBox="1">
            <a:spLocks/>
          </p:cNvSpPr>
          <p:nvPr/>
        </p:nvSpPr>
        <p:spPr>
          <a:xfrm rot="10800000">
            <a:off x="4250455" y="1394554"/>
            <a:ext cx="3694136" cy="795684"/>
          </a:xfrm>
          <a:prstGeom prst="round2SameRect">
            <a:avLst>
              <a:gd name="adj1" fmla="val 35456"/>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sp>
        <p:nvSpPr>
          <p:cNvPr id="5" name="Oval 4">
            <a:extLst>
              <a:ext uri="{FF2B5EF4-FFF2-40B4-BE49-F238E27FC236}">
                <a16:creationId xmlns:a16="http://schemas.microsoft.com/office/drawing/2014/main" id="{B73B99D7-3906-0752-1CDE-6EBA718BD92C}"/>
              </a:ext>
              <a:ext uri="{C183D7F6-B498-43B3-948B-1728B52AA6E4}">
                <adec:decorative xmlns:adec="http://schemas.microsoft.com/office/drawing/2017/decorative" val="1"/>
              </a:ext>
            </a:extLst>
          </p:cNvPr>
          <p:cNvSpPr/>
          <p:nvPr/>
        </p:nvSpPr>
        <p:spPr>
          <a:xfrm>
            <a:off x="2139968" y="2517906"/>
            <a:ext cx="703354" cy="703352"/>
          </a:xfrm>
          <a:prstGeom prst="ellipse">
            <a:avLst/>
          </a:prstGeom>
          <a:solidFill>
            <a:srgbClr val="F4F3F5"/>
          </a:solidFill>
          <a:ln w="38100" cap="flat" cmpd="sng" algn="ctr">
            <a:gradFill flip="none" rotWithShape="1">
              <a:gsLst>
                <a:gs pos="20000">
                  <a:srgbClr val="D5EDF7"/>
                </a:gs>
                <a:gs pos="100000">
                  <a:srgbClr val="E2D0F7"/>
                </a:gs>
              </a:gsLst>
              <a:path path="circle">
                <a:fillToRect r="100000" b="100000"/>
              </a:path>
              <a:tileRect l="-100000" t="-100000"/>
            </a:gradFill>
            <a:prstDash val="solid"/>
            <a:headEnd type="none" w="med" len="med"/>
            <a:tailEnd type="none" w="med" len="med"/>
          </a:ln>
          <a:effectLst>
            <a:outerShdw blurRad="635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78D4"/>
              </a:solidFill>
              <a:effectLst/>
              <a:uLnTx/>
              <a:uFillTx/>
              <a:latin typeface="Segoe UI"/>
              <a:ea typeface="+mn-ea"/>
              <a:cs typeface="Segoe UI" pitchFamily="34" charset="0"/>
            </a:endParaRPr>
          </a:p>
        </p:txBody>
      </p:sp>
      <p:sp>
        <p:nvSpPr>
          <p:cNvPr id="6" name="Rectangle: Rounded Corners 5">
            <a:extLst>
              <a:ext uri="{FF2B5EF4-FFF2-40B4-BE49-F238E27FC236}">
                <a16:creationId xmlns:a16="http://schemas.microsoft.com/office/drawing/2014/main" id="{C003F330-97F5-7960-617E-DF34F312D8A7}"/>
              </a:ext>
              <a:ext uri="{C183D7F6-B498-43B3-948B-1728B52AA6E4}">
                <adec:decorative xmlns:adec="http://schemas.microsoft.com/office/drawing/2017/decorative" val="1"/>
              </a:ext>
            </a:extLst>
          </p:cNvPr>
          <p:cNvSpPr>
            <a:spLocks/>
          </p:cNvSpPr>
          <p:nvPr/>
        </p:nvSpPr>
        <p:spPr bwMode="auto">
          <a:xfrm>
            <a:off x="779591" y="4131795"/>
            <a:ext cx="3424109" cy="1754323"/>
          </a:xfrm>
          <a:prstGeom prst="roundRect">
            <a:avLst>
              <a:gd name="adj" fmla="val 577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7" name="Rectangle: Rounded Corners 6">
            <a:extLst>
              <a:ext uri="{FF2B5EF4-FFF2-40B4-BE49-F238E27FC236}">
                <a16:creationId xmlns:a16="http://schemas.microsoft.com/office/drawing/2014/main" id="{85467B52-6EC0-2B24-F549-C499596355C0}"/>
              </a:ext>
              <a:ext uri="{C183D7F6-B498-43B3-948B-1728B52AA6E4}">
                <adec:decorative xmlns:adec="http://schemas.microsoft.com/office/drawing/2017/decorative" val="1"/>
              </a:ext>
            </a:extLst>
          </p:cNvPr>
          <p:cNvSpPr>
            <a:spLocks/>
          </p:cNvSpPr>
          <p:nvPr/>
        </p:nvSpPr>
        <p:spPr bwMode="auto">
          <a:xfrm>
            <a:off x="4398443" y="4131795"/>
            <a:ext cx="3424109" cy="1754323"/>
          </a:xfrm>
          <a:prstGeom prst="roundRect">
            <a:avLst>
              <a:gd name="adj" fmla="val 6646"/>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8" name="Rectangle: Rounded Corners 7">
            <a:extLst>
              <a:ext uri="{FF2B5EF4-FFF2-40B4-BE49-F238E27FC236}">
                <a16:creationId xmlns:a16="http://schemas.microsoft.com/office/drawing/2014/main" id="{693B055D-A4D2-D05C-A84D-A2C81EFAF9DF}"/>
              </a:ext>
              <a:ext uri="{C183D7F6-B498-43B3-948B-1728B52AA6E4}">
                <adec:decorative xmlns:adec="http://schemas.microsoft.com/office/drawing/2017/decorative" val="1"/>
              </a:ext>
            </a:extLst>
          </p:cNvPr>
          <p:cNvSpPr>
            <a:spLocks/>
          </p:cNvSpPr>
          <p:nvPr/>
        </p:nvSpPr>
        <p:spPr bwMode="auto">
          <a:xfrm>
            <a:off x="8017295" y="4131795"/>
            <a:ext cx="3424109" cy="1754323"/>
          </a:xfrm>
          <a:prstGeom prst="roundRect">
            <a:avLst>
              <a:gd name="adj" fmla="val 5995"/>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9" name="Oval 8">
            <a:extLst>
              <a:ext uri="{FF2B5EF4-FFF2-40B4-BE49-F238E27FC236}">
                <a16:creationId xmlns:a16="http://schemas.microsoft.com/office/drawing/2014/main" id="{9FE2363E-D2E7-A2E5-0E2C-CB233D0F6D7A}"/>
              </a:ext>
              <a:ext uri="{C183D7F6-B498-43B3-948B-1728B52AA6E4}">
                <adec:decorative xmlns:adec="http://schemas.microsoft.com/office/drawing/2017/decorative" val="1"/>
              </a:ext>
            </a:extLst>
          </p:cNvPr>
          <p:cNvSpPr/>
          <p:nvPr/>
        </p:nvSpPr>
        <p:spPr>
          <a:xfrm>
            <a:off x="5758820" y="2517906"/>
            <a:ext cx="703354" cy="703352"/>
          </a:xfrm>
          <a:prstGeom prst="ellipse">
            <a:avLst/>
          </a:prstGeom>
          <a:solidFill>
            <a:srgbClr val="F4F3F5"/>
          </a:solidFill>
          <a:ln w="38100" cap="flat" cmpd="sng" algn="ctr">
            <a:gradFill flip="none" rotWithShape="1">
              <a:gsLst>
                <a:gs pos="20000">
                  <a:srgbClr val="D5EDF7"/>
                </a:gs>
                <a:gs pos="100000">
                  <a:srgbClr val="E2D0F7"/>
                </a:gs>
              </a:gsLst>
              <a:path path="circle">
                <a:fillToRect r="100000" b="100000"/>
              </a:path>
              <a:tileRect l="-100000" t="-100000"/>
            </a:gradFill>
            <a:prstDash val="solid"/>
            <a:headEnd type="none" w="med" len="med"/>
            <a:tailEnd type="none" w="med" len="med"/>
          </a:ln>
          <a:effectLst>
            <a:outerShdw blurRad="635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78D4"/>
              </a:soli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B1653720-0058-E69C-05E9-3B74E856FE71}"/>
              </a:ext>
              <a:ext uri="{C183D7F6-B498-43B3-948B-1728B52AA6E4}">
                <adec:decorative xmlns:adec="http://schemas.microsoft.com/office/drawing/2017/decorative" val="1"/>
              </a:ext>
            </a:extLst>
          </p:cNvPr>
          <p:cNvSpPr/>
          <p:nvPr/>
        </p:nvSpPr>
        <p:spPr>
          <a:xfrm>
            <a:off x="9377672" y="2517906"/>
            <a:ext cx="703354" cy="703352"/>
          </a:xfrm>
          <a:prstGeom prst="ellipse">
            <a:avLst/>
          </a:prstGeom>
          <a:solidFill>
            <a:srgbClr val="F4F3F5"/>
          </a:solidFill>
          <a:ln w="38100" cap="flat" cmpd="sng" algn="ctr">
            <a:gradFill flip="none" rotWithShape="1">
              <a:gsLst>
                <a:gs pos="20000">
                  <a:srgbClr val="D5EDF7"/>
                </a:gs>
                <a:gs pos="100000">
                  <a:srgbClr val="E2D0F7"/>
                </a:gs>
              </a:gsLst>
              <a:path path="circle">
                <a:fillToRect r="100000" b="100000"/>
              </a:path>
              <a:tileRect l="-100000" t="-100000"/>
            </a:gradFill>
            <a:prstDash val="solid"/>
            <a:headEnd type="none" w="med" len="med"/>
            <a:tailEnd type="none" w="med" len="med"/>
          </a:ln>
          <a:effectLst>
            <a:outerShdw blurRad="635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78D4"/>
              </a:solidFill>
              <a:effectLst/>
              <a:uLnTx/>
              <a:uFillTx/>
              <a:latin typeface="Segoe UI"/>
              <a:ea typeface="+mn-ea"/>
              <a:cs typeface="Segoe UI" pitchFamily="34" charset="0"/>
            </a:endParaRPr>
          </a:p>
        </p:txBody>
      </p:sp>
      <p:sp>
        <p:nvSpPr>
          <p:cNvPr id="23" name="Graphic 34" descr="Icon of a shield with a checkmark">
            <a:extLst>
              <a:ext uri="{FF2B5EF4-FFF2-40B4-BE49-F238E27FC236}">
                <a16:creationId xmlns:a16="http://schemas.microsoft.com/office/drawing/2014/main" id="{F6EA2919-5DCF-1749-BB49-190A3B0AA560}"/>
              </a:ext>
            </a:extLst>
          </p:cNvPr>
          <p:cNvSpPr>
            <a:spLocks/>
          </p:cNvSpPr>
          <p:nvPr/>
        </p:nvSpPr>
        <p:spPr>
          <a:xfrm>
            <a:off x="2335234" y="2695793"/>
            <a:ext cx="312822" cy="347578"/>
          </a:xfrm>
          <a:custGeom>
            <a:avLst/>
            <a:gdLst>
              <a:gd name="connsiteX0" fmla="*/ 164306 w 171450"/>
              <a:gd name="connsiteY0" fmla="*/ 28575 h 190501"/>
              <a:gd name="connsiteX1" fmla="*/ 90011 w 171450"/>
              <a:gd name="connsiteY1" fmla="*/ 1429 h 190501"/>
              <a:gd name="connsiteX2" fmla="*/ 81439 w 171450"/>
              <a:gd name="connsiteY2" fmla="*/ 1429 h 190501"/>
              <a:gd name="connsiteX3" fmla="*/ 7144 w 171450"/>
              <a:gd name="connsiteY3" fmla="*/ 28575 h 190501"/>
              <a:gd name="connsiteX4" fmla="*/ 0 w 171450"/>
              <a:gd name="connsiteY4" fmla="*/ 35719 h 190501"/>
              <a:gd name="connsiteX5" fmla="*/ 0 w 171450"/>
              <a:gd name="connsiteY5" fmla="*/ 85725 h 190501"/>
              <a:gd name="connsiteX6" fmla="*/ 83106 w 171450"/>
              <a:gd name="connsiteY6" fmla="*/ 190005 h 190501"/>
              <a:gd name="connsiteX7" fmla="*/ 88344 w 171450"/>
              <a:gd name="connsiteY7" fmla="*/ 190005 h 190501"/>
              <a:gd name="connsiteX8" fmla="*/ 171450 w 171450"/>
              <a:gd name="connsiteY8" fmla="*/ 85725 h 190501"/>
              <a:gd name="connsiteX9" fmla="*/ 171450 w 171450"/>
              <a:gd name="connsiteY9" fmla="*/ 35719 h 190501"/>
              <a:gd name="connsiteX10" fmla="*/ 164306 w 171450"/>
              <a:gd name="connsiteY10" fmla="*/ 28575 h 190501"/>
              <a:gd name="connsiteX11" fmla="*/ 131035 w 171450"/>
              <a:gd name="connsiteY11" fmla="*/ 69561 h 190501"/>
              <a:gd name="connsiteX12" fmla="*/ 73885 w 171450"/>
              <a:gd name="connsiteY12" fmla="*/ 121949 h 190501"/>
              <a:gd name="connsiteX13" fmla="*/ 64008 w 171450"/>
              <a:gd name="connsiteY13" fmla="*/ 121730 h 190501"/>
              <a:gd name="connsiteX14" fmla="*/ 40195 w 171450"/>
              <a:gd name="connsiteY14" fmla="*/ 97917 h 190501"/>
              <a:gd name="connsiteX15" fmla="*/ 39839 w 171450"/>
              <a:gd name="connsiteY15" fmla="*/ 87821 h 190501"/>
              <a:gd name="connsiteX16" fmla="*/ 49936 w 171450"/>
              <a:gd name="connsiteY16" fmla="*/ 87464 h 190501"/>
              <a:gd name="connsiteX17" fmla="*/ 50292 w 171450"/>
              <a:gd name="connsiteY17" fmla="*/ 87821 h 190501"/>
              <a:gd name="connsiteX18" fmla="*/ 69275 w 171450"/>
              <a:gd name="connsiteY18" fmla="*/ 106794 h 190501"/>
              <a:gd name="connsiteX19" fmla="*/ 121377 w 171450"/>
              <a:gd name="connsiteY19" fmla="*/ 59026 h 190501"/>
              <a:gd name="connsiteX20" fmla="*/ 131474 w 171450"/>
              <a:gd name="connsiteY20" fmla="*/ 59465 h 190501"/>
              <a:gd name="connsiteX21" fmla="*/ 131035 w 171450"/>
              <a:gd name="connsiteY21" fmla="*/ 69561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50" h="190501">
                <a:moveTo>
                  <a:pt x="164306" y="28575"/>
                </a:move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lose/>
                <a:moveTo>
                  <a:pt x="131035" y="69561"/>
                </a:moveTo>
                <a:lnTo>
                  <a:pt x="73885" y="121949"/>
                </a:lnTo>
                <a:cubicBezTo>
                  <a:pt x="71065" y="124531"/>
                  <a:pt x="66711" y="124435"/>
                  <a:pt x="64008" y="121730"/>
                </a:cubicBezTo>
                <a:lnTo>
                  <a:pt x="40195" y="97917"/>
                </a:lnTo>
                <a:cubicBezTo>
                  <a:pt x="37309" y="95227"/>
                  <a:pt x="37149" y="90707"/>
                  <a:pt x="39839" y="87821"/>
                </a:cubicBezTo>
                <a:cubicBezTo>
                  <a:pt x="42529" y="84934"/>
                  <a:pt x="47049" y="84774"/>
                  <a:pt x="49936" y="87464"/>
                </a:cubicBezTo>
                <a:cubicBezTo>
                  <a:pt x="50059" y="87579"/>
                  <a:pt x="50177" y="87698"/>
                  <a:pt x="50292" y="87821"/>
                </a:cubicBezTo>
                <a:lnTo>
                  <a:pt x="69275" y="106794"/>
                </a:lnTo>
                <a:lnTo>
                  <a:pt x="121377" y="59026"/>
                </a:lnTo>
                <a:cubicBezTo>
                  <a:pt x="124286" y="56359"/>
                  <a:pt x="128807" y="56556"/>
                  <a:pt x="131474" y="59465"/>
                </a:cubicBezTo>
                <a:cubicBezTo>
                  <a:pt x="134141" y="62374"/>
                  <a:pt x="133944" y="66894"/>
                  <a:pt x="131035" y="69561"/>
                </a:cubicBezTo>
                <a:close/>
              </a:path>
            </a:pathLst>
          </a:custGeom>
          <a:gradFill flip="none" rotWithShape="1">
            <a:gsLst>
              <a:gs pos="100000">
                <a:srgbClr val="C73ECC"/>
              </a:gs>
              <a:gs pos="3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 name="Graphic 45" descr="Icon of an app window with a column chart">
            <a:extLst>
              <a:ext uri="{FF2B5EF4-FFF2-40B4-BE49-F238E27FC236}">
                <a16:creationId xmlns:a16="http://schemas.microsoft.com/office/drawing/2014/main" id="{14033048-AF99-949F-6A5F-DCA49E9EB0FB}"/>
              </a:ext>
            </a:extLst>
          </p:cNvPr>
          <p:cNvSpPr>
            <a:spLocks/>
          </p:cNvSpPr>
          <p:nvPr/>
        </p:nvSpPr>
        <p:spPr>
          <a:xfrm>
            <a:off x="9591059" y="2731292"/>
            <a:ext cx="276580" cy="276580"/>
          </a:xfrm>
          <a:custGeom>
            <a:avLst/>
            <a:gdLst>
              <a:gd name="connsiteX0" fmla="*/ 171450 w 190500"/>
              <a:gd name="connsiteY0" fmla="*/ 52388 h 190500"/>
              <a:gd name="connsiteX1" fmla="*/ 171450 w 190500"/>
              <a:gd name="connsiteY1" fmla="*/ 95726 h 190500"/>
              <a:gd name="connsiteX2" fmla="*/ 161925 w 190500"/>
              <a:gd name="connsiteY2" fmla="*/ 100011 h 190500"/>
              <a:gd name="connsiteX3" fmla="*/ 138113 w 190500"/>
              <a:gd name="connsiteY3" fmla="*/ 76200 h 190500"/>
              <a:gd name="connsiteX4" fmla="*/ 114300 w 190500"/>
              <a:gd name="connsiteY4" fmla="*/ 100013 h 190500"/>
              <a:gd name="connsiteX5" fmla="*/ 114300 w 190500"/>
              <a:gd name="connsiteY5" fmla="*/ 119061 h 190500"/>
              <a:gd name="connsiteX6" fmla="*/ 100013 w 190500"/>
              <a:gd name="connsiteY6" fmla="*/ 114300 h 190500"/>
              <a:gd name="connsiteX7" fmla="*/ 76200 w 190500"/>
              <a:gd name="connsiteY7" fmla="*/ 138113 h 190500"/>
              <a:gd name="connsiteX8" fmla="*/ 76200 w 190500"/>
              <a:gd name="connsiteY8" fmla="*/ 171450 h 190500"/>
              <a:gd name="connsiteX9" fmla="*/ 30956 w 190500"/>
              <a:gd name="connsiteY9" fmla="*/ 171450 h 190500"/>
              <a:gd name="connsiteX10" fmla="*/ 0 w 190500"/>
              <a:gd name="connsiteY10" fmla="*/ 140494 h 190500"/>
              <a:gd name="connsiteX11" fmla="*/ 0 w 190500"/>
              <a:gd name="connsiteY11" fmla="*/ 52388 h 190500"/>
              <a:gd name="connsiteX12" fmla="*/ 171450 w 190500"/>
              <a:gd name="connsiteY12" fmla="*/ 52388 h 190500"/>
              <a:gd name="connsiteX13" fmla="*/ 140494 w 190500"/>
              <a:gd name="connsiteY13" fmla="*/ 0 h 190500"/>
              <a:gd name="connsiteX14" fmla="*/ 171450 w 190500"/>
              <a:gd name="connsiteY14" fmla="*/ 30956 h 190500"/>
              <a:gd name="connsiteX15" fmla="*/ 171450 w 190500"/>
              <a:gd name="connsiteY15" fmla="*/ 38100 h 190500"/>
              <a:gd name="connsiteX16" fmla="*/ 0 w 190500"/>
              <a:gd name="connsiteY16" fmla="*/ 38100 h 190500"/>
              <a:gd name="connsiteX17" fmla="*/ 0 w 190500"/>
              <a:gd name="connsiteY17" fmla="*/ 30956 h 190500"/>
              <a:gd name="connsiteX18" fmla="*/ 30956 w 190500"/>
              <a:gd name="connsiteY18" fmla="*/ 0 h 190500"/>
              <a:gd name="connsiteX19" fmla="*/ 140494 w 190500"/>
              <a:gd name="connsiteY19" fmla="*/ 0 h 190500"/>
              <a:gd name="connsiteX20" fmla="*/ 138113 w 190500"/>
              <a:gd name="connsiteY20" fmla="*/ 85725 h 190500"/>
              <a:gd name="connsiteX21" fmla="*/ 123825 w 190500"/>
              <a:gd name="connsiteY21" fmla="*/ 100013 h 190500"/>
              <a:gd name="connsiteX22" fmla="*/ 123825 w 190500"/>
              <a:gd name="connsiteY22" fmla="*/ 176213 h 190500"/>
              <a:gd name="connsiteX23" fmla="*/ 138113 w 190500"/>
              <a:gd name="connsiteY23" fmla="*/ 190500 h 190500"/>
              <a:gd name="connsiteX24" fmla="*/ 152400 w 190500"/>
              <a:gd name="connsiteY24" fmla="*/ 176213 h 190500"/>
              <a:gd name="connsiteX25" fmla="*/ 152400 w 190500"/>
              <a:gd name="connsiteY25" fmla="*/ 100013 h 190500"/>
              <a:gd name="connsiteX26" fmla="*/ 138113 w 190500"/>
              <a:gd name="connsiteY26" fmla="*/ 85725 h 190500"/>
              <a:gd name="connsiteX27" fmla="*/ 100013 w 190500"/>
              <a:gd name="connsiteY27" fmla="*/ 123825 h 190500"/>
              <a:gd name="connsiteX28" fmla="*/ 85725 w 190500"/>
              <a:gd name="connsiteY28" fmla="*/ 138113 h 190500"/>
              <a:gd name="connsiteX29" fmla="*/ 85725 w 190500"/>
              <a:gd name="connsiteY29" fmla="*/ 176213 h 190500"/>
              <a:gd name="connsiteX30" fmla="*/ 100013 w 190500"/>
              <a:gd name="connsiteY30" fmla="*/ 190500 h 190500"/>
              <a:gd name="connsiteX31" fmla="*/ 114300 w 190500"/>
              <a:gd name="connsiteY31" fmla="*/ 176213 h 190500"/>
              <a:gd name="connsiteX32" fmla="*/ 114300 w 190500"/>
              <a:gd name="connsiteY32" fmla="*/ 138113 h 190500"/>
              <a:gd name="connsiteX33" fmla="*/ 100013 w 190500"/>
              <a:gd name="connsiteY33" fmla="*/ 123825 h 190500"/>
              <a:gd name="connsiteX34" fmla="*/ 161925 w 190500"/>
              <a:gd name="connsiteY34" fmla="*/ 119063 h 190500"/>
              <a:gd name="connsiteX35" fmla="*/ 176213 w 190500"/>
              <a:gd name="connsiteY35" fmla="*/ 104775 h 190500"/>
              <a:gd name="connsiteX36" fmla="*/ 190500 w 190500"/>
              <a:gd name="connsiteY36" fmla="*/ 119063 h 190500"/>
              <a:gd name="connsiteX37" fmla="*/ 190500 w 190500"/>
              <a:gd name="connsiteY37" fmla="*/ 176213 h 190500"/>
              <a:gd name="connsiteX38" fmla="*/ 176213 w 190500"/>
              <a:gd name="connsiteY38" fmla="*/ 190500 h 190500"/>
              <a:gd name="connsiteX39" fmla="*/ 161925 w 190500"/>
              <a:gd name="connsiteY39" fmla="*/ 176213 h 190500"/>
              <a:gd name="connsiteX40" fmla="*/ 161925 w 190500"/>
              <a:gd name="connsiteY40" fmla="*/ 1190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0500" h="190500">
                <a:moveTo>
                  <a:pt x="171450" y="52388"/>
                </a:moveTo>
                <a:lnTo>
                  <a:pt x="171450" y="95726"/>
                </a:lnTo>
                <a:cubicBezTo>
                  <a:pt x="167931" y="96441"/>
                  <a:pt x="164694" y="97931"/>
                  <a:pt x="161925" y="100011"/>
                </a:cubicBezTo>
                <a:cubicBezTo>
                  <a:pt x="161924" y="86860"/>
                  <a:pt x="151264" y="76200"/>
                  <a:pt x="138113" y="76200"/>
                </a:cubicBezTo>
                <a:cubicBezTo>
                  <a:pt x="124961" y="76200"/>
                  <a:pt x="114300" y="86861"/>
                  <a:pt x="114300" y="100013"/>
                </a:cubicBezTo>
                <a:lnTo>
                  <a:pt x="114300" y="119061"/>
                </a:lnTo>
                <a:cubicBezTo>
                  <a:pt x="110320" y="116072"/>
                  <a:pt x="105373" y="114300"/>
                  <a:pt x="100013" y="114300"/>
                </a:cubicBezTo>
                <a:cubicBezTo>
                  <a:pt x="86861" y="114300"/>
                  <a:pt x="76200" y="124961"/>
                  <a:pt x="76200" y="138113"/>
                </a:cubicBezTo>
                <a:lnTo>
                  <a:pt x="76200" y="171450"/>
                </a:lnTo>
                <a:lnTo>
                  <a:pt x="30956" y="171450"/>
                </a:lnTo>
                <a:cubicBezTo>
                  <a:pt x="13860" y="171450"/>
                  <a:pt x="0" y="157590"/>
                  <a:pt x="0" y="140494"/>
                </a:cubicBezTo>
                <a:lnTo>
                  <a:pt x="0" y="52388"/>
                </a:lnTo>
                <a:lnTo>
                  <a:pt x="171450" y="52388"/>
                </a:lnTo>
                <a:close/>
                <a:moveTo>
                  <a:pt x="140494" y="0"/>
                </a:moveTo>
                <a:cubicBezTo>
                  <a:pt x="157590" y="0"/>
                  <a:pt x="171450" y="13860"/>
                  <a:pt x="171450" y="30956"/>
                </a:cubicBezTo>
                <a:lnTo>
                  <a:pt x="171450" y="38100"/>
                </a:lnTo>
                <a:lnTo>
                  <a:pt x="0" y="38100"/>
                </a:lnTo>
                <a:lnTo>
                  <a:pt x="0" y="30956"/>
                </a:lnTo>
                <a:cubicBezTo>
                  <a:pt x="0" y="13860"/>
                  <a:pt x="13860" y="0"/>
                  <a:pt x="30956" y="0"/>
                </a:cubicBezTo>
                <a:lnTo>
                  <a:pt x="140494" y="0"/>
                </a:lnTo>
                <a:close/>
                <a:moveTo>
                  <a:pt x="138113" y="85725"/>
                </a:moveTo>
                <a:cubicBezTo>
                  <a:pt x="130222" y="85725"/>
                  <a:pt x="123825" y="92122"/>
                  <a:pt x="123825" y="100013"/>
                </a:cubicBezTo>
                <a:lnTo>
                  <a:pt x="123825" y="176213"/>
                </a:lnTo>
                <a:cubicBezTo>
                  <a:pt x="123825" y="184103"/>
                  <a:pt x="130222" y="190500"/>
                  <a:pt x="138113" y="190500"/>
                </a:cubicBezTo>
                <a:cubicBezTo>
                  <a:pt x="146003" y="190500"/>
                  <a:pt x="152400" y="184103"/>
                  <a:pt x="152400" y="176213"/>
                </a:cubicBezTo>
                <a:lnTo>
                  <a:pt x="152400" y="100013"/>
                </a:lnTo>
                <a:cubicBezTo>
                  <a:pt x="152400" y="92122"/>
                  <a:pt x="146003" y="85725"/>
                  <a:pt x="138113" y="85725"/>
                </a:cubicBezTo>
                <a:close/>
                <a:moveTo>
                  <a:pt x="100013" y="123825"/>
                </a:moveTo>
                <a:cubicBezTo>
                  <a:pt x="92122" y="123825"/>
                  <a:pt x="85725" y="130222"/>
                  <a:pt x="85725" y="138113"/>
                </a:cubicBezTo>
                <a:lnTo>
                  <a:pt x="85725" y="176213"/>
                </a:lnTo>
                <a:cubicBezTo>
                  <a:pt x="85725" y="184103"/>
                  <a:pt x="92122" y="190500"/>
                  <a:pt x="100013" y="190500"/>
                </a:cubicBezTo>
                <a:cubicBezTo>
                  <a:pt x="107903" y="190500"/>
                  <a:pt x="114300" y="184103"/>
                  <a:pt x="114300" y="176213"/>
                </a:cubicBezTo>
                <a:lnTo>
                  <a:pt x="114300" y="138113"/>
                </a:lnTo>
                <a:cubicBezTo>
                  <a:pt x="114300" y="130222"/>
                  <a:pt x="107903" y="123825"/>
                  <a:pt x="100013" y="123825"/>
                </a:cubicBezTo>
                <a:close/>
                <a:moveTo>
                  <a:pt x="161925" y="119063"/>
                </a:moveTo>
                <a:cubicBezTo>
                  <a:pt x="161925" y="111172"/>
                  <a:pt x="168322" y="104775"/>
                  <a:pt x="176213" y="104775"/>
                </a:cubicBezTo>
                <a:cubicBezTo>
                  <a:pt x="184103" y="104775"/>
                  <a:pt x="190500" y="111172"/>
                  <a:pt x="190500" y="119063"/>
                </a:cubicBezTo>
                <a:lnTo>
                  <a:pt x="190500" y="176213"/>
                </a:lnTo>
                <a:cubicBezTo>
                  <a:pt x="190500" y="184103"/>
                  <a:pt x="184103" y="190500"/>
                  <a:pt x="176213" y="190500"/>
                </a:cubicBezTo>
                <a:cubicBezTo>
                  <a:pt x="168322" y="190500"/>
                  <a:pt x="161925" y="184103"/>
                  <a:pt x="161925" y="176213"/>
                </a:cubicBezTo>
                <a:lnTo>
                  <a:pt x="161925" y="119063"/>
                </a:lnTo>
                <a:close/>
              </a:path>
            </a:pathLst>
          </a:custGeom>
          <a:gradFill flip="none" rotWithShape="1">
            <a:gsLst>
              <a:gs pos="100000">
                <a:srgbClr val="C73ECC"/>
              </a:gs>
              <a:gs pos="3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 name="Graphic 57" descr="Icon of a gear">
            <a:extLst>
              <a:ext uri="{FF2B5EF4-FFF2-40B4-BE49-F238E27FC236}">
                <a16:creationId xmlns:a16="http://schemas.microsoft.com/office/drawing/2014/main" id="{B7A60B96-57DF-BDA2-B3FF-E6701CD0B178}"/>
              </a:ext>
            </a:extLst>
          </p:cNvPr>
          <p:cNvSpPr/>
          <p:nvPr/>
        </p:nvSpPr>
        <p:spPr>
          <a:xfrm>
            <a:off x="5956038" y="2708729"/>
            <a:ext cx="308918" cy="321706"/>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100000">
                <a:srgbClr val="C73ECC"/>
              </a:gs>
              <a:gs pos="3000">
                <a:schemeClr val="accent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mn-cs"/>
            </a:endParaRPr>
          </a:p>
        </p:txBody>
      </p:sp>
      <p:pic>
        <p:nvPicPr>
          <p:cNvPr id="15" name="Picture 4" descr="Microsoft 365 Copilot logo">
            <a:extLst>
              <a:ext uri="{FF2B5EF4-FFF2-40B4-BE49-F238E27FC236}">
                <a16:creationId xmlns:a16="http://schemas.microsoft.com/office/drawing/2014/main" id="{008AE939-2307-95EB-4640-96BB8B5360C9}"/>
              </a:ext>
            </a:extLst>
          </p:cNvPr>
          <p:cNvPicPr>
            <a:picLocks noChangeAspect="1" noChangeArrowheads="1"/>
          </p:cNvPicPr>
          <p:nvPr/>
        </p:nvPicPr>
        <p:blipFill>
          <a:blip r:embed="rId3"/>
          <a:srcRect/>
          <a:stretch/>
        </p:blipFill>
        <p:spPr bwMode="auto">
          <a:xfrm>
            <a:off x="4396144" y="1504684"/>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FDABEA4-0B13-2C81-60E0-C297E4BE70F3}"/>
              </a:ext>
            </a:extLst>
          </p:cNvPr>
          <p:cNvSpPr txBox="1"/>
          <p:nvPr/>
        </p:nvSpPr>
        <p:spPr>
          <a:xfrm>
            <a:off x="5196361" y="1638507"/>
            <a:ext cx="2560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rgbClr val="000000"/>
                </a:solidFill>
                <a:effectLst/>
                <a:uLnTx/>
                <a:uFillTx/>
                <a:latin typeface="Segoe Sans Display Semibold"/>
                <a:ea typeface="+mn-ea"/>
                <a:cs typeface="Segoe UI Semibold" panose="020B0502040204020203" pitchFamily="34" charset="0"/>
              </a:rPr>
              <a:t>Microsoft 365 Copilot</a:t>
            </a:r>
            <a:endParaRPr kumimoji="0" lang="en-US" sz="7200" b="0" i="0" u="none" strike="noStrike" kern="1200" cap="none" spc="0" normalizeH="0" baseline="0" noProof="0">
              <a:ln w="3175">
                <a:noFill/>
              </a:ln>
              <a:solidFill>
                <a:srgbClr val="000000"/>
              </a:solidFill>
              <a:effectLst/>
              <a:uLnTx/>
              <a:uFillTx/>
              <a:latin typeface="Segoe Sans Display Semibold"/>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C481F8CA-0328-8ADE-E989-DF5748AD9727}"/>
              </a:ext>
            </a:extLst>
          </p:cNvPr>
          <p:cNvSpPr txBox="1">
            <a:spLocks/>
          </p:cNvSpPr>
          <p:nvPr/>
        </p:nvSpPr>
        <p:spPr>
          <a:xfrm>
            <a:off x="1529622" y="3358418"/>
            <a:ext cx="1924046"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rgbClr val="0078D4"/>
                </a:solidFill>
                <a:effectLst/>
                <a:uLnTx/>
                <a:uFillTx/>
                <a:latin typeface="Segoe Sans Display Semibold"/>
                <a:ea typeface="+mn-ea"/>
                <a:cs typeface="Segoe UI Semibold" panose="020B0502040204020203" pitchFamily="34" charset="0"/>
              </a:rPr>
              <a:t>Security &amp; Governance</a:t>
            </a:r>
          </a:p>
        </p:txBody>
      </p:sp>
      <p:sp>
        <p:nvSpPr>
          <p:cNvPr id="18" name="TextBox 17">
            <a:extLst>
              <a:ext uri="{FF2B5EF4-FFF2-40B4-BE49-F238E27FC236}">
                <a16:creationId xmlns:a16="http://schemas.microsoft.com/office/drawing/2014/main" id="{72906064-0240-4690-37C1-039D27C5F53D}"/>
              </a:ext>
            </a:extLst>
          </p:cNvPr>
          <p:cNvSpPr txBox="1"/>
          <p:nvPr/>
        </p:nvSpPr>
        <p:spPr>
          <a:xfrm>
            <a:off x="889752" y="4439570"/>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Data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AI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Compliance &amp; privacy</a:t>
            </a:r>
          </a:p>
        </p:txBody>
      </p:sp>
      <p:sp>
        <p:nvSpPr>
          <p:cNvPr id="19" name="TextBox 18">
            <a:extLst>
              <a:ext uri="{FF2B5EF4-FFF2-40B4-BE49-F238E27FC236}">
                <a16:creationId xmlns:a16="http://schemas.microsoft.com/office/drawing/2014/main" id="{3068F3E9-5BCB-B823-A133-5CD0124AD457}"/>
              </a:ext>
            </a:extLst>
          </p:cNvPr>
          <p:cNvSpPr txBox="1">
            <a:spLocks/>
          </p:cNvSpPr>
          <p:nvPr/>
        </p:nvSpPr>
        <p:spPr>
          <a:xfrm>
            <a:off x="5148474" y="3358418"/>
            <a:ext cx="1924046"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rgbClr val="0078D4"/>
                </a:solidFill>
                <a:effectLst/>
                <a:uLnTx/>
                <a:uFillTx/>
                <a:latin typeface="Segoe Sans Display Semibold"/>
                <a:ea typeface="+mn-ea"/>
                <a:cs typeface="Segoe UI Semibold" panose="020B0502040204020203" pitchFamily="34" charset="0"/>
              </a:rPr>
              <a:t>Management Controls</a:t>
            </a:r>
          </a:p>
        </p:txBody>
      </p:sp>
      <p:sp>
        <p:nvSpPr>
          <p:cNvPr id="20" name="TextBox 19">
            <a:extLst>
              <a:ext uri="{FF2B5EF4-FFF2-40B4-BE49-F238E27FC236}">
                <a16:creationId xmlns:a16="http://schemas.microsoft.com/office/drawing/2014/main" id="{007D7944-D4C5-C2DD-DBED-D168ABA30BDD}"/>
              </a:ext>
            </a:extLst>
          </p:cNvPr>
          <p:cNvSpPr txBox="1"/>
          <p:nvPr/>
        </p:nvSpPr>
        <p:spPr>
          <a:xfrm>
            <a:off x="4508604" y="4439570"/>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Licensing &amp; metering</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Configuration &amp; customization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Integrations</a:t>
            </a:r>
          </a:p>
        </p:txBody>
      </p:sp>
      <p:sp>
        <p:nvSpPr>
          <p:cNvPr id="21" name="TextBox 20">
            <a:extLst>
              <a:ext uri="{FF2B5EF4-FFF2-40B4-BE49-F238E27FC236}">
                <a16:creationId xmlns:a16="http://schemas.microsoft.com/office/drawing/2014/main" id="{41516E8E-67BC-1C1F-5261-33A6B78E50E9}"/>
              </a:ext>
            </a:extLst>
          </p:cNvPr>
          <p:cNvSpPr txBox="1">
            <a:spLocks/>
          </p:cNvSpPr>
          <p:nvPr/>
        </p:nvSpPr>
        <p:spPr>
          <a:xfrm>
            <a:off x="8767326" y="3358418"/>
            <a:ext cx="1924046" cy="615553"/>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rgbClr val="0078D4"/>
                </a:solidFill>
                <a:effectLst/>
                <a:uLnTx/>
                <a:uFillTx/>
                <a:latin typeface="Segoe Sans Display Semibold"/>
                <a:ea typeface="+mn-ea"/>
                <a:cs typeface="Segoe UI Semibold" panose="020B0502040204020203" pitchFamily="34" charset="0"/>
              </a:rPr>
              <a:t>Measurement &amp; Reporting</a:t>
            </a:r>
          </a:p>
        </p:txBody>
      </p:sp>
      <p:sp>
        <p:nvSpPr>
          <p:cNvPr id="22" name="TextBox 21">
            <a:extLst>
              <a:ext uri="{FF2B5EF4-FFF2-40B4-BE49-F238E27FC236}">
                <a16:creationId xmlns:a16="http://schemas.microsoft.com/office/drawing/2014/main" id="{AEBD57C2-D6EF-7D11-1AF7-5F8592808C7F}"/>
              </a:ext>
            </a:extLst>
          </p:cNvPr>
          <p:cNvSpPr txBox="1"/>
          <p:nvPr/>
        </p:nvSpPr>
        <p:spPr>
          <a:xfrm>
            <a:off x="8127456" y="4439570"/>
            <a:ext cx="3203787" cy="1138773"/>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Usage &amp; Adoption</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Impact &amp; Productivity</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a:ea typeface="+mn-ea"/>
                <a:cs typeface="+mn-cs"/>
              </a:rPr>
              <a:t>Business value &amp; ROI</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 name="Title 23">
            <a:extLst>
              <a:ext uri="{FF2B5EF4-FFF2-40B4-BE49-F238E27FC236}">
                <a16:creationId xmlns:a16="http://schemas.microsoft.com/office/drawing/2014/main" id="{FA67899E-7182-86B6-F615-A8A01B89102D}"/>
              </a:ext>
            </a:extLst>
          </p:cNvPr>
          <p:cNvSpPr>
            <a:spLocks noGrp="1"/>
          </p:cNvSpPr>
          <p:nvPr>
            <p:ph type="title"/>
          </p:nvPr>
        </p:nvSpPr>
        <p:spPr>
          <a:xfrm>
            <a:off x="588263" y="457200"/>
            <a:ext cx="11018520" cy="553998"/>
          </a:xfrm>
        </p:spPr>
        <p:txBody>
          <a:bodyPr/>
          <a:lstStyle/>
          <a:p>
            <a:pPr algn="ctr"/>
            <a:r>
              <a:rPr lang="fr-FR" spc="-20">
                <a:gradFill>
                  <a:gsLst>
                    <a:gs pos="0">
                      <a:srgbClr val="0078D4"/>
                    </a:gs>
                    <a:gs pos="94000">
                      <a:srgbClr val="C73ECC"/>
                    </a:gs>
                  </a:gsLst>
                  <a:lin ang="0" scaled="1"/>
                </a:gradFill>
                <a:ea typeface="+mj-ea"/>
                <a:cs typeface="+mj-cs"/>
              </a:rPr>
              <a:t>Copilot Control System</a:t>
            </a:r>
          </a:p>
        </p:txBody>
      </p:sp>
    </p:spTree>
    <p:extLst>
      <p:ext uri="{BB962C8B-B14F-4D97-AF65-F5344CB8AC3E}">
        <p14:creationId xmlns:p14="http://schemas.microsoft.com/office/powerpoint/2010/main" val="309711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200"/>
                                  </p:stCondLst>
                                  <p:childTnLst>
                                    <p:animMotion origin="layout" path="M 2.08333E-7 -2.59259E-6 L 2.08333E-7 0.03542 " pathEditMode="relative" rAng="0" ptsTypes="AA">
                                      <p:cBhvr>
                                        <p:cTn id="9" dur="700" spd="-100000" fill="hold"/>
                                        <p:tgtEl>
                                          <p:spTgt spid="16"/>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nodeType="withEffect">
                                  <p:stCondLst>
                                    <p:cond delay="200"/>
                                  </p:stCondLst>
                                  <p:childTnLst>
                                    <p:animMotion origin="layout" path="M -4.58333E-6 -2.59259E-6 L -4.58333E-6 0.03542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200"/>
                                  </p:stCondLst>
                                  <p:childTnLst>
                                    <p:animMotion origin="layout" path="M 0 -2.59259E-6 L 0 0.03542 " pathEditMode="relative" rAng="0" ptsTypes="AA">
                                      <p:cBhvr>
                                        <p:cTn id="19" dur="700" spd="-100000" fill="hold"/>
                                        <p:tgtEl>
                                          <p:spTgt spid="4"/>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200"/>
                                  </p:stCondLst>
                                  <p:childTnLst>
                                    <p:animMotion origin="layout" path="M -2.08333E-7 -1.48148E-6 L -2.08333E-7 0.03542 " pathEditMode="relative" rAng="0" ptsTypes="AA">
                                      <p:cBhvr>
                                        <p:cTn id="24" dur="700" spd="-100000" fill="hold"/>
                                        <p:tgtEl>
                                          <p:spTgt spid="3"/>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00"/>
                                  </p:stCondLst>
                                  <p:childTnLst>
                                    <p:animMotion origin="layout" path="M 3.125E-6 2.96296E-6 L 3.125E-6 0.03541 " pathEditMode="relative" rAng="0" ptsTypes="AA">
                                      <p:cBhvr>
                                        <p:cTn id="29" dur="700" spd="-100000" fill="hold"/>
                                        <p:tgtEl>
                                          <p:spTgt spid="5"/>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42" presetClass="path" presetSubtype="0" decel="100000" fill="hold" grpId="1" nodeType="withEffect">
                                  <p:stCondLst>
                                    <p:cond delay="200"/>
                                  </p:stCondLst>
                                  <p:childTnLst>
                                    <p:animMotion origin="layout" path="M 2.91667E-6 -7.40741E-7 L 2.91667E-6 0.03542 " pathEditMode="relative" rAng="0" ptsTypes="AA">
                                      <p:cBhvr>
                                        <p:cTn id="34" dur="700" spd="-100000" fill="hold"/>
                                        <p:tgtEl>
                                          <p:spTgt spid="17"/>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42" presetClass="path" presetSubtype="0" decel="100000" fill="hold" grpId="1" nodeType="withEffect">
                                  <p:stCondLst>
                                    <p:cond delay="200"/>
                                  </p:stCondLst>
                                  <p:childTnLst>
                                    <p:animMotion origin="layout" path="M 3.125E-6 -4.07407E-6 L 3.125E-6 0.03542 " pathEditMode="relative" rAng="0" ptsTypes="AA">
                                      <p:cBhvr>
                                        <p:cTn id="39" dur="700" spd="-100000" fill="hold"/>
                                        <p:tgtEl>
                                          <p:spTgt spid="18"/>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42" presetClass="path" presetSubtype="0" decel="100000" fill="hold" grpId="1" nodeType="withEffect">
                                  <p:stCondLst>
                                    <p:cond delay="200"/>
                                  </p:stCondLst>
                                  <p:childTnLst>
                                    <p:animMotion origin="layout" path="M 3.125E-6 -4.07407E-6 L 3.125E-6 0.03542 " pathEditMode="relative" rAng="0" ptsTypes="AA">
                                      <p:cBhvr>
                                        <p:cTn id="44" dur="700" spd="-100000" fill="hold"/>
                                        <p:tgtEl>
                                          <p:spTgt spid="6"/>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42" presetClass="path" presetSubtype="0" decel="100000" fill="hold" grpId="1" nodeType="withEffect">
                                  <p:stCondLst>
                                    <p:cond delay="200"/>
                                  </p:stCondLst>
                                  <p:childTnLst>
                                    <p:animMotion origin="layout" path="M -1.875E-6 2.96296E-6 L -1.875E-6 0.03541 " pathEditMode="relative" rAng="0" ptsTypes="AA">
                                      <p:cBhvr>
                                        <p:cTn id="49" dur="700" spd="-100000" fill="hold"/>
                                        <p:tgtEl>
                                          <p:spTgt spid="9"/>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42" presetClass="path" presetSubtype="0" decel="100000" fill="hold" grpId="1" nodeType="withEffect">
                                  <p:stCondLst>
                                    <p:cond delay="200"/>
                                  </p:stCondLst>
                                  <p:childTnLst>
                                    <p:animMotion origin="layout" path="M -1.875E-6 -7.40741E-7 L -1.875E-6 0.03542 " pathEditMode="relative" rAng="0" ptsTypes="AA">
                                      <p:cBhvr>
                                        <p:cTn id="54" dur="700" spd="-100000" fill="hold"/>
                                        <p:tgtEl>
                                          <p:spTgt spid="19"/>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42" presetClass="path" presetSubtype="0" decel="100000" fill="hold" grpId="1" nodeType="withEffect">
                                  <p:stCondLst>
                                    <p:cond delay="200"/>
                                  </p:stCondLst>
                                  <p:childTnLst>
                                    <p:animMotion origin="layout" path="M -1.875E-6 -4.07407E-6 L -1.875E-6 0.03542 " pathEditMode="relative" rAng="0" ptsTypes="AA">
                                      <p:cBhvr>
                                        <p:cTn id="59" dur="700" spd="-100000" fill="hold"/>
                                        <p:tgtEl>
                                          <p:spTgt spid="20"/>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par>
                                <p:cTn id="63" presetID="42" presetClass="path" presetSubtype="0" decel="100000" fill="hold" grpId="1" nodeType="withEffect">
                                  <p:stCondLst>
                                    <p:cond delay="200"/>
                                  </p:stCondLst>
                                  <p:childTnLst>
                                    <p:animMotion origin="layout" path="M -1.875E-6 -4.07407E-6 L -1.875E-6 0.03542 " pathEditMode="relative" rAng="0" ptsTypes="AA">
                                      <p:cBhvr>
                                        <p:cTn id="64" dur="700" spd="-100000" fill="hold"/>
                                        <p:tgtEl>
                                          <p:spTgt spid="7"/>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42" presetClass="path" presetSubtype="0" decel="100000" fill="hold" grpId="1" nodeType="withEffect">
                                  <p:stCondLst>
                                    <p:cond delay="200"/>
                                  </p:stCondLst>
                                  <p:childTnLst>
                                    <p:animMotion origin="layout" path="M 3.33333E-6 -4.07407E-6 L 3.33333E-6 0.03542 " pathEditMode="relative" rAng="0" ptsTypes="AA">
                                      <p:cBhvr>
                                        <p:cTn id="69" dur="700" spd="-100000" fill="hold"/>
                                        <p:tgtEl>
                                          <p:spTgt spid="8"/>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42" presetClass="path" presetSubtype="0" decel="100000" fill="hold" grpId="1" nodeType="withEffect">
                                  <p:stCondLst>
                                    <p:cond delay="200"/>
                                  </p:stCondLst>
                                  <p:childTnLst>
                                    <p:animMotion origin="layout" path="M 3.125E-6 -4.07407E-6 L 3.125E-6 0.03542 " pathEditMode="relative" rAng="0" ptsTypes="AA">
                                      <p:cBhvr>
                                        <p:cTn id="74" dur="700" spd="-100000" fill="hold"/>
                                        <p:tgtEl>
                                          <p:spTgt spid="22"/>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42" presetClass="path" presetSubtype="0" decel="100000" fill="hold" grpId="1" nodeType="withEffect">
                                  <p:stCondLst>
                                    <p:cond delay="200"/>
                                  </p:stCondLst>
                                  <p:childTnLst>
                                    <p:animMotion origin="layout" path="M 3.125E-6 -7.40741E-7 L 3.125E-6 0.03542 " pathEditMode="relative" rAng="0" ptsTypes="AA">
                                      <p:cBhvr>
                                        <p:cTn id="79" dur="700" spd="-100000" fill="hold"/>
                                        <p:tgtEl>
                                          <p:spTgt spid="21"/>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par>
                                <p:cTn id="83" presetID="42" presetClass="path" presetSubtype="0" decel="100000" fill="hold" grpId="1" nodeType="withEffect">
                                  <p:stCondLst>
                                    <p:cond delay="200"/>
                                  </p:stCondLst>
                                  <p:childTnLst>
                                    <p:animMotion origin="layout" path="M 3.33333E-6 2.96296E-6 L 3.33333E-6 0.03541 " pathEditMode="relative" rAng="0" ptsTypes="AA">
                                      <p:cBhvr>
                                        <p:cTn id="84"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6"/>
</p:tagLst>
</file>

<file path=ppt/tags/tag3.xml><?xml version="1.0" encoding="utf-8"?>
<p:tagLst xmlns:a="http://schemas.openxmlformats.org/drawingml/2006/main" xmlns:r="http://schemas.openxmlformats.org/officeDocument/2006/relationships" xmlns:p="http://schemas.openxmlformats.org/presentationml/2006/main">
  <p:tag name="TIMING" val="|5.9"/>
</p:tagLst>
</file>

<file path=ppt/tags/tag4.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opilot Studio Template">
  <a:themeElements>
    <a:clrScheme name="Copilot Studio">
      <a:dk1>
        <a:srgbClr val="000000"/>
      </a:dk1>
      <a:lt1>
        <a:srgbClr val="FFFFFF"/>
      </a:lt1>
      <a:dk2>
        <a:srgbClr val="14938C"/>
      </a:dk2>
      <a:lt2>
        <a:srgbClr val="0090A8"/>
      </a:lt2>
      <a:accent1>
        <a:srgbClr val="374649"/>
      </a:accent1>
      <a:accent2>
        <a:srgbClr val="50E6FF"/>
      </a:accent2>
      <a:accent3>
        <a:srgbClr val="742774"/>
      </a:accent3>
      <a:accent4>
        <a:srgbClr val="2A446F"/>
      </a:accent4>
      <a:accent5>
        <a:srgbClr val="222043"/>
      </a:accent5>
      <a:accent6>
        <a:srgbClr val="0078D4"/>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dcmitype/"/>
    <ds:schemaRef ds:uri="http://purl.org/dc/elements/1.1/"/>
    <ds:schemaRef ds:uri="6adfd4c8-54de-4fa2-b73e-b8636989580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440082B-2ED6-42DA-B16D-5F8FAB728627}">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6590</Words>
  <Application>Microsoft Office PowerPoint</Application>
  <PresentationFormat>Widescreen</PresentationFormat>
  <Paragraphs>416</Paragraphs>
  <Slides>34</Slides>
  <Notes>34</Notes>
  <HiddenSlides>0</HiddenSlides>
  <MMClips>7</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Customer Hub Template</vt:lpstr>
      <vt:lpstr>Copilot Studio Template</vt:lpstr>
      <vt:lpstr>1_Office Theme</vt:lpstr>
      <vt:lpstr>Reimagine Marketing Processes with  Copilot &amp; Agents</vt:lpstr>
      <vt:lpstr>Agenda</vt:lpstr>
      <vt:lpstr>PowerPoint Presentation</vt:lpstr>
      <vt:lpstr>PowerPoint Presentation</vt:lpstr>
      <vt:lpstr>AI Built for Work</vt:lpstr>
      <vt:lpstr>PowerPoint Presentation</vt:lpstr>
      <vt:lpstr>PowerPoint Presentation</vt:lpstr>
      <vt:lpstr>Microsoft 365 Copilot is built on trust</vt:lpstr>
      <vt:lpstr>Copilot Control System</vt:lpstr>
      <vt:lpstr>Reimagine Marketing with Copilot &amp; Agents</vt:lpstr>
      <vt:lpstr>Reimagining Marketing:  A day in the life of Maya Patel</vt:lpstr>
      <vt:lpstr>Microsoft 365 Copilot: AI Built for work</vt:lpstr>
      <vt:lpstr>PowerPoint Presentation</vt:lpstr>
      <vt:lpstr>PowerPoint Presentation</vt:lpstr>
      <vt:lpstr>Search</vt:lpstr>
      <vt:lpstr>PowerPoint Presentation</vt:lpstr>
      <vt:lpstr>Agents</vt:lpstr>
      <vt:lpstr>Automate tasks with pre-built agents by Microsoft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investments to accelerate your time to value</vt:lpstr>
      <vt:lpstr>PowerPoint Presentation</vt:lpstr>
      <vt:lpstr>PowerPoint Presentation</vt:lpstr>
      <vt:lpstr>PowerPoint Presentation</vt:lpstr>
      <vt:lpstr>PowerPoint Presentation</vt:lpstr>
      <vt:lpstr>Reimagine Marketing Processes with  Copilot &amp; Agents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Victoria Blasich (FREEMIND SEATTLE LLC)</cp:lastModifiedBy>
  <cp:revision>2</cp:revision>
  <cp:lastPrinted>2023-02-15T20:48:24Z</cp:lastPrinted>
  <dcterms:created xsi:type="dcterms:W3CDTF">2025-03-03T10:30:40Z</dcterms:created>
  <dcterms:modified xsi:type="dcterms:W3CDTF">2026-06-15T19:02:02Z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ClassificationContentMarkingFooterLocations">
    <vt:lpwstr>Customer Hub Template:4\Copilot Studio Template:6\1_Office Theme:8</vt:lpwstr>
  </property>
  <property fmtid="{D5CDD505-2E9C-101B-9397-08002B2CF9AE}" pid="27" name="ClassificationContentMarkingFooterText">
    <vt:lpwstr>Classified as Microsoft Confidential</vt:lpwstr>
  </property>
</Properties>
</file>